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9"/>
  </p:notesMasterIdLst>
  <p:sldIdLst>
    <p:sldId id="534" r:id="rId2"/>
    <p:sldId id="1733" r:id="rId3"/>
    <p:sldId id="1732" r:id="rId4"/>
    <p:sldId id="1729" r:id="rId5"/>
    <p:sldId id="1447" r:id="rId6"/>
    <p:sldId id="1191" r:id="rId7"/>
    <p:sldId id="1171" r:id="rId8"/>
    <p:sldId id="1176" r:id="rId9"/>
    <p:sldId id="1290" r:id="rId10"/>
    <p:sldId id="1728" r:id="rId11"/>
    <p:sldId id="1305" r:id="rId12"/>
    <p:sldId id="1170" r:id="rId13"/>
    <p:sldId id="1551" r:id="rId14"/>
    <p:sldId id="1302" r:id="rId15"/>
    <p:sldId id="1709" r:id="rId16"/>
    <p:sldId id="1368" r:id="rId17"/>
    <p:sldId id="1286" r:id="rId18"/>
    <p:sldId id="1722" r:id="rId19"/>
    <p:sldId id="1723" r:id="rId20"/>
    <p:sldId id="950" r:id="rId21"/>
    <p:sldId id="1549" r:id="rId22"/>
    <p:sldId id="1724" r:id="rId23"/>
    <p:sldId id="1725" r:id="rId24"/>
    <p:sldId id="1705" r:id="rId25"/>
    <p:sldId id="1524" r:id="rId26"/>
    <p:sldId id="1433" r:id="rId27"/>
    <p:sldId id="1296" r:id="rId28"/>
    <p:sldId id="1708" r:id="rId29"/>
    <p:sldId id="1541" r:id="rId30"/>
    <p:sldId id="1540" r:id="rId31"/>
    <p:sldId id="1542" r:id="rId32"/>
    <p:sldId id="1475" r:id="rId33"/>
    <p:sldId id="1543" r:id="rId34"/>
    <p:sldId id="1539" r:id="rId35"/>
    <p:sldId id="1454" r:id="rId36"/>
    <p:sldId id="1577" r:id="rId37"/>
    <p:sldId id="1566" r:id="rId38"/>
    <p:sldId id="1588" r:id="rId39"/>
    <p:sldId id="1504" r:id="rId40"/>
    <p:sldId id="1511" r:id="rId41"/>
    <p:sldId id="1510" r:id="rId42"/>
    <p:sldId id="258" r:id="rId43"/>
    <p:sldId id="999" r:id="rId44"/>
    <p:sldId id="356" r:id="rId45"/>
    <p:sldId id="1493" r:id="rId46"/>
    <p:sldId id="1734" r:id="rId47"/>
    <p:sldId id="1267" r:id="rId48"/>
    <p:sldId id="1261" r:id="rId49"/>
    <p:sldId id="471" r:id="rId50"/>
    <p:sldId id="399" r:id="rId51"/>
    <p:sldId id="397" r:id="rId52"/>
    <p:sldId id="376" r:id="rId53"/>
    <p:sldId id="400" r:id="rId54"/>
    <p:sldId id="419" r:id="rId55"/>
    <p:sldId id="418" r:id="rId56"/>
    <p:sldId id="417" r:id="rId57"/>
    <p:sldId id="1464" r:id="rId58"/>
    <p:sldId id="317" r:id="rId59"/>
    <p:sldId id="325" r:id="rId60"/>
    <p:sldId id="349" r:id="rId61"/>
    <p:sldId id="326" r:id="rId62"/>
    <p:sldId id="277" r:id="rId63"/>
    <p:sldId id="278" r:id="rId64"/>
    <p:sldId id="279" r:id="rId65"/>
    <p:sldId id="280" r:id="rId66"/>
    <p:sldId id="281" r:id="rId67"/>
    <p:sldId id="282" r:id="rId6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95E"/>
    <a:srgbClr val="157EBF"/>
    <a:srgbClr val="239BD3"/>
    <a:srgbClr val="36B8E3"/>
    <a:srgbClr val="E5F7FD"/>
    <a:srgbClr val="44D7FB"/>
    <a:srgbClr val="ACB5B8"/>
    <a:srgbClr val="0050AA"/>
    <a:srgbClr val="0967B9"/>
    <a:srgbClr val="3789B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0" d="100"/>
          <a:sy n="80" d="100"/>
        </p:scale>
        <p:origin x="108" y="606"/>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rgbClr val="56595E"/>
                </a:solidFill>
                <a:latin typeface="+mn-lt"/>
                <a:ea typeface="+mn-ea"/>
                <a:cs typeface="+mn-cs"/>
              </a:defRPr>
            </a:pPr>
            <a:r>
              <a:rPr lang="en-US" sz="2800" dirty="0">
                <a:solidFill>
                  <a:srgbClr val="56595E"/>
                </a:solidFill>
                <a:latin typeface="Candara" panose="020E0502030303020204" pitchFamily="34" charset="0"/>
              </a:rPr>
              <a:t>Chart Title</a:t>
            </a:r>
          </a:p>
        </c:rich>
      </c:tx>
      <c:layout>
        <c:manualLayout>
          <c:xMode val="edge"/>
          <c:yMode val="edge"/>
          <c:x val="0.27108106736808701"/>
          <c:y val="7.7343745242141659E-2"/>
        </c:manualLayout>
      </c:layout>
      <c:overlay val="0"/>
      <c:spPr>
        <a:noFill/>
        <a:ln>
          <a:noFill/>
        </a:ln>
        <a:effectLst/>
      </c:spPr>
      <c:txPr>
        <a:bodyPr rot="0" spcFirstLastPara="1" vertOverflow="ellipsis" vert="horz" wrap="square" anchor="ctr" anchorCtr="1"/>
        <a:lstStyle/>
        <a:p>
          <a:pPr>
            <a:defRPr sz="2128" b="1" i="0" u="none" strike="noStrike" kern="1200" baseline="0">
              <a:solidFill>
                <a:srgbClr val="56595E"/>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0270340317789434E-2"/>
          <c:y val="0.11258211659804893"/>
          <c:w val="0.78645866145656806"/>
          <c:h val="0.76748654235442038"/>
        </c:manualLayout>
      </c:layout>
      <c:bar3DChart>
        <c:barDir val="col"/>
        <c:grouping val="standard"/>
        <c:varyColors val="0"/>
        <c:ser>
          <c:idx val="0"/>
          <c:order val="0"/>
          <c:tx>
            <c:strRef>
              <c:f>Sheet1!$B$1</c:f>
              <c:strCache>
                <c:ptCount val="1"/>
                <c:pt idx="0">
                  <c:v>January</c:v>
                </c:pt>
              </c:strCache>
            </c:strRef>
          </c:tx>
          <c:spPr>
            <a:solidFill>
              <a:srgbClr val="36B8E3"/>
            </a:solidFill>
            <a:ln>
              <a:solidFill>
                <a:srgbClr val="36B8E3"/>
              </a:solidFill>
            </a:ln>
            <a:effectLst>
              <a:outerShdw blurRad="57150" dist="19050" dir="5400000" algn="ctr" rotWithShape="0">
                <a:srgbClr val="000000">
                  <a:alpha val="63000"/>
                </a:srgbClr>
              </a:outerShdw>
            </a:effectLst>
            <a:sp3d>
              <a:contourClr>
                <a:srgbClr val="36B8E3"/>
              </a:contourClr>
            </a:sp3d>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CF27-44D4-93F5-3EA12050A0C5}"/>
            </c:ext>
          </c:extLst>
        </c:ser>
        <c:ser>
          <c:idx val="1"/>
          <c:order val="1"/>
          <c:tx>
            <c:strRef>
              <c:f>Sheet1!$C$1</c:f>
              <c:strCache>
                <c:ptCount val="1"/>
                <c:pt idx="0">
                  <c:v>February</c:v>
                </c:pt>
              </c:strCache>
            </c:strRef>
          </c:tx>
          <c:spPr>
            <a:solidFill>
              <a:srgbClr val="157EBF"/>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CF27-44D4-93F5-3EA12050A0C5}"/>
            </c:ext>
          </c:extLst>
        </c:ser>
        <c:ser>
          <c:idx val="2"/>
          <c:order val="2"/>
          <c:tx>
            <c:strRef>
              <c:f>Sheet1!$D$1</c:f>
              <c:strCache>
                <c:ptCount val="1"/>
                <c:pt idx="0">
                  <c:v>March</c:v>
                </c:pt>
              </c:strCache>
            </c:strRef>
          </c:tx>
          <c:spPr>
            <a:solidFill>
              <a:srgbClr val="0050AA"/>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CF27-44D4-93F5-3EA12050A0C5}"/>
            </c:ext>
          </c:extLst>
        </c:ser>
        <c:dLbls>
          <c:showLegendKey val="0"/>
          <c:showVal val="0"/>
          <c:showCatName val="0"/>
          <c:showSerName val="0"/>
          <c:showPercent val="0"/>
          <c:showBubbleSize val="0"/>
        </c:dLbls>
        <c:gapWidth val="150"/>
        <c:shape val="box"/>
        <c:axId val="574271696"/>
        <c:axId val="574269072"/>
        <c:axId val="554781696"/>
      </c:bar3DChart>
      <c:catAx>
        <c:axId val="5742716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56595E"/>
                </a:solidFill>
                <a:latin typeface="+mn-lt"/>
                <a:ea typeface="+mn-ea"/>
                <a:cs typeface="+mn-cs"/>
              </a:defRPr>
            </a:pPr>
            <a:endParaRPr lang="en-US"/>
          </a:p>
        </c:txPr>
        <c:crossAx val="574269072"/>
        <c:crosses val="autoZero"/>
        <c:auto val="1"/>
        <c:lblAlgn val="ctr"/>
        <c:lblOffset val="100"/>
        <c:noMultiLvlLbl val="0"/>
      </c:catAx>
      <c:valAx>
        <c:axId val="574269072"/>
        <c:scaling>
          <c:orientation val="minMax"/>
        </c:scaling>
        <c:delete val="0"/>
        <c:axPos val="l"/>
        <c:majorGridlines>
          <c:spPr>
            <a:ln w="9525" cap="flat" cmpd="sng" algn="ctr">
              <a:solidFill>
                <a:srgbClr val="56595E"/>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rgbClr val="56595E"/>
                </a:solidFill>
                <a:latin typeface="+mn-lt"/>
                <a:ea typeface="+mn-ea"/>
                <a:cs typeface="+mn-cs"/>
              </a:defRPr>
            </a:pPr>
            <a:endParaRPr lang="en-US"/>
          </a:p>
        </c:txPr>
        <c:crossAx val="574271696"/>
        <c:crosses val="autoZero"/>
        <c:crossBetween val="between"/>
      </c:valAx>
      <c:serAx>
        <c:axId val="554781696"/>
        <c:scaling>
          <c:orientation val="minMax"/>
        </c:scaling>
        <c:delete val="0"/>
        <c:axPos val="b"/>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56595E"/>
                </a:solidFill>
                <a:latin typeface="+mn-lt"/>
                <a:ea typeface="+mn-ea"/>
                <a:cs typeface="+mn-cs"/>
              </a:defRPr>
            </a:pPr>
            <a:endParaRPr lang="en-US"/>
          </a:p>
        </c:txPr>
        <c:crossAx val="574269072"/>
        <c:crosses val="autoZero"/>
      </c:serAx>
      <c:spPr>
        <a:noFill/>
        <a:ln>
          <a:noFill/>
        </a:ln>
        <a:effectLst/>
      </c:spPr>
    </c:plotArea>
    <c:legend>
      <c:legendPos val="b"/>
      <c:layout>
        <c:manualLayout>
          <c:xMode val="edge"/>
          <c:yMode val="edge"/>
          <c:x val="0.27200019167718342"/>
          <c:y val="0.86158930590113791"/>
          <c:w val="0.46622756752795225"/>
          <c:h val="4.7632697526908997E-2"/>
        </c:manualLayout>
      </c:layout>
      <c:overlay val="0"/>
      <c:spPr>
        <a:noFill/>
        <a:ln>
          <a:noFill/>
        </a:ln>
        <a:effectLst/>
      </c:spPr>
      <c:txPr>
        <a:bodyPr rot="0" spcFirstLastPara="1" vertOverflow="ellipsis" vert="horz" wrap="square" anchor="ctr" anchorCtr="1"/>
        <a:lstStyle/>
        <a:p>
          <a:pPr>
            <a:defRPr sz="1197" b="0" i="0" u="none" strike="noStrike" kern="1200" baseline="0">
              <a:solidFill>
                <a:srgbClr val="56595E"/>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8/11/2019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4776977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
    <p:spTree>
      <p:nvGrpSpPr>
        <p:cNvPr id="1" name=""/>
        <p:cNvGrpSpPr/>
        <p:nvPr/>
      </p:nvGrpSpPr>
      <p:grpSpPr>
        <a:xfrm>
          <a:off x="0" y="0"/>
          <a:ext cx="0" cy="0"/>
          <a:chOff x="0" y="0"/>
          <a:chExt cx="0" cy="0"/>
        </a:xfrm>
      </p:grpSpPr>
      <p:sp>
        <p:nvSpPr>
          <p:cNvPr id="5" name="Рисунок 4"/>
          <p:cNvSpPr>
            <a:spLocks noGrp="1"/>
          </p:cNvSpPr>
          <p:nvPr>
            <p:ph type="pic" sz="quarter" idx="14"/>
          </p:nvPr>
        </p:nvSpPr>
        <p:spPr>
          <a:xfrm>
            <a:off x="3" y="0"/>
            <a:ext cx="12191999" cy="6858000"/>
          </a:xfrm>
        </p:spPr>
        <p:txBody>
          <a:bodyPr/>
          <a:lstStyle/>
          <a:p>
            <a:endParaRPr lang="ru-RU"/>
          </a:p>
        </p:txBody>
      </p:sp>
    </p:spTree>
    <p:extLst>
      <p:ext uri="{BB962C8B-B14F-4D97-AF65-F5344CB8AC3E}">
        <p14:creationId xmlns:p14="http://schemas.microsoft.com/office/powerpoint/2010/main" val="28467647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1371157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011462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rot="20906495">
            <a:off x="6532425"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rot="20906495">
            <a:off x="2773224"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776637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8/11/2019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8/11/2019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8/11/2019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chemeClr val="bg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8/11/2019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78" r:id="rId13"/>
    <p:sldLayoutId id="2147483685" r:id="rId14"/>
    <p:sldLayoutId id="2147483686" r:id="rId15"/>
    <p:sldLayoutId id="2147483687" r:id="rId16"/>
    <p:sldLayoutId id="2147483688"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26.sv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7.png"/><Relationship Id="rId7"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sv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7.png"/><Relationship Id="rId7"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image" Target="../media/image28.svg"/></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26.sv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7.png"/><Relationship Id="rId7"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0.svg"/><Relationship Id="rId5" Type="http://schemas.openxmlformats.org/officeDocument/2006/relationships/image" Target="../media/image9.png"/><Relationship Id="rId10" Type="http://schemas.openxmlformats.org/officeDocument/2006/relationships/image" Target="../media/image12.svg"/><Relationship Id="rId4" Type="http://schemas.openxmlformats.org/officeDocument/2006/relationships/image" Target="../media/image8.svg"/><Relationship Id="rId9" Type="http://schemas.openxmlformats.org/officeDocument/2006/relationships/image" Target="../media/image11.png"/></Relationships>
</file>

<file path=ppt/slides/_rels/slide3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3.jp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6.jpg"/></Relationships>
</file>

<file path=ppt/slides/_rels/slide44.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8.jpg"/></Relationships>
</file>

<file path=ppt/slides/_rels/slide4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3.xml"/><Relationship Id="rId4" Type="http://schemas.openxmlformats.org/officeDocument/2006/relationships/chart" Target="../charts/chart1.xml"/></Relationships>
</file>

<file path=ppt/slides/_rels/slide47.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48.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8.jpg"/><Relationship Id="rId4" Type="http://schemas.openxmlformats.org/officeDocument/2006/relationships/image" Target="../media/image47.jpg"/></Relationships>
</file>

<file path=ppt/slides/_rels/slide5.xml.rels><?xml version="1.0" encoding="UTF-8" standalone="yes"?>
<Relationships xmlns="http://schemas.openxmlformats.org/package/2006/relationships"><Relationship Id="rId8" Type="http://schemas.openxmlformats.org/officeDocument/2006/relationships/image" Target="../media/image12.svg"/><Relationship Id="rId13" Type="http://schemas.openxmlformats.org/officeDocument/2006/relationships/image" Target="../media/image17.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sv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0.sv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svg"/><Relationship Id="rId4" Type="http://schemas.openxmlformats.org/officeDocument/2006/relationships/image" Target="../media/image8.svg"/><Relationship Id="rId9" Type="http://schemas.openxmlformats.org/officeDocument/2006/relationships/image" Target="../media/image13.png"/><Relationship Id="rId14" Type="http://schemas.openxmlformats.org/officeDocument/2006/relationships/image" Target="../media/image18.svg"/></Relationships>
</file>

<file path=ppt/slides/_rels/slide50.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50.jpg"/></Relationships>
</file>

<file path=ppt/slides/_rels/slide51.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2.jpg"/></Relationships>
</file>

<file path=ppt/slides/_rels/slide53.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52.jpg"/><Relationship Id="rId4" Type="http://schemas.openxmlformats.org/officeDocument/2006/relationships/image" Target="../media/image42.jpg"/></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55.png"/><Relationship Id="rId4" Type="http://schemas.openxmlformats.org/officeDocument/2006/relationships/image" Target="../media/image54.png"/></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5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F5AA1D3B-9A4E-4678-89A2-B753060AD94E}"/>
              </a:ext>
            </a:extLst>
          </p:cNvPr>
          <p:cNvGrpSpPr/>
          <p:nvPr/>
        </p:nvGrpSpPr>
        <p:grpSpPr>
          <a:xfrm>
            <a:off x="5213280" y="2720398"/>
            <a:ext cx="6697064" cy="2660202"/>
            <a:chOff x="4839630" y="1839951"/>
            <a:chExt cx="6697064" cy="2660202"/>
          </a:xfrm>
        </p:grpSpPr>
        <p:sp>
          <p:nvSpPr>
            <p:cNvPr id="16" name="Rectangle: Rounded Corners 15">
              <a:extLst>
                <a:ext uri="{FF2B5EF4-FFF2-40B4-BE49-F238E27FC236}">
                  <a16:creationId xmlns:a16="http://schemas.microsoft.com/office/drawing/2014/main" id="{F039F72A-D47C-4BE0-9227-38DF17372B4F}"/>
                </a:ext>
              </a:extLst>
            </p:cNvPr>
            <p:cNvSpPr/>
            <p:nvPr/>
          </p:nvSpPr>
          <p:spPr>
            <a:xfrm>
              <a:off x="4839630" y="1839951"/>
              <a:ext cx="6697064" cy="2660202"/>
            </a:xfrm>
            <a:prstGeom prst="roundRect">
              <a:avLst/>
            </a:prstGeom>
            <a:solidFill>
              <a:schemeClr val="bg1">
                <a:alpha val="4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595E"/>
                </a:solidFill>
              </a:endParaRPr>
            </a:p>
          </p:txBody>
        </p:sp>
        <p:grpSp>
          <p:nvGrpSpPr>
            <p:cNvPr id="17" name="Group 16">
              <a:extLst>
                <a:ext uri="{FF2B5EF4-FFF2-40B4-BE49-F238E27FC236}">
                  <a16:creationId xmlns:a16="http://schemas.microsoft.com/office/drawing/2014/main" id="{74D4086A-D7A6-4C17-A1B5-3F4103840C31}"/>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18" name="Прямоугольник 10">
                <a:extLst>
                  <a:ext uri="{FF2B5EF4-FFF2-40B4-BE49-F238E27FC236}">
                    <a16:creationId xmlns:a16="http://schemas.microsoft.com/office/drawing/2014/main" id="{F03CFDDD-7A49-41C2-BD8E-56F30F0B9E05}"/>
                  </a:ext>
                </a:extLst>
              </p:cNvPr>
              <p:cNvSpPr/>
              <p:nvPr/>
            </p:nvSpPr>
            <p:spPr>
              <a:xfrm>
                <a:off x="3369484" y="137160"/>
                <a:ext cx="640656" cy="1845876"/>
              </a:xfrm>
              <a:prstGeom prst="rect">
                <a:avLst/>
              </a:prstGeom>
              <a:solidFill>
                <a:srgbClr val="44D7F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solidFill>
                    <a:srgbClr val="56595E"/>
                  </a:solidFill>
                </a:endParaRPr>
              </a:p>
            </p:txBody>
          </p:sp>
          <p:sp>
            <p:nvSpPr>
              <p:cNvPr id="19" name="Прямоугольник 11">
                <a:extLst>
                  <a:ext uri="{FF2B5EF4-FFF2-40B4-BE49-F238E27FC236}">
                    <a16:creationId xmlns:a16="http://schemas.microsoft.com/office/drawing/2014/main" id="{1905802D-5D31-45C3-8DAA-54CE42D3A15A}"/>
                  </a:ext>
                </a:extLst>
              </p:cNvPr>
              <p:cNvSpPr/>
              <p:nvPr/>
            </p:nvSpPr>
            <p:spPr>
              <a:xfrm>
                <a:off x="3369484" y="1783079"/>
                <a:ext cx="640656" cy="1845875"/>
              </a:xfrm>
              <a:prstGeom prst="rect">
                <a:avLst/>
              </a:pr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solidFill>
                    <a:srgbClr val="56595E"/>
                  </a:solidFill>
                </a:endParaRPr>
              </a:p>
            </p:txBody>
          </p:sp>
          <p:sp>
            <p:nvSpPr>
              <p:cNvPr id="20" name="Прямоугольник 12">
                <a:extLst>
                  <a:ext uri="{FF2B5EF4-FFF2-40B4-BE49-F238E27FC236}">
                    <a16:creationId xmlns:a16="http://schemas.microsoft.com/office/drawing/2014/main" id="{544159B0-1CD4-46C1-BD4C-CF1C817A7FBE}"/>
                  </a:ext>
                </a:extLst>
              </p:cNvPr>
              <p:cNvSpPr/>
              <p:nvPr/>
            </p:nvSpPr>
            <p:spPr>
              <a:xfrm>
                <a:off x="3369484" y="3428999"/>
                <a:ext cx="640656" cy="1845873"/>
              </a:xfrm>
              <a:prstGeom prst="rect">
                <a:avLst/>
              </a:pr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solidFill>
                    <a:srgbClr val="56595E"/>
                  </a:solidFill>
                </a:endParaRPr>
              </a:p>
            </p:txBody>
          </p:sp>
          <p:sp>
            <p:nvSpPr>
              <p:cNvPr id="21" name="Прямоугольник 13">
                <a:extLst>
                  <a:ext uri="{FF2B5EF4-FFF2-40B4-BE49-F238E27FC236}">
                    <a16:creationId xmlns:a16="http://schemas.microsoft.com/office/drawing/2014/main" id="{E4CBF59E-977C-4E44-AEEE-44322BA110D1}"/>
                  </a:ext>
                </a:extLst>
              </p:cNvPr>
              <p:cNvSpPr/>
              <p:nvPr/>
            </p:nvSpPr>
            <p:spPr>
              <a:xfrm>
                <a:off x="3369484" y="5074920"/>
                <a:ext cx="640656" cy="1645920"/>
              </a:xfrm>
              <a:prstGeom prst="rect">
                <a:avLst/>
              </a:pr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solidFill>
                    <a:srgbClr val="56595E"/>
                  </a:solidFill>
                </a:endParaRPr>
              </a:p>
            </p:txBody>
          </p:sp>
        </p:grpSp>
      </p:grpSp>
      <p:grpSp>
        <p:nvGrpSpPr>
          <p:cNvPr id="22" name="Group 21">
            <a:extLst>
              <a:ext uri="{FF2B5EF4-FFF2-40B4-BE49-F238E27FC236}">
                <a16:creationId xmlns:a16="http://schemas.microsoft.com/office/drawing/2014/main" id="{88C0C077-237D-4DE0-9C8A-C17487FD1625}"/>
              </a:ext>
            </a:extLst>
          </p:cNvPr>
          <p:cNvGrpSpPr/>
          <p:nvPr/>
        </p:nvGrpSpPr>
        <p:grpSpPr>
          <a:xfrm>
            <a:off x="5513398" y="2968133"/>
            <a:ext cx="6031184" cy="2305959"/>
            <a:chOff x="5316671" y="3433220"/>
            <a:chExt cx="6031184" cy="2305959"/>
          </a:xfrm>
        </p:grpSpPr>
        <p:sp>
          <p:nvSpPr>
            <p:cNvPr id="23" name="Заголовок 1">
              <a:extLst>
                <a:ext uri="{FF2B5EF4-FFF2-40B4-BE49-F238E27FC236}">
                  <a16:creationId xmlns:a16="http://schemas.microsoft.com/office/drawing/2014/main" id="{CE2C4C3E-CDD0-4063-B445-26D19C742C30}"/>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rgbClr val="56595E"/>
                  </a:solidFill>
                  <a:latin typeface="Bernard MT Condensed" panose="02050806060905020404" pitchFamily="18" charset="0"/>
                </a:rPr>
                <a:t>PRESENTATION TITLE</a:t>
              </a:r>
            </a:p>
          </p:txBody>
        </p:sp>
        <p:sp>
          <p:nvSpPr>
            <p:cNvPr id="24" name="Заголовок 1">
              <a:extLst>
                <a:ext uri="{FF2B5EF4-FFF2-40B4-BE49-F238E27FC236}">
                  <a16:creationId xmlns:a16="http://schemas.microsoft.com/office/drawing/2014/main" id="{6862D4A5-F481-4B8F-8BEA-5ECBDC21141E}"/>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rgbClr val="56595E"/>
                  </a:solidFill>
                  <a:latin typeface="+mj-lt"/>
                </a:rPr>
                <a:t>Presentation Subtitle</a:t>
              </a:r>
              <a:endParaRPr lang="ru-RU" sz="2400" dirty="0">
                <a:solidFill>
                  <a:srgbClr val="56595E"/>
                </a:solidFill>
                <a:latin typeface="+mj-lt"/>
              </a:endParaRPr>
            </a:p>
          </p:txBody>
        </p:sp>
        <p:sp>
          <p:nvSpPr>
            <p:cNvPr id="25" name="TextBox 24">
              <a:extLst>
                <a:ext uri="{FF2B5EF4-FFF2-40B4-BE49-F238E27FC236}">
                  <a16:creationId xmlns:a16="http://schemas.microsoft.com/office/drawing/2014/main" id="{C0D871FC-45E3-4065-8FCB-6DDBF75B944A}"/>
                </a:ext>
              </a:extLst>
            </p:cNvPr>
            <p:cNvSpPr txBox="1"/>
            <p:nvPr/>
          </p:nvSpPr>
          <p:spPr>
            <a:xfrm>
              <a:off x="5898592" y="4596379"/>
              <a:ext cx="5331038" cy="1077218"/>
            </a:xfrm>
            <a:prstGeom prst="rect">
              <a:avLst/>
            </a:prstGeom>
            <a:noFill/>
          </p:spPr>
          <p:txBody>
            <a:bodyPr wrap="square" rtlCol="0">
              <a:spAutoFit/>
            </a:bodyPr>
            <a:lstStyle/>
            <a:p>
              <a:pPr algn="r"/>
              <a:r>
                <a:rPr lang="en-US" sz="1200" dirty="0">
                  <a:solidFill>
                    <a:srgbClr val="56595E"/>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rgbClr val="56595E"/>
                </a:solidFill>
                <a:latin typeface="Candara" panose="020E0502030303020204" pitchFamily="34" charset="0"/>
              </a:endParaRPr>
            </a:p>
          </p:txBody>
        </p:sp>
        <p:sp>
          <p:nvSpPr>
            <p:cNvPr id="26" name="TextBox 25">
              <a:hlinkClick r:id="rId3"/>
              <a:extLst>
                <a:ext uri="{FF2B5EF4-FFF2-40B4-BE49-F238E27FC236}">
                  <a16:creationId xmlns:a16="http://schemas.microsoft.com/office/drawing/2014/main" id="{401AFCA3-A853-49C0-9CA4-224054A21C1C}"/>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rgbClr val="56595E"/>
                  </a:solidFill>
                  <a:latin typeface="Candara" panose="020E0502030303020204" pitchFamily="34" charset="0"/>
                  <a:cs typeface="Estrangelo Edessa" panose="03080600000000000000" pitchFamily="66" charset="0"/>
                </a:rPr>
                <a:t>By James Sager – Dec 10, 2020</a:t>
              </a:r>
            </a:p>
          </p:txBody>
        </p:sp>
      </p:grpSp>
    </p:spTree>
    <p:extLst>
      <p:ext uri="{BB962C8B-B14F-4D97-AF65-F5344CB8AC3E}">
        <p14:creationId xmlns:p14="http://schemas.microsoft.com/office/powerpoint/2010/main" val="9626811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additive="base">
                                        <p:cTn id="12" dur="1000" fill="hold"/>
                                        <p:tgtEl>
                                          <p:spTgt spid="15"/>
                                        </p:tgtEl>
                                        <p:attrNameLst>
                                          <p:attrName>ppt_x</p:attrName>
                                        </p:attrNameLst>
                                      </p:cBhvr>
                                      <p:tavLst>
                                        <p:tav tm="0">
                                          <p:val>
                                            <p:strVal val="1+#ppt_w/2"/>
                                          </p:val>
                                        </p:tav>
                                        <p:tav tm="100000">
                                          <p:val>
                                            <p:strVal val="#ppt_x"/>
                                          </p:val>
                                        </p:tav>
                                      </p:tavLst>
                                    </p:anim>
                                    <p:anim calcmode="lin" valueType="num">
                                      <p:cBhvr additive="base">
                                        <p:cTn id="13" dur="10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4" name="Freeform 5"/>
          <p:cNvSpPr>
            <a:spLocks noEditPoints="1"/>
          </p:cNvSpPr>
          <p:nvPr/>
        </p:nvSpPr>
        <p:spPr bwMode="auto">
          <a:xfrm>
            <a:off x="5271025" y="2196058"/>
            <a:ext cx="583288" cy="615070"/>
          </a:xfrm>
          <a:custGeom>
            <a:avLst/>
            <a:gdLst/>
            <a:ahLst/>
            <a:cxnLst>
              <a:cxn ang="0">
                <a:pos x="153" y="48"/>
              </a:cxn>
              <a:cxn ang="0">
                <a:pos x="151" y="49"/>
              </a:cxn>
              <a:cxn ang="0">
                <a:pos x="166" y="55"/>
              </a:cxn>
              <a:cxn ang="0">
                <a:pos x="169" y="53"/>
              </a:cxn>
              <a:cxn ang="0">
                <a:pos x="159" y="49"/>
              </a:cxn>
              <a:cxn ang="0">
                <a:pos x="175" y="57"/>
              </a:cxn>
              <a:cxn ang="0">
                <a:pos x="169" y="60"/>
              </a:cxn>
              <a:cxn ang="0">
                <a:pos x="176" y="68"/>
              </a:cxn>
              <a:cxn ang="0">
                <a:pos x="178" y="60"/>
              </a:cxn>
              <a:cxn ang="0">
                <a:pos x="188" y="49"/>
              </a:cxn>
              <a:cxn ang="0">
                <a:pos x="188" y="49"/>
              </a:cxn>
              <a:cxn ang="0">
                <a:pos x="176" y="14"/>
              </a:cxn>
              <a:cxn ang="0">
                <a:pos x="179" y="23"/>
              </a:cxn>
              <a:cxn ang="0">
                <a:pos x="179" y="15"/>
              </a:cxn>
              <a:cxn ang="0">
                <a:pos x="179" y="8"/>
              </a:cxn>
              <a:cxn ang="0">
                <a:pos x="193" y="12"/>
              </a:cxn>
              <a:cxn ang="0">
                <a:pos x="191" y="22"/>
              </a:cxn>
              <a:cxn ang="0">
                <a:pos x="179" y="12"/>
              </a:cxn>
              <a:cxn ang="0">
                <a:pos x="0" y="157"/>
              </a:cxn>
              <a:cxn ang="0">
                <a:pos x="4" y="152"/>
              </a:cxn>
              <a:cxn ang="0">
                <a:pos x="4" y="143"/>
              </a:cxn>
              <a:cxn ang="0">
                <a:pos x="10" y="124"/>
              </a:cxn>
              <a:cxn ang="0">
                <a:pos x="29" y="110"/>
              </a:cxn>
              <a:cxn ang="0">
                <a:pos x="21" y="103"/>
              </a:cxn>
              <a:cxn ang="0">
                <a:pos x="25" y="92"/>
              </a:cxn>
              <a:cxn ang="0">
                <a:pos x="34" y="82"/>
              </a:cxn>
              <a:cxn ang="0">
                <a:pos x="44" y="79"/>
              </a:cxn>
              <a:cxn ang="0">
                <a:pos x="49" y="70"/>
              </a:cxn>
              <a:cxn ang="0">
                <a:pos x="55" y="53"/>
              </a:cxn>
              <a:cxn ang="0">
                <a:pos x="51" y="37"/>
              </a:cxn>
              <a:cxn ang="0">
                <a:pos x="58" y="13"/>
              </a:cxn>
              <a:cxn ang="0">
                <a:pos x="74" y="3"/>
              </a:cxn>
              <a:cxn ang="0">
                <a:pos x="94" y="0"/>
              </a:cxn>
              <a:cxn ang="0">
                <a:pos x="120" y="1"/>
              </a:cxn>
              <a:cxn ang="0">
                <a:pos x="149" y="1"/>
              </a:cxn>
              <a:cxn ang="0">
                <a:pos x="171" y="12"/>
              </a:cxn>
              <a:cxn ang="0">
                <a:pos x="168" y="14"/>
              </a:cxn>
              <a:cxn ang="0">
                <a:pos x="165" y="18"/>
              </a:cxn>
              <a:cxn ang="0">
                <a:pos x="179" y="28"/>
              </a:cxn>
              <a:cxn ang="0">
                <a:pos x="183" y="35"/>
              </a:cxn>
              <a:cxn ang="0">
                <a:pos x="186" y="41"/>
              </a:cxn>
              <a:cxn ang="0">
                <a:pos x="173" y="45"/>
              </a:cxn>
              <a:cxn ang="0">
                <a:pos x="163" y="45"/>
              </a:cxn>
              <a:cxn ang="0">
                <a:pos x="153" y="45"/>
              </a:cxn>
              <a:cxn ang="0">
                <a:pos x="150" y="51"/>
              </a:cxn>
              <a:cxn ang="0">
                <a:pos x="163" y="57"/>
              </a:cxn>
              <a:cxn ang="0">
                <a:pos x="162" y="62"/>
              </a:cxn>
              <a:cxn ang="0">
                <a:pos x="157" y="71"/>
              </a:cxn>
              <a:cxn ang="0">
                <a:pos x="166" y="73"/>
              </a:cxn>
              <a:cxn ang="0">
                <a:pos x="176" y="80"/>
              </a:cxn>
              <a:cxn ang="0">
                <a:pos x="175" y="87"/>
              </a:cxn>
              <a:cxn ang="0">
                <a:pos x="184" y="103"/>
              </a:cxn>
              <a:cxn ang="0">
                <a:pos x="191" y="121"/>
              </a:cxn>
              <a:cxn ang="0">
                <a:pos x="171" y="109"/>
              </a:cxn>
              <a:cxn ang="0">
                <a:pos x="136" y="106"/>
              </a:cxn>
              <a:cxn ang="0">
                <a:pos x="125" y="116"/>
              </a:cxn>
              <a:cxn ang="0">
                <a:pos x="107" y="117"/>
              </a:cxn>
              <a:cxn ang="0">
                <a:pos x="91" y="138"/>
              </a:cxn>
              <a:cxn ang="0">
                <a:pos x="89" y="155"/>
              </a:cxn>
              <a:cxn ang="0">
                <a:pos x="78" y="173"/>
              </a:cxn>
              <a:cxn ang="0">
                <a:pos x="70" y="190"/>
              </a:cxn>
              <a:cxn ang="0">
                <a:pos x="47" y="202"/>
              </a:cxn>
              <a:cxn ang="0">
                <a:pos x="3" y="165"/>
              </a:cxn>
            </a:cxnLst>
            <a:rect l="0" t="0" r="r" b="b"/>
            <a:pathLst>
              <a:path w="197" h="207">
                <a:moveTo>
                  <a:pt x="159" y="49"/>
                </a:moveTo>
                <a:cubicBezTo>
                  <a:pt x="157" y="49"/>
                  <a:pt x="155" y="48"/>
                  <a:pt x="153" y="48"/>
                </a:cubicBezTo>
                <a:cubicBezTo>
                  <a:pt x="151" y="48"/>
                  <a:pt x="151" y="48"/>
                  <a:pt x="151" y="48"/>
                </a:cubicBezTo>
                <a:cubicBezTo>
                  <a:pt x="151" y="49"/>
                  <a:pt x="151" y="49"/>
                  <a:pt x="151" y="49"/>
                </a:cubicBezTo>
                <a:cubicBezTo>
                  <a:pt x="154" y="52"/>
                  <a:pt x="156" y="52"/>
                  <a:pt x="160" y="53"/>
                </a:cubicBezTo>
                <a:cubicBezTo>
                  <a:pt x="163" y="53"/>
                  <a:pt x="163" y="55"/>
                  <a:pt x="166" y="55"/>
                </a:cubicBezTo>
                <a:cubicBezTo>
                  <a:pt x="167" y="55"/>
                  <a:pt x="168" y="55"/>
                  <a:pt x="169" y="55"/>
                </a:cubicBezTo>
                <a:cubicBezTo>
                  <a:pt x="169" y="53"/>
                  <a:pt x="169" y="53"/>
                  <a:pt x="169" y="53"/>
                </a:cubicBezTo>
                <a:cubicBezTo>
                  <a:pt x="168" y="52"/>
                  <a:pt x="167" y="52"/>
                  <a:pt x="165" y="51"/>
                </a:cubicBezTo>
                <a:cubicBezTo>
                  <a:pt x="163" y="51"/>
                  <a:pt x="162" y="49"/>
                  <a:pt x="159" y="49"/>
                </a:cubicBezTo>
                <a:cubicBezTo>
                  <a:pt x="159" y="49"/>
                  <a:pt x="159" y="49"/>
                  <a:pt x="159" y="49"/>
                </a:cubicBezTo>
                <a:close/>
                <a:moveTo>
                  <a:pt x="175" y="57"/>
                </a:moveTo>
                <a:cubicBezTo>
                  <a:pt x="173" y="57"/>
                  <a:pt x="171" y="58"/>
                  <a:pt x="169" y="57"/>
                </a:cubicBezTo>
                <a:cubicBezTo>
                  <a:pt x="169" y="60"/>
                  <a:pt x="169" y="60"/>
                  <a:pt x="169" y="60"/>
                </a:cubicBezTo>
                <a:cubicBezTo>
                  <a:pt x="169" y="61"/>
                  <a:pt x="170" y="62"/>
                  <a:pt x="171" y="63"/>
                </a:cubicBezTo>
                <a:cubicBezTo>
                  <a:pt x="173" y="65"/>
                  <a:pt x="174" y="66"/>
                  <a:pt x="176" y="68"/>
                </a:cubicBezTo>
                <a:cubicBezTo>
                  <a:pt x="177" y="67"/>
                  <a:pt x="177" y="67"/>
                  <a:pt x="177" y="67"/>
                </a:cubicBezTo>
                <a:cubicBezTo>
                  <a:pt x="177" y="65"/>
                  <a:pt x="178" y="63"/>
                  <a:pt x="178" y="60"/>
                </a:cubicBezTo>
                <a:cubicBezTo>
                  <a:pt x="178" y="58"/>
                  <a:pt x="177" y="57"/>
                  <a:pt x="175" y="57"/>
                </a:cubicBezTo>
                <a:close/>
                <a:moveTo>
                  <a:pt x="188" y="49"/>
                </a:moveTo>
                <a:cubicBezTo>
                  <a:pt x="187" y="50"/>
                  <a:pt x="187" y="50"/>
                  <a:pt x="187" y="50"/>
                </a:cubicBezTo>
                <a:cubicBezTo>
                  <a:pt x="193" y="58"/>
                  <a:pt x="197" y="50"/>
                  <a:pt x="188" y="49"/>
                </a:cubicBezTo>
                <a:close/>
                <a:moveTo>
                  <a:pt x="179" y="15"/>
                </a:moveTo>
                <a:cubicBezTo>
                  <a:pt x="178" y="15"/>
                  <a:pt x="177" y="14"/>
                  <a:pt x="176" y="14"/>
                </a:cubicBezTo>
                <a:cubicBezTo>
                  <a:pt x="175" y="16"/>
                  <a:pt x="174" y="17"/>
                  <a:pt x="174" y="19"/>
                </a:cubicBezTo>
                <a:cubicBezTo>
                  <a:pt x="174" y="22"/>
                  <a:pt x="177" y="23"/>
                  <a:pt x="179" y="23"/>
                </a:cubicBezTo>
                <a:cubicBezTo>
                  <a:pt x="181" y="23"/>
                  <a:pt x="183" y="23"/>
                  <a:pt x="183" y="21"/>
                </a:cubicBezTo>
                <a:cubicBezTo>
                  <a:pt x="183" y="19"/>
                  <a:pt x="181" y="16"/>
                  <a:pt x="179" y="15"/>
                </a:cubicBezTo>
                <a:close/>
                <a:moveTo>
                  <a:pt x="176" y="10"/>
                </a:moveTo>
                <a:cubicBezTo>
                  <a:pt x="176" y="8"/>
                  <a:pt x="178" y="8"/>
                  <a:pt x="179" y="8"/>
                </a:cubicBezTo>
                <a:cubicBezTo>
                  <a:pt x="181" y="8"/>
                  <a:pt x="182" y="7"/>
                  <a:pt x="183" y="8"/>
                </a:cubicBezTo>
                <a:cubicBezTo>
                  <a:pt x="187" y="9"/>
                  <a:pt x="189" y="11"/>
                  <a:pt x="193" y="12"/>
                </a:cubicBezTo>
                <a:cubicBezTo>
                  <a:pt x="193" y="18"/>
                  <a:pt x="193" y="18"/>
                  <a:pt x="193" y="18"/>
                </a:cubicBezTo>
                <a:cubicBezTo>
                  <a:pt x="193" y="20"/>
                  <a:pt x="192" y="20"/>
                  <a:pt x="191" y="22"/>
                </a:cubicBezTo>
                <a:cubicBezTo>
                  <a:pt x="188" y="20"/>
                  <a:pt x="186" y="19"/>
                  <a:pt x="184" y="16"/>
                </a:cubicBezTo>
                <a:cubicBezTo>
                  <a:pt x="182" y="14"/>
                  <a:pt x="181" y="13"/>
                  <a:pt x="179" y="12"/>
                </a:cubicBezTo>
                <a:cubicBezTo>
                  <a:pt x="178" y="11"/>
                  <a:pt x="176" y="11"/>
                  <a:pt x="176" y="10"/>
                </a:cubicBezTo>
                <a:close/>
                <a:moveTo>
                  <a:pt x="0" y="157"/>
                </a:moveTo>
                <a:cubicBezTo>
                  <a:pt x="0" y="157"/>
                  <a:pt x="0" y="157"/>
                  <a:pt x="0" y="157"/>
                </a:cubicBezTo>
                <a:cubicBezTo>
                  <a:pt x="1" y="155"/>
                  <a:pt x="2" y="154"/>
                  <a:pt x="4" y="152"/>
                </a:cubicBezTo>
                <a:cubicBezTo>
                  <a:pt x="5" y="151"/>
                  <a:pt x="6" y="151"/>
                  <a:pt x="6" y="149"/>
                </a:cubicBezTo>
                <a:cubicBezTo>
                  <a:pt x="6" y="147"/>
                  <a:pt x="4" y="145"/>
                  <a:pt x="4" y="143"/>
                </a:cubicBezTo>
                <a:cubicBezTo>
                  <a:pt x="4" y="138"/>
                  <a:pt x="6" y="136"/>
                  <a:pt x="6" y="131"/>
                </a:cubicBezTo>
                <a:cubicBezTo>
                  <a:pt x="7" y="128"/>
                  <a:pt x="8" y="126"/>
                  <a:pt x="10" y="124"/>
                </a:cubicBezTo>
                <a:cubicBezTo>
                  <a:pt x="15" y="120"/>
                  <a:pt x="21" y="120"/>
                  <a:pt x="25" y="115"/>
                </a:cubicBezTo>
                <a:cubicBezTo>
                  <a:pt x="27" y="113"/>
                  <a:pt x="29" y="113"/>
                  <a:pt x="29" y="110"/>
                </a:cubicBezTo>
                <a:cubicBezTo>
                  <a:pt x="29" y="107"/>
                  <a:pt x="25" y="106"/>
                  <a:pt x="21" y="106"/>
                </a:cubicBezTo>
                <a:cubicBezTo>
                  <a:pt x="21" y="103"/>
                  <a:pt x="21" y="103"/>
                  <a:pt x="21" y="103"/>
                </a:cubicBezTo>
                <a:cubicBezTo>
                  <a:pt x="21" y="102"/>
                  <a:pt x="23" y="101"/>
                  <a:pt x="23" y="100"/>
                </a:cubicBezTo>
                <a:cubicBezTo>
                  <a:pt x="24" y="97"/>
                  <a:pt x="23" y="95"/>
                  <a:pt x="25" y="92"/>
                </a:cubicBezTo>
                <a:cubicBezTo>
                  <a:pt x="27" y="89"/>
                  <a:pt x="30" y="87"/>
                  <a:pt x="30" y="82"/>
                </a:cubicBezTo>
                <a:cubicBezTo>
                  <a:pt x="34" y="82"/>
                  <a:pt x="34" y="82"/>
                  <a:pt x="34" y="82"/>
                </a:cubicBezTo>
                <a:cubicBezTo>
                  <a:pt x="35" y="82"/>
                  <a:pt x="36" y="83"/>
                  <a:pt x="38" y="83"/>
                </a:cubicBezTo>
                <a:cubicBezTo>
                  <a:pt x="41" y="83"/>
                  <a:pt x="42" y="81"/>
                  <a:pt x="44" y="79"/>
                </a:cubicBezTo>
                <a:cubicBezTo>
                  <a:pt x="46" y="78"/>
                  <a:pt x="47" y="78"/>
                  <a:pt x="49" y="76"/>
                </a:cubicBezTo>
                <a:cubicBezTo>
                  <a:pt x="50" y="74"/>
                  <a:pt x="49" y="72"/>
                  <a:pt x="49" y="70"/>
                </a:cubicBezTo>
                <a:cubicBezTo>
                  <a:pt x="50" y="66"/>
                  <a:pt x="49" y="63"/>
                  <a:pt x="51" y="59"/>
                </a:cubicBezTo>
                <a:cubicBezTo>
                  <a:pt x="52" y="56"/>
                  <a:pt x="55" y="56"/>
                  <a:pt x="55" y="53"/>
                </a:cubicBezTo>
                <a:cubicBezTo>
                  <a:pt x="55" y="49"/>
                  <a:pt x="51" y="47"/>
                  <a:pt x="51" y="43"/>
                </a:cubicBezTo>
                <a:cubicBezTo>
                  <a:pt x="51" y="37"/>
                  <a:pt x="51" y="37"/>
                  <a:pt x="51" y="37"/>
                </a:cubicBezTo>
                <a:cubicBezTo>
                  <a:pt x="51" y="31"/>
                  <a:pt x="54" y="29"/>
                  <a:pt x="56" y="24"/>
                </a:cubicBezTo>
                <a:cubicBezTo>
                  <a:pt x="57" y="20"/>
                  <a:pt x="57" y="17"/>
                  <a:pt x="58" y="13"/>
                </a:cubicBezTo>
                <a:cubicBezTo>
                  <a:pt x="59" y="10"/>
                  <a:pt x="62" y="10"/>
                  <a:pt x="64" y="8"/>
                </a:cubicBezTo>
                <a:cubicBezTo>
                  <a:pt x="67" y="5"/>
                  <a:pt x="70" y="3"/>
                  <a:pt x="74" y="3"/>
                </a:cubicBezTo>
                <a:cubicBezTo>
                  <a:pt x="76" y="3"/>
                  <a:pt x="78" y="4"/>
                  <a:pt x="80" y="4"/>
                </a:cubicBezTo>
                <a:cubicBezTo>
                  <a:pt x="86" y="4"/>
                  <a:pt x="88" y="0"/>
                  <a:pt x="94" y="0"/>
                </a:cubicBezTo>
                <a:cubicBezTo>
                  <a:pt x="98" y="0"/>
                  <a:pt x="100" y="3"/>
                  <a:pt x="105" y="3"/>
                </a:cubicBezTo>
                <a:cubicBezTo>
                  <a:pt x="111" y="3"/>
                  <a:pt x="114" y="1"/>
                  <a:pt x="120" y="1"/>
                </a:cubicBezTo>
                <a:cubicBezTo>
                  <a:pt x="124" y="1"/>
                  <a:pt x="126" y="2"/>
                  <a:pt x="130" y="2"/>
                </a:cubicBezTo>
                <a:cubicBezTo>
                  <a:pt x="138" y="2"/>
                  <a:pt x="142" y="1"/>
                  <a:pt x="149" y="1"/>
                </a:cubicBezTo>
                <a:cubicBezTo>
                  <a:pt x="154" y="1"/>
                  <a:pt x="155" y="6"/>
                  <a:pt x="160" y="7"/>
                </a:cubicBezTo>
                <a:cubicBezTo>
                  <a:pt x="164" y="8"/>
                  <a:pt x="167" y="10"/>
                  <a:pt x="171" y="12"/>
                </a:cubicBezTo>
                <a:cubicBezTo>
                  <a:pt x="171" y="12"/>
                  <a:pt x="171" y="12"/>
                  <a:pt x="171" y="12"/>
                </a:cubicBezTo>
                <a:cubicBezTo>
                  <a:pt x="170" y="13"/>
                  <a:pt x="169" y="13"/>
                  <a:pt x="168" y="14"/>
                </a:cubicBezTo>
                <a:cubicBezTo>
                  <a:pt x="166" y="15"/>
                  <a:pt x="162" y="14"/>
                  <a:pt x="162" y="16"/>
                </a:cubicBezTo>
                <a:cubicBezTo>
                  <a:pt x="162" y="18"/>
                  <a:pt x="164" y="18"/>
                  <a:pt x="165" y="18"/>
                </a:cubicBezTo>
                <a:cubicBezTo>
                  <a:pt x="166" y="19"/>
                  <a:pt x="167" y="20"/>
                  <a:pt x="168" y="21"/>
                </a:cubicBezTo>
                <a:cubicBezTo>
                  <a:pt x="173" y="23"/>
                  <a:pt x="176" y="24"/>
                  <a:pt x="179" y="28"/>
                </a:cubicBezTo>
                <a:cubicBezTo>
                  <a:pt x="178" y="29"/>
                  <a:pt x="178" y="29"/>
                  <a:pt x="177" y="30"/>
                </a:cubicBezTo>
                <a:cubicBezTo>
                  <a:pt x="180" y="31"/>
                  <a:pt x="183" y="32"/>
                  <a:pt x="183" y="35"/>
                </a:cubicBezTo>
                <a:cubicBezTo>
                  <a:pt x="183" y="36"/>
                  <a:pt x="183" y="36"/>
                  <a:pt x="183" y="37"/>
                </a:cubicBezTo>
                <a:cubicBezTo>
                  <a:pt x="183" y="39"/>
                  <a:pt x="186" y="39"/>
                  <a:pt x="186" y="41"/>
                </a:cubicBezTo>
                <a:cubicBezTo>
                  <a:pt x="186" y="43"/>
                  <a:pt x="185" y="44"/>
                  <a:pt x="184" y="45"/>
                </a:cubicBezTo>
                <a:cubicBezTo>
                  <a:pt x="180" y="45"/>
                  <a:pt x="177" y="45"/>
                  <a:pt x="173" y="45"/>
                </a:cubicBezTo>
                <a:cubicBezTo>
                  <a:pt x="167" y="45"/>
                  <a:pt x="167" y="34"/>
                  <a:pt x="167" y="45"/>
                </a:cubicBezTo>
                <a:cubicBezTo>
                  <a:pt x="163" y="45"/>
                  <a:pt x="163" y="45"/>
                  <a:pt x="163" y="45"/>
                </a:cubicBezTo>
                <a:cubicBezTo>
                  <a:pt x="162" y="45"/>
                  <a:pt x="161" y="44"/>
                  <a:pt x="159" y="44"/>
                </a:cubicBezTo>
                <a:cubicBezTo>
                  <a:pt x="157" y="44"/>
                  <a:pt x="155" y="45"/>
                  <a:pt x="153" y="45"/>
                </a:cubicBezTo>
                <a:cubicBezTo>
                  <a:pt x="142" y="45"/>
                  <a:pt x="148" y="43"/>
                  <a:pt x="150" y="48"/>
                </a:cubicBezTo>
                <a:cubicBezTo>
                  <a:pt x="150" y="49"/>
                  <a:pt x="149" y="50"/>
                  <a:pt x="150" y="51"/>
                </a:cubicBezTo>
                <a:cubicBezTo>
                  <a:pt x="151" y="54"/>
                  <a:pt x="154" y="54"/>
                  <a:pt x="156" y="57"/>
                </a:cubicBezTo>
                <a:cubicBezTo>
                  <a:pt x="163" y="57"/>
                  <a:pt x="163" y="57"/>
                  <a:pt x="163" y="57"/>
                </a:cubicBezTo>
                <a:cubicBezTo>
                  <a:pt x="164" y="57"/>
                  <a:pt x="164" y="57"/>
                  <a:pt x="164" y="58"/>
                </a:cubicBezTo>
                <a:cubicBezTo>
                  <a:pt x="164" y="60"/>
                  <a:pt x="163" y="61"/>
                  <a:pt x="162" y="62"/>
                </a:cubicBezTo>
                <a:cubicBezTo>
                  <a:pt x="160" y="65"/>
                  <a:pt x="161" y="67"/>
                  <a:pt x="159" y="68"/>
                </a:cubicBezTo>
                <a:cubicBezTo>
                  <a:pt x="157" y="70"/>
                  <a:pt x="153" y="70"/>
                  <a:pt x="157" y="71"/>
                </a:cubicBezTo>
                <a:cubicBezTo>
                  <a:pt x="159" y="71"/>
                  <a:pt x="159" y="72"/>
                  <a:pt x="161" y="72"/>
                </a:cubicBezTo>
                <a:cubicBezTo>
                  <a:pt x="163" y="73"/>
                  <a:pt x="164" y="72"/>
                  <a:pt x="166" y="73"/>
                </a:cubicBezTo>
                <a:cubicBezTo>
                  <a:pt x="167" y="75"/>
                  <a:pt x="168" y="76"/>
                  <a:pt x="170" y="76"/>
                </a:cubicBezTo>
                <a:cubicBezTo>
                  <a:pt x="173" y="77"/>
                  <a:pt x="176" y="77"/>
                  <a:pt x="176" y="80"/>
                </a:cubicBezTo>
                <a:cubicBezTo>
                  <a:pt x="176" y="83"/>
                  <a:pt x="176" y="83"/>
                  <a:pt x="176" y="83"/>
                </a:cubicBezTo>
                <a:cubicBezTo>
                  <a:pt x="180" y="83"/>
                  <a:pt x="175" y="84"/>
                  <a:pt x="175" y="87"/>
                </a:cubicBezTo>
                <a:cubicBezTo>
                  <a:pt x="175" y="89"/>
                  <a:pt x="182" y="93"/>
                  <a:pt x="184" y="97"/>
                </a:cubicBezTo>
                <a:cubicBezTo>
                  <a:pt x="185" y="99"/>
                  <a:pt x="184" y="101"/>
                  <a:pt x="184" y="103"/>
                </a:cubicBezTo>
                <a:cubicBezTo>
                  <a:pt x="185" y="106"/>
                  <a:pt x="186" y="108"/>
                  <a:pt x="188" y="111"/>
                </a:cubicBezTo>
                <a:cubicBezTo>
                  <a:pt x="190" y="115"/>
                  <a:pt x="191" y="118"/>
                  <a:pt x="191" y="121"/>
                </a:cubicBezTo>
                <a:cubicBezTo>
                  <a:pt x="191" y="121"/>
                  <a:pt x="191" y="121"/>
                  <a:pt x="191" y="121"/>
                </a:cubicBezTo>
                <a:cubicBezTo>
                  <a:pt x="180" y="121"/>
                  <a:pt x="181" y="113"/>
                  <a:pt x="171" y="109"/>
                </a:cubicBezTo>
                <a:cubicBezTo>
                  <a:pt x="167" y="108"/>
                  <a:pt x="162" y="108"/>
                  <a:pt x="160" y="104"/>
                </a:cubicBezTo>
                <a:cubicBezTo>
                  <a:pt x="152" y="95"/>
                  <a:pt x="144" y="99"/>
                  <a:pt x="136" y="106"/>
                </a:cubicBezTo>
                <a:cubicBezTo>
                  <a:pt x="134" y="107"/>
                  <a:pt x="130" y="108"/>
                  <a:pt x="130" y="109"/>
                </a:cubicBezTo>
                <a:cubicBezTo>
                  <a:pt x="128" y="111"/>
                  <a:pt x="129" y="114"/>
                  <a:pt x="125" y="116"/>
                </a:cubicBezTo>
                <a:cubicBezTo>
                  <a:pt x="125" y="119"/>
                  <a:pt x="119" y="127"/>
                  <a:pt x="115" y="126"/>
                </a:cubicBezTo>
                <a:cubicBezTo>
                  <a:pt x="111" y="125"/>
                  <a:pt x="110" y="117"/>
                  <a:pt x="107" y="117"/>
                </a:cubicBezTo>
                <a:cubicBezTo>
                  <a:pt x="107" y="118"/>
                  <a:pt x="107" y="118"/>
                  <a:pt x="107" y="118"/>
                </a:cubicBezTo>
                <a:cubicBezTo>
                  <a:pt x="105" y="128"/>
                  <a:pt x="96" y="130"/>
                  <a:pt x="91" y="138"/>
                </a:cubicBezTo>
                <a:cubicBezTo>
                  <a:pt x="88" y="142"/>
                  <a:pt x="93" y="142"/>
                  <a:pt x="92" y="145"/>
                </a:cubicBezTo>
                <a:cubicBezTo>
                  <a:pt x="89" y="155"/>
                  <a:pt x="89" y="155"/>
                  <a:pt x="89" y="155"/>
                </a:cubicBezTo>
                <a:cubicBezTo>
                  <a:pt x="87" y="159"/>
                  <a:pt x="85" y="163"/>
                  <a:pt x="82" y="166"/>
                </a:cubicBezTo>
                <a:cubicBezTo>
                  <a:pt x="84" y="170"/>
                  <a:pt x="82" y="172"/>
                  <a:pt x="78" y="173"/>
                </a:cubicBezTo>
                <a:cubicBezTo>
                  <a:pt x="75" y="178"/>
                  <a:pt x="73" y="177"/>
                  <a:pt x="73" y="184"/>
                </a:cubicBezTo>
                <a:cubicBezTo>
                  <a:pt x="74" y="187"/>
                  <a:pt x="73" y="190"/>
                  <a:pt x="70" y="190"/>
                </a:cubicBezTo>
                <a:cubicBezTo>
                  <a:pt x="63" y="190"/>
                  <a:pt x="60" y="195"/>
                  <a:pt x="55" y="196"/>
                </a:cubicBezTo>
                <a:cubicBezTo>
                  <a:pt x="52" y="196"/>
                  <a:pt x="49" y="201"/>
                  <a:pt x="47" y="202"/>
                </a:cubicBezTo>
                <a:cubicBezTo>
                  <a:pt x="32" y="207"/>
                  <a:pt x="25" y="195"/>
                  <a:pt x="18" y="186"/>
                </a:cubicBezTo>
                <a:cubicBezTo>
                  <a:pt x="13" y="179"/>
                  <a:pt x="5" y="174"/>
                  <a:pt x="3" y="165"/>
                </a:cubicBezTo>
                <a:lnTo>
                  <a:pt x="0" y="157"/>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6"/>
          <p:cNvSpPr>
            <a:spLocks/>
          </p:cNvSpPr>
          <p:nvPr/>
        </p:nvSpPr>
        <p:spPr bwMode="auto">
          <a:xfrm>
            <a:off x="5121464" y="2478353"/>
            <a:ext cx="914193" cy="916060"/>
          </a:xfrm>
          <a:custGeom>
            <a:avLst/>
            <a:gdLst/>
            <a:ahLst/>
            <a:cxnLst>
              <a:cxn ang="0">
                <a:pos x="53" y="70"/>
              </a:cxn>
              <a:cxn ang="0">
                <a:pos x="97" y="107"/>
              </a:cxn>
              <a:cxn ang="0">
                <a:pos x="120" y="95"/>
              </a:cxn>
              <a:cxn ang="0">
                <a:pos x="128" y="78"/>
              </a:cxn>
              <a:cxn ang="0">
                <a:pos x="139" y="60"/>
              </a:cxn>
              <a:cxn ang="0">
                <a:pos x="141" y="43"/>
              </a:cxn>
              <a:cxn ang="0">
                <a:pos x="157" y="22"/>
              </a:cxn>
              <a:cxn ang="0">
                <a:pos x="175" y="21"/>
              </a:cxn>
              <a:cxn ang="0">
                <a:pos x="186" y="11"/>
              </a:cxn>
              <a:cxn ang="0">
                <a:pos x="221" y="14"/>
              </a:cxn>
              <a:cxn ang="0">
                <a:pos x="241" y="26"/>
              </a:cxn>
              <a:cxn ang="0">
                <a:pos x="245" y="38"/>
              </a:cxn>
              <a:cxn ang="0">
                <a:pos x="240" y="56"/>
              </a:cxn>
              <a:cxn ang="0">
                <a:pos x="260" y="74"/>
              </a:cxn>
              <a:cxn ang="0">
                <a:pos x="277" y="86"/>
              </a:cxn>
              <a:cxn ang="0">
                <a:pos x="290" y="94"/>
              </a:cxn>
              <a:cxn ang="0">
                <a:pos x="298" y="103"/>
              </a:cxn>
              <a:cxn ang="0">
                <a:pos x="302" y="117"/>
              </a:cxn>
              <a:cxn ang="0">
                <a:pos x="289" y="120"/>
              </a:cxn>
              <a:cxn ang="0">
                <a:pos x="276" y="120"/>
              </a:cxn>
              <a:cxn ang="0">
                <a:pos x="266" y="118"/>
              </a:cxn>
              <a:cxn ang="0">
                <a:pos x="245" y="103"/>
              </a:cxn>
              <a:cxn ang="0">
                <a:pos x="243" y="105"/>
              </a:cxn>
              <a:cxn ang="0">
                <a:pos x="250" y="121"/>
              </a:cxn>
              <a:cxn ang="0">
                <a:pos x="233" y="127"/>
              </a:cxn>
              <a:cxn ang="0">
                <a:pos x="225" y="146"/>
              </a:cxn>
              <a:cxn ang="0">
                <a:pos x="219" y="151"/>
              </a:cxn>
              <a:cxn ang="0">
                <a:pos x="214" y="175"/>
              </a:cxn>
              <a:cxn ang="0">
                <a:pos x="217" y="191"/>
              </a:cxn>
              <a:cxn ang="0">
                <a:pos x="217" y="200"/>
              </a:cxn>
              <a:cxn ang="0">
                <a:pos x="222" y="202"/>
              </a:cxn>
              <a:cxn ang="0">
                <a:pos x="219" y="212"/>
              </a:cxn>
              <a:cxn ang="0">
                <a:pos x="221" y="219"/>
              </a:cxn>
              <a:cxn ang="0">
                <a:pos x="211" y="224"/>
              </a:cxn>
              <a:cxn ang="0">
                <a:pos x="202" y="225"/>
              </a:cxn>
              <a:cxn ang="0">
                <a:pos x="194" y="233"/>
              </a:cxn>
              <a:cxn ang="0">
                <a:pos x="187" y="240"/>
              </a:cxn>
              <a:cxn ang="0">
                <a:pos x="177" y="248"/>
              </a:cxn>
              <a:cxn ang="0">
                <a:pos x="159" y="268"/>
              </a:cxn>
              <a:cxn ang="0">
                <a:pos x="153" y="291"/>
              </a:cxn>
              <a:cxn ang="0">
                <a:pos x="149" y="299"/>
              </a:cxn>
              <a:cxn ang="0">
                <a:pos x="153" y="303"/>
              </a:cxn>
              <a:cxn ang="0">
                <a:pos x="161" y="303"/>
              </a:cxn>
              <a:cxn ang="0">
                <a:pos x="163" y="308"/>
              </a:cxn>
              <a:cxn ang="0">
                <a:pos x="146" y="304"/>
              </a:cxn>
              <a:cxn ang="0">
                <a:pos x="132" y="285"/>
              </a:cxn>
              <a:cxn ang="0">
                <a:pos x="133" y="265"/>
              </a:cxn>
              <a:cxn ang="0">
                <a:pos x="120" y="247"/>
              </a:cxn>
              <a:cxn ang="0">
                <a:pos x="117" y="243"/>
              </a:cxn>
              <a:cxn ang="0">
                <a:pos x="88" y="202"/>
              </a:cxn>
              <a:cxn ang="0">
                <a:pos x="73" y="178"/>
              </a:cxn>
              <a:cxn ang="0">
                <a:pos x="68" y="161"/>
              </a:cxn>
              <a:cxn ang="0">
                <a:pos x="69" y="138"/>
              </a:cxn>
              <a:cxn ang="0">
                <a:pos x="54" y="130"/>
              </a:cxn>
              <a:cxn ang="0">
                <a:pos x="11" y="135"/>
              </a:cxn>
              <a:cxn ang="0">
                <a:pos x="2" y="133"/>
              </a:cxn>
              <a:cxn ang="0">
                <a:pos x="0" y="114"/>
              </a:cxn>
              <a:cxn ang="0">
                <a:pos x="13" y="103"/>
              </a:cxn>
              <a:cxn ang="0">
                <a:pos x="18" y="80"/>
              </a:cxn>
              <a:cxn ang="0">
                <a:pos x="25" y="78"/>
              </a:cxn>
              <a:cxn ang="0">
                <a:pos x="34" y="80"/>
              </a:cxn>
              <a:cxn ang="0">
                <a:pos x="44" y="76"/>
              </a:cxn>
              <a:cxn ang="0">
                <a:pos x="50" y="62"/>
              </a:cxn>
            </a:cxnLst>
            <a:rect l="0" t="0" r="r" b="b"/>
            <a:pathLst>
              <a:path w="308" h="308">
                <a:moveTo>
                  <a:pt x="50" y="62"/>
                </a:moveTo>
                <a:cubicBezTo>
                  <a:pt x="53" y="70"/>
                  <a:pt x="53" y="70"/>
                  <a:pt x="53" y="70"/>
                </a:cubicBezTo>
                <a:cubicBezTo>
                  <a:pt x="55" y="79"/>
                  <a:pt x="63" y="84"/>
                  <a:pt x="68" y="91"/>
                </a:cubicBezTo>
                <a:cubicBezTo>
                  <a:pt x="75" y="100"/>
                  <a:pt x="82" y="112"/>
                  <a:pt x="97" y="107"/>
                </a:cubicBezTo>
                <a:cubicBezTo>
                  <a:pt x="99" y="106"/>
                  <a:pt x="102" y="101"/>
                  <a:pt x="105" y="101"/>
                </a:cubicBezTo>
                <a:cubicBezTo>
                  <a:pt x="110" y="100"/>
                  <a:pt x="113" y="95"/>
                  <a:pt x="120" y="95"/>
                </a:cubicBezTo>
                <a:cubicBezTo>
                  <a:pt x="123" y="95"/>
                  <a:pt x="124" y="92"/>
                  <a:pt x="123" y="89"/>
                </a:cubicBezTo>
                <a:cubicBezTo>
                  <a:pt x="123" y="82"/>
                  <a:pt x="125" y="83"/>
                  <a:pt x="128" y="78"/>
                </a:cubicBezTo>
                <a:cubicBezTo>
                  <a:pt x="132" y="77"/>
                  <a:pt x="134" y="75"/>
                  <a:pt x="132" y="71"/>
                </a:cubicBezTo>
                <a:cubicBezTo>
                  <a:pt x="135" y="68"/>
                  <a:pt x="137" y="64"/>
                  <a:pt x="139" y="60"/>
                </a:cubicBezTo>
                <a:cubicBezTo>
                  <a:pt x="142" y="50"/>
                  <a:pt x="142" y="50"/>
                  <a:pt x="142" y="50"/>
                </a:cubicBezTo>
                <a:cubicBezTo>
                  <a:pt x="143" y="47"/>
                  <a:pt x="138" y="47"/>
                  <a:pt x="141" y="43"/>
                </a:cubicBezTo>
                <a:cubicBezTo>
                  <a:pt x="146" y="35"/>
                  <a:pt x="155" y="33"/>
                  <a:pt x="157" y="23"/>
                </a:cubicBezTo>
                <a:cubicBezTo>
                  <a:pt x="157" y="23"/>
                  <a:pt x="157" y="23"/>
                  <a:pt x="157" y="22"/>
                </a:cubicBezTo>
                <a:cubicBezTo>
                  <a:pt x="160" y="22"/>
                  <a:pt x="161" y="30"/>
                  <a:pt x="165" y="31"/>
                </a:cubicBezTo>
                <a:cubicBezTo>
                  <a:pt x="169" y="32"/>
                  <a:pt x="175" y="24"/>
                  <a:pt x="175" y="21"/>
                </a:cubicBezTo>
                <a:cubicBezTo>
                  <a:pt x="179" y="19"/>
                  <a:pt x="178" y="16"/>
                  <a:pt x="180" y="14"/>
                </a:cubicBezTo>
                <a:cubicBezTo>
                  <a:pt x="180" y="13"/>
                  <a:pt x="184" y="12"/>
                  <a:pt x="186" y="11"/>
                </a:cubicBezTo>
                <a:cubicBezTo>
                  <a:pt x="194" y="4"/>
                  <a:pt x="202" y="0"/>
                  <a:pt x="210" y="9"/>
                </a:cubicBezTo>
                <a:cubicBezTo>
                  <a:pt x="212" y="13"/>
                  <a:pt x="217" y="13"/>
                  <a:pt x="221" y="14"/>
                </a:cubicBezTo>
                <a:cubicBezTo>
                  <a:pt x="231" y="18"/>
                  <a:pt x="230" y="26"/>
                  <a:pt x="241" y="26"/>
                </a:cubicBezTo>
                <a:cubicBezTo>
                  <a:pt x="241" y="26"/>
                  <a:pt x="241" y="26"/>
                  <a:pt x="241" y="26"/>
                </a:cubicBezTo>
                <a:cubicBezTo>
                  <a:pt x="242" y="28"/>
                  <a:pt x="242" y="29"/>
                  <a:pt x="243" y="31"/>
                </a:cubicBezTo>
                <a:cubicBezTo>
                  <a:pt x="243" y="34"/>
                  <a:pt x="245" y="35"/>
                  <a:pt x="245" y="38"/>
                </a:cubicBezTo>
                <a:cubicBezTo>
                  <a:pt x="241" y="42"/>
                  <a:pt x="241" y="42"/>
                  <a:pt x="241" y="42"/>
                </a:cubicBezTo>
                <a:cubicBezTo>
                  <a:pt x="240" y="49"/>
                  <a:pt x="238" y="47"/>
                  <a:pt x="240" y="56"/>
                </a:cubicBezTo>
                <a:cubicBezTo>
                  <a:pt x="241" y="59"/>
                  <a:pt x="244" y="59"/>
                  <a:pt x="247" y="61"/>
                </a:cubicBezTo>
                <a:cubicBezTo>
                  <a:pt x="253" y="64"/>
                  <a:pt x="253" y="71"/>
                  <a:pt x="260" y="74"/>
                </a:cubicBezTo>
                <a:cubicBezTo>
                  <a:pt x="265" y="76"/>
                  <a:pt x="269" y="75"/>
                  <a:pt x="273" y="79"/>
                </a:cubicBezTo>
                <a:cubicBezTo>
                  <a:pt x="275" y="81"/>
                  <a:pt x="275" y="84"/>
                  <a:pt x="277" y="86"/>
                </a:cubicBezTo>
                <a:cubicBezTo>
                  <a:pt x="279" y="87"/>
                  <a:pt x="280" y="87"/>
                  <a:pt x="283" y="88"/>
                </a:cubicBezTo>
                <a:cubicBezTo>
                  <a:pt x="286" y="89"/>
                  <a:pt x="287" y="92"/>
                  <a:pt x="290" y="94"/>
                </a:cubicBezTo>
                <a:cubicBezTo>
                  <a:pt x="293" y="95"/>
                  <a:pt x="293" y="98"/>
                  <a:pt x="295" y="100"/>
                </a:cubicBezTo>
                <a:cubicBezTo>
                  <a:pt x="295" y="101"/>
                  <a:pt x="296" y="102"/>
                  <a:pt x="298" y="103"/>
                </a:cubicBezTo>
                <a:cubicBezTo>
                  <a:pt x="303" y="105"/>
                  <a:pt x="308" y="104"/>
                  <a:pt x="308" y="109"/>
                </a:cubicBezTo>
                <a:cubicBezTo>
                  <a:pt x="308" y="113"/>
                  <a:pt x="305" y="115"/>
                  <a:pt x="302" y="117"/>
                </a:cubicBezTo>
                <a:cubicBezTo>
                  <a:pt x="300" y="119"/>
                  <a:pt x="299" y="122"/>
                  <a:pt x="296" y="122"/>
                </a:cubicBezTo>
                <a:cubicBezTo>
                  <a:pt x="293" y="122"/>
                  <a:pt x="291" y="120"/>
                  <a:pt x="289" y="120"/>
                </a:cubicBezTo>
                <a:cubicBezTo>
                  <a:pt x="285" y="120"/>
                  <a:pt x="284" y="122"/>
                  <a:pt x="280" y="122"/>
                </a:cubicBezTo>
                <a:cubicBezTo>
                  <a:pt x="278" y="122"/>
                  <a:pt x="278" y="120"/>
                  <a:pt x="276" y="120"/>
                </a:cubicBezTo>
                <a:cubicBezTo>
                  <a:pt x="274" y="120"/>
                  <a:pt x="273" y="121"/>
                  <a:pt x="271" y="121"/>
                </a:cubicBezTo>
                <a:cubicBezTo>
                  <a:pt x="269" y="121"/>
                  <a:pt x="268" y="118"/>
                  <a:pt x="266" y="118"/>
                </a:cubicBezTo>
                <a:cubicBezTo>
                  <a:pt x="260" y="117"/>
                  <a:pt x="257" y="117"/>
                  <a:pt x="252" y="113"/>
                </a:cubicBezTo>
                <a:cubicBezTo>
                  <a:pt x="248" y="110"/>
                  <a:pt x="249" y="106"/>
                  <a:pt x="245" y="103"/>
                </a:cubicBezTo>
                <a:cubicBezTo>
                  <a:pt x="243" y="103"/>
                  <a:pt x="243" y="103"/>
                  <a:pt x="243" y="103"/>
                </a:cubicBezTo>
                <a:cubicBezTo>
                  <a:pt x="243" y="105"/>
                  <a:pt x="243" y="105"/>
                  <a:pt x="243" y="105"/>
                </a:cubicBezTo>
                <a:cubicBezTo>
                  <a:pt x="243" y="108"/>
                  <a:pt x="246" y="108"/>
                  <a:pt x="247" y="110"/>
                </a:cubicBezTo>
                <a:cubicBezTo>
                  <a:pt x="249" y="114"/>
                  <a:pt x="250" y="116"/>
                  <a:pt x="250" y="121"/>
                </a:cubicBezTo>
                <a:cubicBezTo>
                  <a:pt x="250" y="127"/>
                  <a:pt x="245" y="118"/>
                  <a:pt x="241" y="118"/>
                </a:cubicBezTo>
                <a:cubicBezTo>
                  <a:pt x="236" y="118"/>
                  <a:pt x="235" y="123"/>
                  <a:pt x="233" y="127"/>
                </a:cubicBezTo>
                <a:cubicBezTo>
                  <a:pt x="229" y="132"/>
                  <a:pt x="226" y="135"/>
                  <a:pt x="225" y="141"/>
                </a:cubicBezTo>
                <a:cubicBezTo>
                  <a:pt x="225" y="143"/>
                  <a:pt x="225" y="144"/>
                  <a:pt x="225" y="146"/>
                </a:cubicBezTo>
                <a:cubicBezTo>
                  <a:pt x="225" y="146"/>
                  <a:pt x="223" y="146"/>
                  <a:pt x="223" y="147"/>
                </a:cubicBezTo>
                <a:cubicBezTo>
                  <a:pt x="221" y="148"/>
                  <a:pt x="220" y="149"/>
                  <a:pt x="219" y="151"/>
                </a:cubicBezTo>
                <a:cubicBezTo>
                  <a:pt x="218" y="155"/>
                  <a:pt x="218" y="157"/>
                  <a:pt x="218" y="161"/>
                </a:cubicBezTo>
                <a:cubicBezTo>
                  <a:pt x="217" y="167"/>
                  <a:pt x="214" y="169"/>
                  <a:pt x="214" y="175"/>
                </a:cubicBezTo>
                <a:cubicBezTo>
                  <a:pt x="214" y="180"/>
                  <a:pt x="213" y="183"/>
                  <a:pt x="215" y="187"/>
                </a:cubicBezTo>
                <a:cubicBezTo>
                  <a:pt x="216" y="188"/>
                  <a:pt x="217" y="189"/>
                  <a:pt x="217" y="191"/>
                </a:cubicBezTo>
                <a:cubicBezTo>
                  <a:pt x="217" y="194"/>
                  <a:pt x="216" y="195"/>
                  <a:pt x="216" y="198"/>
                </a:cubicBezTo>
                <a:cubicBezTo>
                  <a:pt x="216" y="199"/>
                  <a:pt x="216" y="200"/>
                  <a:pt x="217" y="200"/>
                </a:cubicBezTo>
                <a:cubicBezTo>
                  <a:pt x="220" y="200"/>
                  <a:pt x="224" y="194"/>
                  <a:pt x="224" y="196"/>
                </a:cubicBezTo>
                <a:cubicBezTo>
                  <a:pt x="224" y="198"/>
                  <a:pt x="222" y="200"/>
                  <a:pt x="222" y="202"/>
                </a:cubicBezTo>
                <a:cubicBezTo>
                  <a:pt x="222" y="205"/>
                  <a:pt x="223" y="206"/>
                  <a:pt x="222" y="209"/>
                </a:cubicBezTo>
                <a:cubicBezTo>
                  <a:pt x="221" y="210"/>
                  <a:pt x="219" y="210"/>
                  <a:pt x="219" y="212"/>
                </a:cubicBezTo>
                <a:cubicBezTo>
                  <a:pt x="219" y="215"/>
                  <a:pt x="224" y="210"/>
                  <a:pt x="224" y="216"/>
                </a:cubicBezTo>
                <a:cubicBezTo>
                  <a:pt x="224" y="218"/>
                  <a:pt x="222" y="219"/>
                  <a:pt x="221" y="219"/>
                </a:cubicBezTo>
                <a:cubicBezTo>
                  <a:pt x="220" y="219"/>
                  <a:pt x="220" y="219"/>
                  <a:pt x="219" y="219"/>
                </a:cubicBezTo>
                <a:cubicBezTo>
                  <a:pt x="215" y="219"/>
                  <a:pt x="215" y="224"/>
                  <a:pt x="211" y="224"/>
                </a:cubicBezTo>
                <a:cubicBezTo>
                  <a:pt x="208" y="224"/>
                  <a:pt x="208" y="219"/>
                  <a:pt x="205" y="219"/>
                </a:cubicBezTo>
                <a:cubicBezTo>
                  <a:pt x="202" y="219"/>
                  <a:pt x="202" y="222"/>
                  <a:pt x="202" y="225"/>
                </a:cubicBezTo>
                <a:cubicBezTo>
                  <a:pt x="201" y="227"/>
                  <a:pt x="199" y="228"/>
                  <a:pt x="198" y="230"/>
                </a:cubicBezTo>
                <a:cubicBezTo>
                  <a:pt x="197" y="232"/>
                  <a:pt x="196" y="232"/>
                  <a:pt x="194" y="233"/>
                </a:cubicBezTo>
                <a:cubicBezTo>
                  <a:pt x="193" y="234"/>
                  <a:pt x="193" y="236"/>
                  <a:pt x="191" y="237"/>
                </a:cubicBezTo>
                <a:cubicBezTo>
                  <a:pt x="190" y="238"/>
                  <a:pt x="188" y="238"/>
                  <a:pt x="187" y="240"/>
                </a:cubicBezTo>
                <a:cubicBezTo>
                  <a:pt x="186" y="241"/>
                  <a:pt x="184" y="241"/>
                  <a:pt x="183" y="242"/>
                </a:cubicBezTo>
                <a:cubicBezTo>
                  <a:pt x="180" y="243"/>
                  <a:pt x="179" y="246"/>
                  <a:pt x="177" y="248"/>
                </a:cubicBezTo>
                <a:cubicBezTo>
                  <a:pt x="173" y="252"/>
                  <a:pt x="171" y="254"/>
                  <a:pt x="168" y="258"/>
                </a:cubicBezTo>
                <a:cubicBezTo>
                  <a:pt x="165" y="262"/>
                  <a:pt x="162" y="264"/>
                  <a:pt x="159" y="268"/>
                </a:cubicBezTo>
                <a:cubicBezTo>
                  <a:pt x="158" y="270"/>
                  <a:pt x="156" y="271"/>
                  <a:pt x="155" y="273"/>
                </a:cubicBezTo>
                <a:cubicBezTo>
                  <a:pt x="152" y="279"/>
                  <a:pt x="155" y="284"/>
                  <a:pt x="153" y="291"/>
                </a:cubicBezTo>
                <a:cubicBezTo>
                  <a:pt x="152" y="293"/>
                  <a:pt x="146" y="299"/>
                  <a:pt x="148" y="300"/>
                </a:cubicBezTo>
                <a:cubicBezTo>
                  <a:pt x="149" y="299"/>
                  <a:pt x="149" y="299"/>
                  <a:pt x="149" y="299"/>
                </a:cubicBezTo>
                <a:cubicBezTo>
                  <a:pt x="151" y="299"/>
                  <a:pt x="151" y="299"/>
                  <a:pt x="151" y="299"/>
                </a:cubicBezTo>
                <a:cubicBezTo>
                  <a:pt x="151" y="301"/>
                  <a:pt x="151" y="303"/>
                  <a:pt x="153" y="303"/>
                </a:cubicBezTo>
                <a:cubicBezTo>
                  <a:pt x="155" y="303"/>
                  <a:pt x="156" y="301"/>
                  <a:pt x="158" y="301"/>
                </a:cubicBezTo>
                <a:cubicBezTo>
                  <a:pt x="160" y="301"/>
                  <a:pt x="160" y="303"/>
                  <a:pt x="161" y="303"/>
                </a:cubicBezTo>
                <a:cubicBezTo>
                  <a:pt x="162" y="304"/>
                  <a:pt x="163" y="305"/>
                  <a:pt x="163" y="306"/>
                </a:cubicBezTo>
                <a:cubicBezTo>
                  <a:pt x="163" y="307"/>
                  <a:pt x="163" y="308"/>
                  <a:pt x="163" y="308"/>
                </a:cubicBezTo>
                <a:cubicBezTo>
                  <a:pt x="163" y="308"/>
                  <a:pt x="163" y="308"/>
                  <a:pt x="163" y="308"/>
                </a:cubicBezTo>
                <a:cubicBezTo>
                  <a:pt x="156" y="308"/>
                  <a:pt x="153" y="305"/>
                  <a:pt x="146" y="304"/>
                </a:cubicBezTo>
                <a:cubicBezTo>
                  <a:pt x="140" y="304"/>
                  <a:pt x="132" y="301"/>
                  <a:pt x="132" y="295"/>
                </a:cubicBezTo>
                <a:cubicBezTo>
                  <a:pt x="132" y="285"/>
                  <a:pt x="132" y="285"/>
                  <a:pt x="132" y="285"/>
                </a:cubicBezTo>
                <a:cubicBezTo>
                  <a:pt x="132" y="280"/>
                  <a:pt x="133" y="277"/>
                  <a:pt x="133" y="272"/>
                </a:cubicBezTo>
                <a:cubicBezTo>
                  <a:pt x="133" y="265"/>
                  <a:pt x="133" y="265"/>
                  <a:pt x="133" y="265"/>
                </a:cubicBezTo>
                <a:cubicBezTo>
                  <a:pt x="133" y="259"/>
                  <a:pt x="130" y="256"/>
                  <a:pt x="125" y="252"/>
                </a:cubicBezTo>
                <a:cubicBezTo>
                  <a:pt x="124" y="250"/>
                  <a:pt x="122" y="248"/>
                  <a:pt x="120" y="247"/>
                </a:cubicBezTo>
                <a:cubicBezTo>
                  <a:pt x="120" y="247"/>
                  <a:pt x="120" y="247"/>
                  <a:pt x="120" y="247"/>
                </a:cubicBezTo>
                <a:cubicBezTo>
                  <a:pt x="119" y="246"/>
                  <a:pt x="118" y="244"/>
                  <a:pt x="117" y="243"/>
                </a:cubicBezTo>
                <a:cubicBezTo>
                  <a:pt x="115" y="229"/>
                  <a:pt x="105" y="225"/>
                  <a:pt x="94" y="217"/>
                </a:cubicBezTo>
                <a:cubicBezTo>
                  <a:pt x="89" y="214"/>
                  <a:pt x="89" y="208"/>
                  <a:pt x="88" y="202"/>
                </a:cubicBezTo>
                <a:cubicBezTo>
                  <a:pt x="86" y="193"/>
                  <a:pt x="86" y="187"/>
                  <a:pt x="79" y="180"/>
                </a:cubicBezTo>
                <a:cubicBezTo>
                  <a:pt x="77" y="178"/>
                  <a:pt x="75" y="179"/>
                  <a:pt x="73" y="178"/>
                </a:cubicBezTo>
                <a:cubicBezTo>
                  <a:pt x="71" y="175"/>
                  <a:pt x="73" y="171"/>
                  <a:pt x="72" y="168"/>
                </a:cubicBezTo>
                <a:cubicBezTo>
                  <a:pt x="70" y="165"/>
                  <a:pt x="68" y="164"/>
                  <a:pt x="68" y="161"/>
                </a:cubicBezTo>
                <a:cubicBezTo>
                  <a:pt x="68" y="156"/>
                  <a:pt x="72" y="153"/>
                  <a:pt x="72" y="148"/>
                </a:cubicBezTo>
                <a:cubicBezTo>
                  <a:pt x="72" y="144"/>
                  <a:pt x="70" y="142"/>
                  <a:pt x="69" y="138"/>
                </a:cubicBezTo>
                <a:cubicBezTo>
                  <a:pt x="67" y="134"/>
                  <a:pt x="65" y="130"/>
                  <a:pt x="61" y="130"/>
                </a:cubicBezTo>
                <a:cubicBezTo>
                  <a:pt x="54" y="130"/>
                  <a:pt x="54" y="130"/>
                  <a:pt x="54" y="130"/>
                </a:cubicBezTo>
                <a:cubicBezTo>
                  <a:pt x="39" y="130"/>
                  <a:pt x="31" y="135"/>
                  <a:pt x="16" y="135"/>
                </a:cubicBezTo>
                <a:cubicBezTo>
                  <a:pt x="11" y="135"/>
                  <a:pt x="11" y="135"/>
                  <a:pt x="11" y="135"/>
                </a:cubicBezTo>
                <a:cubicBezTo>
                  <a:pt x="7" y="135"/>
                  <a:pt x="5" y="133"/>
                  <a:pt x="2" y="133"/>
                </a:cubicBezTo>
                <a:cubicBezTo>
                  <a:pt x="2" y="133"/>
                  <a:pt x="2" y="133"/>
                  <a:pt x="2" y="133"/>
                </a:cubicBezTo>
                <a:cubicBezTo>
                  <a:pt x="2" y="128"/>
                  <a:pt x="0" y="125"/>
                  <a:pt x="0" y="120"/>
                </a:cubicBezTo>
                <a:cubicBezTo>
                  <a:pt x="0" y="114"/>
                  <a:pt x="0" y="114"/>
                  <a:pt x="0" y="114"/>
                </a:cubicBezTo>
                <a:cubicBezTo>
                  <a:pt x="0" y="111"/>
                  <a:pt x="2" y="110"/>
                  <a:pt x="4" y="109"/>
                </a:cubicBezTo>
                <a:cubicBezTo>
                  <a:pt x="7" y="106"/>
                  <a:pt x="9" y="105"/>
                  <a:pt x="13" y="103"/>
                </a:cubicBezTo>
                <a:cubicBezTo>
                  <a:pt x="17" y="99"/>
                  <a:pt x="18" y="95"/>
                  <a:pt x="18" y="90"/>
                </a:cubicBezTo>
                <a:cubicBezTo>
                  <a:pt x="18" y="86"/>
                  <a:pt x="18" y="84"/>
                  <a:pt x="18" y="80"/>
                </a:cubicBezTo>
                <a:cubicBezTo>
                  <a:pt x="18" y="80"/>
                  <a:pt x="18" y="80"/>
                  <a:pt x="18" y="80"/>
                </a:cubicBezTo>
                <a:cubicBezTo>
                  <a:pt x="20" y="79"/>
                  <a:pt x="22" y="78"/>
                  <a:pt x="25" y="78"/>
                </a:cubicBezTo>
                <a:cubicBezTo>
                  <a:pt x="31" y="78"/>
                  <a:pt x="31" y="78"/>
                  <a:pt x="31" y="78"/>
                </a:cubicBezTo>
                <a:cubicBezTo>
                  <a:pt x="32" y="78"/>
                  <a:pt x="33" y="80"/>
                  <a:pt x="34" y="80"/>
                </a:cubicBezTo>
                <a:cubicBezTo>
                  <a:pt x="40" y="80"/>
                  <a:pt x="40" y="80"/>
                  <a:pt x="40" y="80"/>
                </a:cubicBezTo>
                <a:cubicBezTo>
                  <a:pt x="42" y="80"/>
                  <a:pt x="43" y="78"/>
                  <a:pt x="44" y="76"/>
                </a:cubicBezTo>
                <a:cubicBezTo>
                  <a:pt x="46" y="73"/>
                  <a:pt x="46" y="70"/>
                  <a:pt x="47" y="66"/>
                </a:cubicBezTo>
                <a:cubicBezTo>
                  <a:pt x="48" y="64"/>
                  <a:pt x="49" y="63"/>
                  <a:pt x="50" y="6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7"/>
          <p:cNvSpPr>
            <a:spLocks noEditPoints="1"/>
          </p:cNvSpPr>
          <p:nvPr/>
        </p:nvSpPr>
        <p:spPr bwMode="auto">
          <a:xfrm>
            <a:off x="6762896" y="2164275"/>
            <a:ext cx="691720" cy="772108"/>
          </a:xfrm>
          <a:custGeom>
            <a:avLst/>
            <a:gdLst/>
            <a:ahLst/>
            <a:cxnLst>
              <a:cxn ang="0">
                <a:pos x="223" y="6"/>
              </a:cxn>
              <a:cxn ang="0">
                <a:pos x="224" y="21"/>
              </a:cxn>
              <a:cxn ang="0">
                <a:pos x="223" y="35"/>
              </a:cxn>
              <a:cxn ang="0">
                <a:pos x="226" y="26"/>
              </a:cxn>
              <a:cxn ang="0">
                <a:pos x="230" y="12"/>
              </a:cxn>
              <a:cxn ang="0">
                <a:pos x="223" y="2"/>
              </a:cxn>
              <a:cxn ang="0">
                <a:pos x="155" y="54"/>
              </a:cxn>
              <a:cxn ang="0">
                <a:pos x="162" y="65"/>
              </a:cxn>
              <a:cxn ang="0">
                <a:pos x="170" y="73"/>
              </a:cxn>
              <a:cxn ang="0">
                <a:pos x="167" y="57"/>
              </a:cxn>
              <a:cxn ang="0">
                <a:pos x="144" y="107"/>
              </a:cxn>
              <a:cxn ang="0">
                <a:pos x="143" y="112"/>
              </a:cxn>
              <a:cxn ang="0">
                <a:pos x="148" y="107"/>
              </a:cxn>
              <a:cxn ang="0">
                <a:pos x="144" y="107"/>
              </a:cxn>
              <a:cxn ang="0">
                <a:pos x="0" y="218"/>
              </a:cxn>
              <a:cxn ang="0">
                <a:pos x="24" y="242"/>
              </a:cxn>
              <a:cxn ang="0">
                <a:pos x="22" y="257"/>
              </a:cxn>
              <a:cxn ang="0">
                <a:pos x="30" y="255"/>
              </a:cxn>
              <a:cxn ang="0">
                <a:pos x="42" y="257"/>
              </a:cxn>
              <a:cxn ang="0">
                <a:pos x="65" y="253"/>
              </a:cxn>
              <a:cxn ang="0">
                <a:pos x="74" y="252"/>
              </a:cxn>
              <a:cxn ang="0">
                <a:pos x="103" y="221"/>
              </a:cxn>
              <a:cxn ang="0">
                <a:pos x="116" y="209"/>
              </a:cxn>
              <a:cxn ang="0">
                <a:pos x="127" y="191"/>
              </a:cxn>
              <a:cxn ang="0">
                <a:pos x="130" y="180"/>
              </a:cxn>
              <a:cxn ang="0">
                <a:pos x="126" y="174"/>
              </a:cxn>
              <a:cxn ang="0">
                <a:pos x="117" y="170"/>
              </a:cxn>
              <a:cxn ang="0">
                <a:pos x="106" y="183"/>
              </a:cxn>
              <a:cxn ang="0">
                <a:pos x="104" y="194"/>
              </a:cxn>
              <a:cxn ang="0">
                <a:pos x="87" y="204"/>
              </a:cxn>
              <a:cxn ang="0">
                <a:pos x="80" y="203"/>
              </a:cxn>
              <a:cxn ang="0">
                <a:pos x="67" y="218"/>
              </a:cxn>
              <a:cxn ang="0">
                <a:pos x="51" y="225"/>
              </a:cxn>
              <a:cxn ang="0">
                <a:pos x="33" y="222"/>
              </a:cxn>
              <a:cxn ang="0">
                <a:pos x="26" y="222"/>
              </a:cxn>
              <a:cxn ang="0">
                <a:pos x="13" y="219"/>
              </a:cxn>
              <a:cxn ang="0">
                <a:pos x="7" y="219"/>
              </a:cxn>
              <a:cxn ang="0">
                <a:pos x="0" y="218"/>
              </a:cxn>
            </a:cxnLst>
            <a:rect l="0" t="0" r="r" b="b"/>
            <a:pathLst>
              <a:path w="233" h="260">
                <a:moveTo>
                  <a:pt x="223" y="2"/>
                </a:moveTo>
                <a:cubicBezTo>
                  <a:pt x="222" y="3"/>
                  <a:pt x="223" y="4"/>
                  <a:pt x="223" y="6"/>
                </a:cubicBezTo>
                <a:cubicBezTo>
                  <a:pt x="223" y="9"/>
                  <a:pt x="219" y="10"/>
                  <a:pt x="219" y="13"/>
                </a:cubicBezTo>
                <a:cubicBezTo>
                  <a:pt x="219" y="16"/>
                  <a:pt x="224" y="17"/>
                  <a:pt x="224" y="21"/>
                </a:cubicBezTo>
                <a:cubicBezTo>
                  <a:pt x="224" y="26"/>
                  <a:pt x="219" y="28"/>
                  <a:pt x="219" y="33"/>
                </a:cubicBezTo>
                <a:cubicBezTo>
                  <a:pt x="219" y="35"/>
                  <a:pt x="221" y="35"/>
                  <a:pt x="223" y="35"/>
                </a:cubicBezTo>
                <a:cubicBezTo>
                  <a:pt x="226" y="35"/>
                  <a:pt x="226" y="35"/>
                  <a:pt x="226" y="35"/>
                </a:cubicBezTo>
                <a:cubicBezTo>
                  <a:pt x="226" y="26"/>
                  <a:pt x="226" y="26"/>
                  <a:pt x="226" y="26"/>
                </a:cubicBezTo>
                <a:cubicBezTo>
                  <a:pt x="229" y="24"/>
                  <a:pt x="233" y="22"/>
                  <a:pt x="233" y="18"/>
                </a:cubicBezTo>
                <a:cubicBezTo>
                  <a:pt x="233" y="15"/>
                  <a:pt x="231" y="14"/>
                  <a:pt x="230" y="12"/>
                </a:cubicBezTo>
                <a:cubicBezTo>
                  <a:pt x="228" y="8"/>
                  <a:pt x="230" y="5"/>
                  <a:pt x="227" y="1"/>
                </a:cubicBezTo>
                <a:cubicBezTo>
                  <a:pt x="226" y="0"/>
                  <a:pt x="224" y="2"/>
                  <a:pt x="223" y="2"/>
                </a:cubicBezTo>
                <a:close/>
                <a:moveTo>
                  <a:pt x="162" y="50"/>
                </a:moveTo>
                <a:cubicBezTo>
                  <a:pt x="159" y="50"/>
                  <a:pt x="155" y="51"/>
                  <a:pt x="155" y="54"/>
                </a:cubicBezTo>
                <a:cubicBezTo>
                  <a:pt x="155" y="56"/>
                  <a:pt x="159" y="55"/>
                  <a:pt x="160" y="56"/>
                </a:cubicBezTo>
                <a:cubicBezTo>
                  <a:pt x="163" y="59"/>
                  <a:pt x="162" y="62"/>
                  <a:pt x="162" y="65"/>
                </a:cubicBezTo>
                <a:cubicBezTo>
                  <a:pt x="162" y="67"/>
                  <a:pt x="164" y="68"/>
                  <a:pt x="165" y="69"/>
                </a:cubicBezTo>
                <a:cubicBezTo>
                  <a:pt x="167" y="70"/>
                  <a:pt x="168" y="73"/>
                  <a:pt x="170" y="73"/>
                </a:cubicBezTo>
                <a:cubicBezTo>
                  <a:pt x="172" y="73"/>
                  <a:pt x="173" y="70"/>
                  <a:pt x="173" y="68"/>
                </a:cubicBezTo>
                <a:cubicBezTo>
                  <a:pt x="173" y="63"/>
                  <a:pt x="168" y="62"/>
                  <a:pt x="167" y="57"/>
                </a:cubicBezTo>
                <a:cubicBezTo>
                  <a:pt x="167" y="54"/>
                  <a:pt x="165" y="50"/>
                  <a:pt x="162" y="50"/>
                </a:cubicBezTo>
                <a:close/>
                <a:moveTo>
                  <a:pt x="144" y="107"/>
                </a:moveTo>
                <a:cubicBezTo>
                  <a:pt x="144" y="108"/>
                  <a:pt x="143" y="108"/>
                  <a:pt x="143" y="109"/>
                </a:cubicBezTo>
                <a:cubicBezTo>
                  <a:pt x="143" y="112"/>
                  <a:pt x="143" y="112"/>
                  <a:pt x="143" y="112"/>
                </a:cubicBezTo>
                <a:cubicBezTo>
                  <a:pt x="144" y="112"/>
                  <a:pt x="144" y="112"/>
                  <a:pt x="144" y="112"/>
                </a:cubicBezTo>
                <a:cubicBezTo>
                  <a:pt x="146" y="111"/>
                  <a:pt x="148" y="110"/>
                  <a:pt x="148" y="107"/>
                </a:cubicBezTo>
                <a:cubicBezTo>
                  <a:pt x="148" y="106"/>
                  <a:pt x="147" y="106"/>
                  <a:pt x="145" y="106"/>
                </a:cubicBezTo>
                <a:cubicBezTo>
                  <a:pt x="144" y="106"/>
                  <a:pt x="145" y="106"/>
                  <a:pt x="144" y="107"/>
                </a:cubicBezTo>
                <a:close/>
                <a:moveTo>
                  <a:pt x="0" y="218"/>
                </a:moveTo>
                <a:cubicBezTo>
                  <a:pt x="0" y="218"/>
                  <a:pt x="0" y="218"/>
                  <a:pt x="0" y="218"/>
                </a:cubicBezTo>
                <a:cubicBezTo>
                  <a:pt x="1" y="224"/>
                  <a:pt x="6" y="225"/>
                  <a:pt x="12" y="228"/>
                </a:cubicBezTo>
                <a:cubicBezTo>
                  <a:pt x="19" y="230"/>
                  <a:pt x="24" y="235"/>
                  <a:pt x="24" y="242"/>
                </a:cubicBezTo>
                <a:cubicBezTo>
                  <a:pt x="24" y="247"/>
                  <a:pt x="21" y="250"/>
                  <a:pt x="21" y="254"/>
                </a:cubicBezTo>
                <a:cubicBezTo>
                  <a:pt x="21" y="255"/>
                  <a:pt x="22" y="256"/>
                  <a:pt x="22" y="257"/>
                </a:cubicBezTo>
                <a:cubicBezTo>
                  <a:pt x="22" y="257"/>
                  <a:pt x="22" y="257"/>
                  <a:pt x="22" y="257"/>
                </a:cubicBezTo>
                <a:cubicBezTo>
                  <a:pt x="24" y="256"/>
                  <a:pt x="26" y="255"/>
                  <a:pt x="30" y="255"/>
                </a:cubicBezTo>
                <a:cubicBezTo>
                  <a:pt x="32" y="255"/>
                  <a:pt x="32" y="260"/>
                  <a:pt x="35" y="260"/>
                </a:cubicBezTo>
                <a:cubicBezTo>
                  <a:pt x="38" y="260"/>
                  <a:pt x="39" y="257"/>
                  <a:pt x="42" y="257"/>
                </a:cubicBezTo>
                <a:cubicBezTo>
                  <a:pt x="49" y="257"/>
                  <a:pt x="49" y="257"/>
                  <a:pt x="49" y="257"/>
                </a:cubicBezTo>
                <a:cubicBezTo>
                  <a:pt x="55" y="257"/>
                  <a:pt x="58" y="253"/>
                  <a:pt x="65" y="253"/>
                </a:cubicBezTo>
                <a:cubicBezTo>
                  <a:pt x="66" y="253"/>
                  <a:pt x="67" y="254"/>
                  <a:pt x="69" y="254"/>
                </a:cubicBezTo>
                <a:cubicBezTo>
                  <a:pt x="71" y="254"/>
                  <a:pt x="72" y="253"/>
                  <a:pt x="74" y="252"/>
                </a:cubicBezTo>
                <a:cubicBezTo>
                  <a:pt x="81" y="250"/>
                  <a:pt x="85" y="248"/>
                  <a:pt x="90" y="242"/>
                </a:cubicBezTo>
                <a:cubicBezTo>
                  <a:pt x="95" y="234"/>
                  <a:pt x="94" y="226"/>
                  <a:pt x="103" y="221"/>
                </a:cubicBezTo>
                <a:cubicBezTo>
                  <a:pt x="105" y="220"/>
                  <a:pt x="105" y="219"/>
                  <a:pt x="107" y="217"/>
                </a:cubicBezTo>
                <a:cubicBezTo>
                  <a:pt x="111" y="214"/>
                  <a:pt x="113" y="213"/>
                  <a:pt x="116" y="209"/>
                </a:cubicBezTo>
                <a:cubicBezTo>
                  <a:pt x="118" y="206"/>
                  <a:pt x="118" y="204"/>
                  <a:pt x="120" y="202"/>
                </a:cubicBezTo>
                <a:cubicBezTo>
                  <a:pt x="124" y="199"/>
                  <a:pt x="125" y="195"/>
                  <a:pt x="127" y="191"/>
                </a:cubicBezTo>
                <a:cubicBezTo>
                  <a:pt x="128" y="187"/>
                  <a:pt x="133" y="186"/>
                  <a:pt x="133" y="182"/>
                </a:cubicBezTo>
                <a:cubicBezTo>
                  <a:pt x="133" y="181"/>
                  <a:pt x="131" y="181"/>
                  <a:pt x="130" y="180"/>
                </a:cubicBezTo>
                <a:cubicBezTo>
                  <a:pt x="129" y="179"/>
                  <a:pt x="128" y="176"/>
                  <a:pt x="129" y="174"/>
                </a:cubicBezTo>
                <a:cubicBezTo>
                  <a:pt x="128" y="174"/>
                  <a:pt x="127" y="174"/>
                  <a:pt x="126" y="174"/>
                </a:cubicBezTo>
                <a:cubicBezTo>
                  <a:pt x="125" y="174"/>
                  <a:pt x="124" y="175"/>
                  <a:pt x="124" y="175"/>
                </a:cubicBezTo>
                <a:cubicBezTo>
                  <a:pt x="120" y="175"/>
                  <a:pt x="120" y="172"/>
                  <a:pt x="117" y="170"/>
                </a:cubicBezTo>
                <a:cubicBezTo>
                  <a:pt x="115" y="173"/>
                  <a:pt x="113" y="175"/>
                  <a:pt x="110" y="177"/>
                </a:cubicBezTo>
                <a:cubicBezTo>
                  <a:pt x="108" y="179"/>
                  <a:pt x="106" y="180"/>
                  <a:pt x="106" y="183"/>
                </a:cubicBezTo>
                <a:cubicBezTo>
                  <a:pt x="106" y="186"/>
                  <a:pt x="107" y="187"/>
                  <a:pt x="107" y="189"/>
                </a:cubicBezTo>
                <a:cubicBezTo>
                  <a:pt x="107" y="191"/>
                  <a:pt x="105" y="192"/>
                  <a:pt x="104" y="194"/>
                </a:cubicBezTo>
                <a:cubicBezTo>
                  <a:pt x="101" y="195"/>
                  <a:pt x="100" y="197"/>
                  <a:pt x="98" y="199"/>
                </a:cubicBezTo>
                <a:cubicBezTo>
                  <a:pt x="94" y="202"/>
                  <a:pt x="92" y="204"/>
                  <a:pt x="87" y="204"/>
                </a:cubicBezTo>
                <a:cubicBezTo>
                  <a:pt x="85" y="204"/>
                  <a:pt x="84" y="203"/>
                  <a:pt x="83" y="203"/>
                </a:cubicBezTo>
                <a:cubicBezTo>
                  <a:pt x="81" y="203"/>
                  <a:pt x="81" y="203"/>
                  <a:pt x="80" y="203"/>
                </a:cubicBezTo>
                <a:cubicBezTo>
                  <a:pt x="80" y="206"/>
                  <a:pt x="78" y="208"/>
                  <a:pt x="76" y="211"/>
                </a:cubicBezTo>
                <a:cubicBezTo>
                  <a:pt x="73" y="214"/>
                  <a:pt x="71" y="217"/>
                  <a:pt x="67" y="218"/>
                </a:cubicBezTo>
                <a:cubicBezTo>
                  <a:pt x="62" y="219"/>
                  <a:pt x="59" y="220"/>
                  <a:pt x="55" y="223"/>
                </a:cubicBezTo>
                <a:cubicBezTo>
                  <a:pt x="53" y="224"/>
                  <a:pt x="53" y="225"/>
                  <a:pt x="51" y="225"/>
                </a:cubicBezTo>
                <a:cubicBezTo>
                  <a:pt x="44" y="225"/>
                  <a:pt x="41" y="224"/>
                  <a:pt x="35" y="223"/>
                </a:cubicBezTo>
                <a:cubicBezTo>
                  <a:pt x="34" y="223"/>
                  <a:pt x="34" y="222"/>
                  <a:pt x="33" y="222"/>
                </a:cubicBezTo>
                <a:cubicBezTo>
                  <a:pt x="31" y="222"/>
                  <a:pt x="30" y="224"/>
                  <a:pt x="28" y="224"/>
                </a:cubicBezTo>
                <a:cubicBezTo>
                  <a:pt x="27" y="224"/>
                  <a:pt x="27" y="222"/>
                  <a:pt x="26" y="222"/>
                </a:cubicBezTo>
                <a:cubicBezTo>
                  <a:pt x="23" y="221"/>
                  <a:pt x="21" y="219"/>
                  <a:pt x="18" y="219"/>
                </a:cubicBezTo>
                <a:cubicBezTo>
                  <a:pt x="13" y="219"/>
                  <a:pt x="13" y="219"/>
                  <a:pt x="13" y="219"/>
                </a:cubicBezTo>
                <a:cubicBezTo>
                  <a:pt x="12" y="218"/>
                  <a:pt x="12" y="217"/>
                  <a:pt x="10" y="217"/>
                </a:cubicBezTo>
                <a:cubicBezTo>
                  <a:pt x="9" y="217"/>
                  <a:pt x="8" y="219"/>
                  <a:pt x="7" y="219"/>
                </a:cubicBezTo>
                <a:cubicBezTo>
                  <a:pt x="4" y="219"/>
                  <a:pt x="2" y="219"/>
                  <a:pt x="0" y="218"/>
                </a:cubicBezTo>
                <a:cubicBezTo>
                  <a:pt x="0" y="218"/>
                  <a:pt x="0" y="218"/>
                  <a:pt x="0" y="2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8"/>
          <p:cNvSpPr>
            <a:spLocks noEditPoints="1"/>
          </p:cNvSpPr>
          <p:nvPr/>
        </p:nvSpPr>
        <p:spPr bwMode="auto">
          <a:xfrm>
            <a:off x="8839927" y="3097161"/>
            <a:ext cx="1142273" cy="1531130"/>
          </a:xfrm>
          <a:custGeom>
            <a:avLst/>
            <a:gdLst/>
            <a:ahLst/>
            <a:cxnLst>
              <a:cxn ang="0">
                <a:pos x="14" y="155"/>
              </a:cxn>
              <a:cxn ang="0">
                <a:pos x="41" y="165"/>
              </a:cxn>
              <a:cxn ang="0">
                <a:pos x="67" y="151"/>
              </a:cxn>
              <a:cxn ang="0">
                <a:pos x="84" y="126"/>
              </a:cxn>
              <a:cxn ang="0">
                <a:pos x="104" y="97"/>
              </a:cxn>
              <a:cxn ang="0">
                <a:pos x="117" y="96"/>
              </a:cxn>
              <a:cxn ang="0">
                <a:pos x="137" y="93"/>
              </a:cxn>
              <a:cxn ang="0">
                <a:pos x="154" y="80"/>
              </a:cxn>
              <a:cxn ang="0">
                <a:pos x="182" y="54"/>
              </a:cxn>
              <a:cxn ang="0">
                <a:pos x="223" y="65"/>
              </a:cxn>
              <a:cxn ang="0">
                <a:pos x="271" y="84"/>
              </a:cxn>
              <a:cxn ang="0">
                <a:pos x="318" y="103"/>
              </a:cxn>
              <a:cxn ang="0">
                <a:pos x="350" y="108"/>
              </a:cxn>
              <a:cxn ang="0">
                <a:pos x="381" y="118"/>
              </a:cxn>
              <a:cxn ang="0">
                <a:pos x="384" y="515"/>
              </a:cxn>
              <a:cxn ang="0">
                <a:pos x="362" y="491"/>
              </a:cxn>
              <a:cxn ang="0">
                <a:pos x="323" y="456"/>
              </a:cxn>
              <a:cxn ang="0">
                <a:pos x="291" y="454"/>
              </a:cxn>
              <a:cxn ang="0">
                <a:pos x="270" y="452"/>
              </a:cxn>
              <a:cxn ang="0">
                <a:pos x="233" y="463"/>
              </a:cxn>
              <a:cxn ang="0">
                <a:pos x="205" y="466"/>
              </a:cxn>
              <a:cxn ang="0">
                <a:pos x="182" y="470"/>
              </a:cxn>
              <a:cxn ang="0">
                <a:pos x="195" y="436"/>
              </a:cxn>
              <a:cxn ang="0">
                <a:pos x="225" y="409"/>
              </a:cxn>
              <a:cxn ang="0">
                <a:pos x="267" y="417"/>
              </a:cxn>
              <a:cxn ang="0">
                <a:pos x="244" y="397"/>
              </a:cxn>
              <a:cxn ang="0">
                <a:pos x="266" y="395"/>
              </a:cxn>
              <a:cxn ang="0">
                <a:pos x="239" y="382"/>
              </a:cxn>
              <a:cxn ang="0">
                <a:pos x="251" y="372"/>
              </a:cxn>
              <a:cxn ang="0">
                <a:pos x="242" y="357"/>
              </a:cxn>
              <a:cxn ang="0">
                <a:pos x="221" y="322"/>
              </a:cxn>
              <a:cxn ang="0">
                <a:pos x="214" y="311"/>
              </a:cxn>
              <a:cxn ang="0">
                <a:pos x="208" y="304"/>
              </a:cxn>
              <a:cxn ang="0">
                <a:pos x="198" y="289"/>
              </a:cxn>
              <a:cxn ang="0">
                <a:pos x="185" y="277"/>
              </a:cxn>
              <a:cxn ang="0">
                <a:pos x="165" y="269"/>
              </a:cxn>
              <a:cxn ang="0">
                <a:pos x="152" y="262"/>
              </a:cxn>
              <a:cxn ang="0">
                <a:pos x="118" y="252"/>
              </a:cxn>
              <a:cxn ang="0">
                <a:pos x="86" y="240"/>
              </a:cxn>
              <a:cxn ang="0">
                <a:pos x="58" y="231"/>
              </a:cxn>
              <a:cxn ang="0">
                <a:pos x="21" y="222"/>
              </a:cxn>
              <a:cxn ang="0">
                <a:pos x="2" y="206"/>
              </a:cxn>
              <a:cxn ang="0">
                <a:pos x="7" y="177"/>
              </a:cxn>
              <a:cxn ang="0">
                <a:pos x="249" y="455"/>
              </a:cxn>
              <a:cxn ang="0">
                <a:pos x="249" y="455"/>
              </a:cxn>
              <a:cxn ang="0">
                <a:pos x="248" y="373"/>
              </a:cxn>
              <a:cxn ang="0">
                <a:pos x="55" y="12"/>
              </a:cxn>
              <a:cxn ang="0">
                <a:pos x="89" y="36"/>
              </a:cxn>
              <a:cxn ang="0">
                <a:pos x="86" y="18"/>
              </a:cxn>
              <a:cxn ang="0">
                <a:pos x="61" y="4"/>
              </a:cxn>
              <a:cxn ang="0">
                <a:pos x="59" y="63"/>
              </a:cxn>
              <a:cxn ang="0">
                <a:pos x="101" y="74"/>
              </a:cxn>
              <a:cxn ang="0">
                <a:pos x="130" y="66"/>
              </a:cxn>
              <a:cxn ang="0">
                <a:pos x="62" y="58"/>
              </a:cxn>
            </a:cxnLst>
            <a:rect l="0" t="0" r="r" b="b"/>
            <a:pathLst>
              <a:path w="385" h="515">
                <a:moveTo>
                  <a:pt x="6" y="142"/>
                </a:moveTo>
                <a:cubicBezTo>
                  <a:pt x="9" y="142"/>
                  <a:pt x="9" y="138"/>
                  <a:pt x="11" y="138"/>
                </a:cubicBezTo>
                <a:cubicBezTo>
                  <a:pt x="12" y="138"/>
                  <a:pt x="13" y="139"/>
                  <a:pt x="13" y="141"/>
                </a:cubicBezTo>
                <a:cubicBezTo>
                  <a:pt x="13" y="144"/>
                  <a:pt x="10" y="146"/>
                  <a:pt x="10" y="149"/>
                </a:cubicBezTo>
                <a:cubicBezTo>
                  <a:pt x="10" y="150"/>
                  <a:pt x="12" y="151"/>
                  <a:pt x="13" y="152"/>
                </a:cubicBezTo>
                <a:cubicBezTo>
                  <a:pt x="13" y="153"/>
                  <a:pt x="13" y="153"/>
                  <a:pt x="14" y="155"/>
                </a:cubicBezTo>
                <a:cubicBezTo>
                  <a:pt x="14" y="156"/>
                  <a:pt x="15" y="158"/>
                  <a:pt x="17" y="159"/>
                </a:cubicBezTo>
                <a:cubicBezTo>
                  <a:pt x="18" y="158"/>
                  <a:pt x="18" y="158"/>
                  <a:pt x="18" y="158"/>
                </a:cubicBezTo>
                <a:cubicBezTo>
                  <a:pt x="19" y="159"/>
                  <a:pt x="19" y="161"/>
                  <a:pt x="21" y="162"/>
                </a:cubicBezTo>
                <a:cubicBezTo>
                  <a:pt x="24" y="164"/>
                  <a:pt x="25" y="164"/>
                  <a:pt x="28" y="164"/>
                </a:cubicBezTo>
                <a:cubicBezTo>
                  <a:pt x="32" y="165"/>
                  <a:pt x="34" y="165"/>
                  <a:pt x="38" y="165"/>
                </a:cubicBezTo>
                <a:cubicBezTo>
                  <a:pt x="41" y="165"/>
                  <a:pt x="41" y="165"/>
                  <a:pt x="41" y="165"/>
                </a:cubicBezTo>
                <a:cubicBezTo>
                  <a:pt x="43" y="165"/>
                  <a:pt x="43" y="166"/>
                  <a:pt x="45" y="166"/>
                </a:cubicBezTo>
                <a:cubicBezTo>
                  <a:pt x="48" y="166"/>
                  <a:pt x="50" y="165"/>
                  <a:pt x="52" y="163"/>
                </a:cubicBezTo>
                <a:cubicBezTo>
                  <a:pt x="54" y="161"/>
                  <a:pt x="56" y="161"/>
                  <a:pt x="57" y="158"/>
                </a:cubicBezTo>
                <a:cubicBezTo>
                  <a:pt x="58" y="155"/>
                  <a:pt x="59" y="153"/>
                  <a:pt x="61" y="153"/>
                </a:cubicBezTo>
                <a:cubicBezTo>
                  <a:pt x="63" y="153"/>
                  <a:pt x="64" y="153"/>
                  <a:pt x="65" y="152"/>
                </a:cubicBezTo>
                <a:cubicBezTo>
                  <a:pt x="66" y="152"/>
                  <a:pt x="67" y="152"/>
                  <a:pt x="67" y="151"/>
                </a:cubicBezTo>
                <a:cubicBezTo>
                  <a:pt x="67" y="149"/>
                  <a:pt x="67" y="148"/>
                  <a:pt x="67" y="147"/>
                </a:cubicBezTo>
                <a:cubicBezTo>
                  <a:pt x="72" y="147"/>
                  <a:pt x="74" y="143"/>
                  <a:pt x="77" y="140"/>
                </a:cubicBezTo>
                <a:cubicBezTo>
                  <a:pt x="77" y="138"/>
                  <a:pt x="78" y="137"/>
                  <a:pt x="79" y="135"/>
                </a:cubicBezTo>
                <a:cubicBezTo>
                  <a:pt x="80" y="133"/>
                  <a:pt x="79" y="131"/>
                  <a:pt x="80" y="130"/>
                </a:cubicBezTo>
                <a:cubicBezTo>
                  <a:pt x="81" y="128"/>
                  <a:pt x="82" y="129"/>
                  <a:pt x="83" y="128"/>
                </a:cubicBezTo>
                <a:cubicBezTo>
                  <a:pt x="84" y="127"/>
                  <a:pt x="83" y="126"/>
                  <a:pt x="84" y="126"/>
                </a:cubicBezTo>
                <a:cubicBezTo>
                  <a:pt x="85" y="124"/>
                  <a:pt x="86" y="124"/>
                  <a:pt x="87" y="124"/>
                </a:cubicBezTo>
                <a:cubicBezTo>
                  <a:pt x="90" y="122"/>
                  <a:pt x="92" y="121"/>
                  <a:pt x="95" y="119"/>
                </a:cubicBezTo>
                <a:cubicBezTo>
                  <a:pt x="98" y="117"/>
                  <a:pt x="97" y="114"/>
                  <a:pt x="98" y="111"/>
                </a:cubicBezTo>
                <a:cubicBezTo>
                  <a:pt x="99" y="108"/>
                  <a:pt x="102" y="107"/>
                  <a:pt x="102" y="103"/>
                </a:cubicBezTo>
                <a:cubicBezTo>
                  <a:pt x="102" y="99"/>
                  <a:pt x="102" y="99"/>
                  <a:pt x="102" y="99"/>
                </a:cubicBezTo>
                <a:cubicBezTo>
                  <a:pt x="102" y="98"/>
                  <a:pt x="103" y="98"/>
                  <a:pt x="104" y="97"/>
                </a:cubicBezTo>
                <a:cubicBezTo>
                  <a:pt x="104" y="97"/>
                  <a:pt x="105" y="98"/>
                  <a:pt x="105" y="97"/>
                </a:cubicBezTo>
                <a:cubicBezTo>
                  <a:pt x="106" y="97"/>
                  <a:pt x="107" y="97"/>
                  <a:pt x="107" y="96"/>
                </a:cubicBezTo>
                <a:cubicBezTo>
                  <a:pt x="109" y="96"/>
                  <a:pt x="110" y="95"/>
                  <a:pt x="111" y="95"/>
                </a:cubicBezTo>
                <a:cubicBezTo>
                  <a:pt x="112" y="94"/>
                  <a:pt x="112" y="94"/>
                  <a:pt x="113" y="94"/>
                </a:cubicBezTo>
                <a:cubicBezTo>
                  <a:pt x="114" y="94"/>
                  <a:pt x="114" y="95"/>
                  <a:pt x="114" y="96"/>
                </a:cubicBezTo>
                <a:cubicBezTo>
                  <a:pt x="115" y="97"/>
                  <a:pt x="116" y="96"/>
                  <a:pt x="117" y="96"/>
                </a:cubicBezTo>
                <a:cubicBezTo>
                  <a:pt x="119" y="97"/>
                  <a:pt x="120" y="97"/>
                  <a:pt x="122" y="97"/>
                </a:cubicBezTo>
                <a:cubicBezTo>
                  <a:pt x="125" y="97"/>
                  <a:pt x="125" y="97"/>
                  <a:pt x="125" y="97"/>
                </a:cubicBezTo>
                <a:cubicBezTo>
                  <a:pt x="126" y="97"/>
                  <a:pt x="126" y="96"/>
                  <a:pt x="127" y="96"/>
                </a:cubicBezTo>
                <a:cubicBezTo>
                  <a:pt x="129" y="96"/>
                  <a:pt x="130" y="96"/>
                  <a:pt x="132" y="95"/>
                </a:cubicBezTo>
                <a:cubicBezTo>
                  <a:pt x="133" y="94"/>
                  <a:pt x="133" y="94"/>
                  <a:pt x="134" y="93"/>
                </a:cubicBezTo>
                <a:cubicBezTo>
                  <a:pt x="135" y="93"/>
                  <a:pt x="136" y="93"/>
                  <a:pt x="137" y="93"/>
                </a:cubicBezTo>
                <a:cubicBezTo>
                  <a:pt x="139" y="92"/>
                  <a:pt x="139" y="91"/>
                  <a:pt x="141" y="91"/>
                </a:cubicBezTo>
                <a:cubicBezTo>
                  <a:pt x="144" y="90"/>
                  <a:pt x="146" y="90"/>
                  <a:pt x="149" y="90"/>
                </a:cubicBezTo>
                <a:cubicBezTo>
                  <a:pt x="150" y="90"/>
                  <a:pt x="151" y="89"/>
                  <a:pt x="152" y="89"/>
                </a:cubicBezTo>
                <a:cubicBezTo>
                  <a:pt x="154" y="89"/>
                  <a:pt x="156" y="89"/>
                  <a:pt x="156" y="87"/>
                </a:cubicBezTo>
                <a:cubicBezTo>
                  <a:pt x="156" y="86"/>
                  <a:pt x="154" y="85"/>
                  <a:pt x="154" y="83"/>
                </a:cubicBezTo>
                <a:cubicBezTo>
                  <a:pt x="154" y="80"/>
                  <a:pt x="154" y="80"/>
                  <a:pt x="154" y="80"/>
                </a:cubicBezTo>
                <a:cubicBezTo>
                  <a:pt x="154" y="80"/>
                  <a:pt x="155" y="79"/>
                  <a:pt x="155" y="79"/>
                </a:cubicBezTo>
                <a:cubicBezTo>
                  <a:pt x="155" y="75"/>
                  <a:pt x="153" y="73"/>
                  <a:pt x="153" y="69"/>
                </a:cubicBezTo>
                <a:cubicBezTo>
                  <a:pt x="153" y="67"/>
                  <a:pt x="160" y="67"/>
                  <a:pt x="164" y="65"/>
                </a:cubicBezTo>
                <a:cubicBezTo>
                  <a:pt x="166" y="63"/>
                  <a:pt x="167" y="63"/>
                  <a:pt x="169" y="62"/>
                </a:cubicBezTo>
                <a:cubicBezTo>
                  <a:pt x="170" y="61"/>
                  <a:pt x="171" y="60"/>
                  <a:pt x="173" y="59"/>
                </a:cubicBezTo>
                <a:cubicBezTo>
                  <a:pt x="176" y="57"/>
                  <a:pt x="178" y="56"/>
                  <a:pt x="182" y="54"/>
                </a:cubicBezTo>
                <a:cubicBezTo>
                  <a:pt x="185" y="53"/>
                  <a:pt x="187" y="51"/>
                  <a:pt x="191" y="51"/>
                </a:cubicBezTo>
                <a:cubicBezTo>
                  <a:pt x="195" y="51"/>
                  <a:pt x="197" y="53"/>
                  <a:pt x="200" y="55"/>
                </a:cubicBezTo>
                <a:cubicBezTo>
                  <a:pt x="202" y="56"/>
                  <a:pt x="203" y="57"/>
                  <a:pt x="204" y="58"/>
                </a:cubicBezTo>
                <a:cubicBezTo>
                  <a:pt x="206" y="58"/>
                  <a:pt x="207" y="59"/>
                  <a:pt x="208" y="59"/>
                </a:cubicBezTo>
                <a:cubicBezTo>
                  <a:pt x="212" y="61"/>
                  <a:pt x="214" y="60"/>
                  <a:pt x="217" y="61"/>
                </a:cubicBezTo>
                <a:cubicBezTo>
                  <a:pt x="220" y="62"/>
                  <a:pt x="221" y="64"/>
                  <a:pt x="223" y="65"/>
                </a:cubicBezTo>
                <a:cubicBezTo>
                  <a:pt x="226" y="66"/>
                  <a:pt x="228" y="66"/>
                  <a:pt x="231" y="67"/>
                </a:cubicBezTo>
                <a:cubicBezTo>
                  <a:pt x="233" y="67"/>
                  <a:pt x="234" y="67"/>
                  <a:pt x="236" y="67"/>
                </a:cubicBezTo>
                <a:cubicBezTo>
                  <a:pt x="240" y="68"/>
                  <a:pt x="243" y="69"/>
                  <a:pt x="247" y="71"/>
                </a:cubicBezTo>
                <a:cubicBezTo>
                  <a:pt x="249" y="72"/>
                  <a:pt x="249" y="75"/>
                  <a:pt x="252" y="77"/>
                </a:cubicBezTo>
                <a:cubicBezTo>
                  <a:pt x="254" y="78"/>
                  <a:pt x="256" y="78"/>
                  <a:pt x="259" y="79"/>
                </a:cubicBezTo>
                <a:cubicBezTo>
                  <a:pt x="264" y="80"/>
                  <a:pt x="266" y="82"/>
                  <a:pt x="271" y="84"/>
                </a:cubicBezTo>
                <a:cubicBezTo>
                  <a:pt x="273" y="85"/>
                  <a:pt x="274" y="85"/>
                  <a:pt x="276" y="87"/>
                </a:cubicBezTo>
                <a:cubicBezTo>
                  <a:pt x="277" y="88"/>
                  <a:pt x="278" y="88"/>
                  <a:pt x="280" y="89"/>
                </a:cubicBezTo>
                <a:cubicBezTo>
                  <a:pt x="283" y="90"/>
                  <a:pt x="284" y="91"/>
                  <a:pt x="287" y="92"/>
                </a:cubicBezTo>
                <a:cubicBezTo>
                  <a:pt x="293" y="95"/>
                  <a:pt x="297" y="94"/>
                  <a:pt x="303" y="98"/>
                </a:cubicBezTo>
                <a:cubicBezTo>
                  <a:pt x="307" y="100"/>
                  <a:pt x="309" y="103"/>
                  <a:pt x="315" y="103"/>
                </a:cubicBezTo>
                <a:cubicBezTo>
                  <a:pt x="316" y="103"/>
                  <a:pt x="317" y="103"/>
                  <a:pt x="318" y="103"/>
                </a:cubicBezTo>
                <a:cubicBezTo>
                  <a:pt x="324" y="100"/>
                  <a:pt x="322" y="99"/>
                  <a:pt x="329" y="102"/>
                </a:cubicBezTo>
                <a:cubicBezTo>
                  <a:pt x="331" y="102"/>
                  <a:pt x="332" y="104"/>
                  <a:pt x="334" y="105"/>
                </a:cubicBezTo>
                <a:cubicBezTo>
                  <a:pt x="337" y="107"/>
                  <a:pt x="339" y="107"/>
                  <a:pt x="342" y="108"/>
                </a:cubicBezTo>
                <a:cubicBezTo>
                  <a:pt x="343" y="109"/>
                  <a:pt x="344" y="110"/>
                  <a:pt x="346" y="110"/>
                </a:cubicBezTo>
                <a:cubicBezTo>
                  <a:pt x="346" y="110"/>
                  <a:pt x="346" y="109"/>
                  <a:pt x="346" y="109"/>
                </a:cubicBezTo>
                <a:cubicBezTo>
                  <a:pt x="346" y="105"/>
                  <a:pt x="347" y="107"/>
                  <a:pt x="350" y="108"/>
                </a:cubicBezTo>
                <a:cubicBezTo>
                  <a:pt x="352" y="108"/>
                  <a:pt x="353" y="108"/>
                  <a:pt x="355" y="108"/>
                </a:cubicBezTo>
                <a:cubicBezTo>
                  <a:pt x="356" y="108"/>
                  <a:pt x="357" y="109"/>
                  <a:pt x="358" y="109"/>
                </a:cubicBezTo>
                <a:cubicBezTo>
                  <a:pt x="362" y="109"/>
                  <a:pt x="362" y="109"/>
                  <a:pt x="362" y="109"/>
                </a:cubicBezTo>
                <a:cubicBezTo>
                  <a:pt x="365" y="109"/>
                  <a:pt x="366" y="111"/>
                  <a:pt x="368" y="113"/>
                </a:cubicBezTo>
                <a:cubicBezTo>
                  <a:pt x="369" y="114"/>
                  <a:pt x="370" y="115"/>
                  <a:pt x="371" y="115"/>
                </a:cubicBezTo>
                <a:cubicBezTo>
                  <a:pt x="375" y="117"/>
                  <a:pt x="377" y="118"/>
                  <a:pt x="381" y="118"/>
                </a:cubicBezTo>
                <a:cubicBezTo>
                  <a:pt x="382" y="118"/>
                  <a:pt x="382" y="118"/>
                  <a:pt x="383" y="118"/>
                </a:cubicBezTo>
                <a:cubicBezTo>
                  <a:pt x="383" y="118"/>
                  <a:pt x="383" y="118"/>
                  <a:pt x="383" y="118"/>
                </a:cubicBezTo>
                <a:cubicBezTo>
                  <a:pt x="384" y="346"/>
                  <a:pt x="384" y="346"/>
                  <a:pt x="384" y="346"/>
                </a:cubicBezTo>
                <a:cubicBezTo>
                  <a:pt x="379" y="354"/>
                  <a:pt x="373" y="357"/>
                  <a:pt x="373" y="365"/>
                </a:cubicBezTo>
                <a:cubicBezTo>
                  <a:pt x="373" y="373"/>
                  <a:pt x="382" y="374"/>
                  <a:pt x="385" y="382"/>
                </a:cubicBezTo>
                <a:cubicBezTo>
                  <a:pt x="384" y="515"/>
                  <a:pt x="384" y="515"/>
                  <a:pt x="384" y="515"/>
                </a:cubicBezTo>
                <a:cubicBezTo>
                  <a:pt x="384" y="515"/>
                  <a:pt x="384" y="515"/>
                  <a:pt x="384" y="515"/>
                </a:cubicBezTo>
                <a:cubicBezTo>
                  <a:pt x="383" y="514"/>
                  <a:pt x="383" y="510"/>
                  <a:pt x="380" y="509"/>
                </a:cubicBezTo>
                <a:cubicBezTo>
                  <a:pt x="377" y="508"/>
                  <a:pt x="375" y="508"/>
                  <a:pt x="373" y="505"/>
                </a:cubicBezTo>
                <a:cubicBezTo>
                  <a:pt x="372" y="503"/>
                  <a:pt x="371" y="502"/>
                  <a:pt x="369" y="501"/>
                </a:cubicBezTo>
                <a:cubicBezTo>
                  <a:pt x="367" y="498"/>
                  <a:pt x="366" y="497"/>
                  <a:pt x="364" y="495"/>
                </a:cubicBezTo>
                <a:cubicBezTo>
                  <a:pt x="363" y="494"/>
                  <a:pt x="362" y="493"/>
                  <a:pt x="362" y="491"/>
                </a:cubicBezTo>
                <a:cubicBezTo>
                  <a:pt x="358" y="487"/>
                  <a:pt x="356" y="484"/>
                  <a:pt x="352" y="480"/>
                </a:cubicBezTo>
                <a:cubicBezTo>
                  <a:pt x="350" y="477"/>
                  <a:pt x="349" y="475"/>
                  <a:pt x="346" y="474"/>
                </a:cubicBezTo>
                <a:cubicBezTo>
                  <a:pt x="344" y="473"/>
                  <a:pt x="343" y="473"/>
                  <a:pt x="341" y="472"/>
                </a:cubicBezTo>
                <a:cubicBezTo>
                  <a:pt x="338" y="470"/>
                  <a:pt x="337" y="468"/>
                  <a:pt x="334" y="466"/>
                </a:cubicBezTo>
                <a:cubicBezTo>
                  <a:pt x="332" y="463"/>
                  <a:pt x="330" y="463"/>
                  <a:pt x="328" y="461"/>
                </a:cubicBezTo>
                <a:cubicBezTo>
                  <a:pt x="326" y="459"/>
                  <a:pt x="325" y="458"/>
                  <a:pt x="323" y="456"/>
                </a:cubicBezTo>
                <a:cubicBezTo>
                  <a:pt x="322" y="456"/>
                  <a:pt x="321" y="456"/>
                  <a:pt x="321" y="454"/>
                </a:cubicBezTo>
                <a:cubicBezTo>
                  <a:pt x="321" y="451"/>
                  <a:pt x="330" y="446"/>
                  <a:pt x="321" y="450"/>
                </a:cubicBezTo>
                <a:cubicBezTo>
                  <a:pt x="319" y="451"/>
                  <a:pt x="318" y="451"/>
                  <a:pt x="316" y="451"/>
                </a:cubicBezTo>
                <a:cubicBezTo>
                  <a:pt x="312" y="451"/>
                  <a:pt x="310" y="450"/>
                  <a:pt x="306" y="450"/>
                </a:cubicBezTo>
                <a:cubicBezTo>
                  <a:pt x="302" y="450"/>
                  <a:pt x="300" y="452"/>
                  <a:pt x="296" y="453"/>
                </a:cubicBezTo>
                <a:cubicBezTo>
                  <a:pt x="294" y="453"/>
                  <a:pt x="293" y="453"/>
                  <a:pt x="291" y="454"/>
                </a:cubicBezTo>
                <a:cubicBezTo>
                  <a:pt x="289" y="455"/>
                  <a:pt x="289" y="456"/>
                  <a:pt x="286" y="456"/>
                </a:cubicBezTo>
                <a:cubicBezTo>
                  <a:pt x="284" y="456"/>
                  <a:pt x="284" y="456"/>
                  <a:pt x="284" y="456"/>
                </a:cubicBezTo>
                <a:cubicBezTo>
                  <a:pt x="280" y="456"/>
                  <a:pt x="278" y="452"/>
                  <a:pt x="278" y="448"/>
                </a:cubicBezTo>
                <a:cubicBezTo>
                  <a:pt x="278" y="446"/>
                  <a:pt x="278" y="446"/>
                  <a:pt x="278" y="446"/>
                </a:cubicBezTo>
                <a:cubicBezTo>
                  <a:pt x="278" y="439"/>
                  <a:pt x="276" y="449"/>
                  <a:pt x="273" y="451"/>
                </a:cubicBezTo>
                <a:cubicBezTo>
                  <a:pt x="272" y="452"/>
                  <a:pt x="271" y="451"/>
                  <a:pt x="270" y="452"/>
                </a:cubicBezTo>
                <a:cubicBezTo>
                  <a:pt x="268" y="453"/>
                  <a:pt x="267" y="453"/>
                  <a:pt x="265" y="455"/>
                </a:cubicBezTo>
                <a:cubicBezTo>
                  <a:pt x="260" y="458"/>
                  <a:pt x="261" y="465"/>
                  <a:pt x="257" y="457"/>
                </a:cubicBezTo>
                <a:cubicBezTo>
                  <a:pt x="257" y="456"/>
                  <a:pt x="257" y="456"/>
                  <a:pt x="256" y="455"/>
                </a:cubicBezTo>
                <a:cubicBezTo>
                  <a:pt x="255" y="454"/>
                  <a:pt x="254" y="454"/>
                  <a:pt x="254" y="453"/>
                </a:cubicBezTo>
                <a:cubicBezTo>
                  <a:pt x="254" y="443"/>
                  <a:pt x="249" y="451"/>
                  <a:pt x="239" y="459"/>
                </a:cubicBezTo>
                <a:cubicBezTo>
                  <a:pt x="237" y="461"/>
                  <a:pt x="236" y="461"/>
                  <a:pt x="233" y="463"/>
                </a:cubicBezTo>
                <a:cubicBezTo>
                  <a:pt x="230" y="466"/>
                  <a:pt x="227" y="469"/>
                  <a:pt x="222" y="469"/>
                </a:cubicBezTo>
                <a:cubicBezTo>
                  <a:pt x="221" y="469"/>
                  <a:pt x="220" y="469"/>
                  <a:pt x="218" y="468"/>
                </a:cubicBezTo>
                <a:cubicBezTo>
                  <a:pt x="217" y="468"/>
                  <a:pt x="216" y="466"/>
                  <a:pt x="215" y="466"/>
                </a:cubicBezTo>
                <a:cubicBezTo>
                  <a:pt x="211" y="466"/>
                  <a:pt x="211" y="466"/>
                  <a:pt x="211" y="466"/>
                </a:cubicBezTo>
                <a:cubicBezTo>
                  <a:pt x="210" y="466"/>
                  <a:pt x="209" y="466"/>
                  <a:pt x="208" y="466"/>
                </a:cubicBezTo>
                <a:cubicBezTo>
                  <a:pt x="205" y="466"/>
                  <a:pt x="205" y="466"/>
                  <a:pt x="205" y="466"/>
                </a:cubicBezTo>
                <a:cubicBezTo>
                  <a:pt x="203" y="466"/>
                  <a:pt x="202" y="467"/>
                  <a:pt x="201" y="467"/>
                </a:cubicBezTo>
                <a:cubicBezTo>
                  <a:pt x="197" y="467"/>
                  <a:pt x="197" y="467"/>
                  <a:pt x="197" y="467"/>
                </a:cubicBezTo>
                <a:cubicBezTo>
                  <a:pt x="196" y="467"/>
                  <a:pt x="195" y="466"/>
                  <a:pt x="193" y="466"/>
                </a:cubicBezTo>
                <a:cubicBezTo>
                  <a:pt x="191" y="466"/>
                  <a:pt x="189" y="466"/>
                  <a:pt x="187" y="467"/>
                </a:cubicBezTo>
                <a:cubicBezTo>
                  <a:pt x="186" y="468"/>
                  <a:pt x="185" y="468"/>
                  <a:pt x="184" y="469"/>
                </a:cubicBezTo>
                <a:cubicBezTo>
                  <a:pt x="184" y="470"/>
                  <a:pt x="183" y="470"/>
                  <a:pt x="182" y="470"/>
                </a:cubicBezTo>
                <a:cubicBezTo>
                  <a:pt x="181" y="470"/>
                  <a:pt x="181" y="469"/>
                  <a:pt x="181" y="469"/>
                </a:cubicBezTo>
                <a:cubicBezTo>
                  <a:pt x="181" y="466"/>
                  <a:pt x="182" y="464"/>
                  <a:pt x="183" y="461"/>
                </a:cubicBezTo>
                <a:cubicBezTo>
                  <a:pt x="183" y="459"/>
                  <a:pt x="184" y="457"/>
                  <a:pt x="184" y="455"/>
                </a:cubicBezTo>
                <a:cubicBezTo>
                  <a:pt x="185" y="453"/>
                  <a:pt x="187" y="453"/>
                  <a:pt x="188" y="451"/>
                </a:cubicBezTo>
                <a:cubicBezTo>
                  <a:pt x="189" y="447"/>
                  <a:pt x="191" y="446"/>
                  <a:pt x="193" y="443"/>
                </a:cubicBezTo>
                <a:cubicBezTo>
                  <a:pt x="194" y="440"/>
                  <a:pt x="194" y="438"/>
                  <a:pt x="195" y="436"/>
                </a:cubicBezTo>
                <a:cubicBezTo>
                  <a:pt x="196" y="434"/>
                  <a:pt x="197" y="433"/>
                  <a:pt x="198" y="431"/>
                </a:cubicBezTo>
                <a:cubicBezTo>
                  <a:pt x="199" y="429"/>
                  <a:pt x="201" y="429"/>
                  <a:pt x="201" y="427"/>
                </a:cubicBezTo>
                <a:cubicBezTo>
                  <a:pt x="202" y="425"/>
                  <a:pt x="203" y="424"/>
                  <a:pt x="204" y="422"/>
                </a:cubicBezTo>
                <a:cubicBezTo>
                  <a:pt x="205" y="419"/>
                  <a:pt x="207" y="419"/>
                  <a:pt x="209" y="418"/>
                </a:cubicBezTo>
                <a:cubicBezTo>
                  <a:pt x="212" y="416"/>
                  <a:pt x="213" y="414"/>
                  <a:pt x="216" y="412"/>
                </a:cubicBezTo>
                <a:cubicBezTo>
                  <a:pt x="219" y="411"/>
                  <a:pt x="221" y="410"/>
                  <a:pt x="225" y="409"/>
                </a:cubicBezTo>
                <a:cubicBezTo>
                  <a:pt x="226" y="409"/>
                  <a:pt x="227" y="409"/>
                  <a:pt x="228" y="408"/>
                </a:cubicBezTo>
                <a:cubicBezTo>
                  <a:pt x="234" y="407"/>
                  <a:pt x="237" y="406"/>
                  <a:pt x="242" y="406"/>
                </a:cubicBezTo>
                <a:cubicBezTo>
                  <a:pt x="247" y="406"/>
                  <a:pt x="250" y="409"/>
                  <a:pt x="254" y="412"/>
                </a:cubicBezTo>
                <a:cubicBezTo>
                  <a:pt x="256" y="414"/>
                  <a:pt x="256" y="415"/>
                  <a:pt x="258" y="416"/>
                </a:cubicBezTo>
                <a:cubicBezTo>
                  <a:pt x="260" y="417"/>
                  <a:pt x="261" y="417"/>
                  <a:pt x="264" y="417"/>
                </a:cubicBezTo>
                <a:cubicBezTo>
                  <a:pt x="265" y="417"/>
                  <a:pt x="266" y="418"/>
                  <a:pt x="267" y="417"/>
                </a:cubicBezTo>
                <a:cubicBezTo>
                  <a:pt x="266" y="415"/>
                  <a:pt x="263" y="416"/>
                  <a:pt x="261" y="414"/>
                </a:cubicBezTo>
                <a:cubicBezTo>
                  <a:pt x="260" y="413"/>
                  <a:pt x="260" y="413"/>
                  <a:pt x="259" y="411"/>
                </a:cubicBezTo>
                <a:cubicBezTo>
                  <a:pt x="259" y="410"/>
                  <a:pt x="258" y="409"/>
                  <a:pt x="257" y="407"/>
                </a:cubicBezTo>
                <a:cubicBezTo>
                  <a:pt x="254" y="405"/>
                  <a:pt x="254" y="404"/>
                  <a:pt x="251" y="402"/>
                </a:cubicBezTo>
                <a:cubicBezTo>
                  <a:pt x="250" y="400"/>
                  <a:pt x="249" y="400"/>
                  <a:pt x="247" y="398"/>
                </a:cubicBezTo>
                <a:cubicBezTo>
                  <a:pt x="246" y="398"/>
                  <a:pt x="245" y="398"/>
                  <a:pt x="244" y="397"/>
                </a:cubicBezTo>
                <a:cubicBezTo>
                  <a:pt x="248" y="397"/>
                  <a:pt x="251" y="396"/>
                  <a:pt x="255" y="396"/>
                </a:cubicBezTo>
                <a:cubicBezTo>
                  <a:pt x="256" y="396"/>
                  <a:pt x="257" y="395"/>
                  <a:pt x="259" y="395"/>
                </a:cubicBezTo>
                <a:cubicBezTo>
                  <a:pt x="261" y="395"/>
                  <a:pt x="262" y="396"/>
                  <a:pt x="264" y="397"/>
                </a:cubicBezTo>
                <a:cubicBezTo>
                  <a:pt x="265" y="398"/>
                  <a:pt x="267" y="398"/>
                  <a:pt x="269" y="398"/>
                </a:cubicBezTo>
                <a:cubicBezTo>
                  <a:pt x="270" y="398"/>
                  <a:pt x="272" y="397"/>
                  <a:pt x="271" y="395"/>
                </a:cubicBezTo>
                <a:cubicBezTo>
                  <a:pt x="269" y="395"/>
                  <a:pt x="268" y="395"/>
                  <a:pt x="266" y="395"/>
                </a:cubicBezTo>
                <a:cubicBezTo>
                  <a:pt x="263" y="394"/>
                  <a:pt x="261" y="392"/>
                  <a:pt x="258" y="392"/>
                </a:cubicBezTo>
                <a:cubicBezTo>
                  <a:pt x="255" y="392"/>
                  <a:pt x="255" y="392"/>
                  <a:pt x="255" y="392"/>
                </a:cubicBezTo>
                <a:cubicBezTo>
                  <a:pt x="252" y="392"/>
                  <a:pt x="251" y="391"/>
                  <a:pt x="248" y="389"/>
                </a:cubicBezTo>
                <a:cubicBezTo>
                  <a:pt x="247" y="389"/>
                  <a:pt x="246" y="388"/>
                  <a:pt x="245" y="387"/>
                </a:cubicBezTo>
                <a:cubicBezTo>
                  <a:pt x="243" y="386"/>
                  <a:pt x="243" y="385"/>
                  <a:pt x="241" y="383"/>
                </a:cubicBezTo>
                <a:cubicBezTo>
                  <a:pt x="240" y="383"/>
                  <a:pt x="240" y="382"/>
                  <a:pt x="239" y="382"/>
                </a:cubicBezTo>
                <a:cubicBezTo>
                  <a:pt x="238" y="381"/>
                  <a:pt x="237" y="381"/>
                  <a:pt x="237" y="379"/>
                </a:cubicBezTo>
                <a:cubicBezTo>
                  <a:pt x="237" y="378"/>
                  <a:pt x="238" y="377"/>
                  <a:pt x="239" y="377"/>
                </a:cubicBezTo>
                <a:cubicBezTo>
                  <a:pt x="240" y="377"/>
                  <a:pt x="241" y="378"/>
                  <a:pt x="242" y="378"/>
                </a:cubicBezTo>
                <a:cubicBezTo>
                  <a:pt x="244" y="378"/>
                  <a:pt x="245" y="377"/>
                  <a:pt x="247" y="376"/>
                </a:cubicBezTo>
                <a:cubicBezTo>
                  <a:pt x="249" y="375"/>
                  <a:pt x="251" y="375"/>
                  <a:pt x="254" y="375"/>
                </a:cubicBezTo>
                <a:cubicBezTo>
                  <a:pt x="253" y="373"/>
                  <a:pt x="252" y="373"/>
                  <a:pt x="251" y="372"/>
                </a:cubicBezTo>
                <a:cubicBezTo>
                  <a:pt x="250" y="370"/>
                  <a:pt x="249" y="369"/>
                  <a:pt x="247" y="368"/>
                </a:cubicBezTo>
                <a:cubicBezTo>
                  <a:pt x="246" y="367"/>
                  <a:pt x="245" y="367"/>
                  <a:pt x="244" y="366"/>
                </a:cubicBezTo>
                <a:cubicBezTo>
                  <a:pt x="243" y="365"/>
                  <a:pt x="242" y="365"/>
                  <a:pt x="242" y="364"/>
                </a:cubicBezTo>
                <a:cubicBezTo>
                  <a:pt x="242" y="362"/>
                  <a:pt x="244" y="362"/>
                  <a:pt x="245" y="362"/>
                </a:cubicBezTo>
                <a:cubicBezTo>
                  <a:pt x="244" y="361"/>
                  <a:pt x="244" y="361"/>
                  <a:pt x="243" y="361"/>
                </a:cubicBezTo>
                <a:cubicBezTo>
                  <a:pt x="242" y="359"/>
                  <a:pt x="242" y="358"/>
                  <a:pt x="242" y="357"/>
                </a:cubicBezTo>
                <a:cubicBezTo>
                  <a:pt x="239" y="353"/>
                  <a:pt x="236" y="352"/>
                  <a:pt x="232" y="349"/>
                </a:cubicBezTo>
                <a:cubicBezTo>
                  <a:pt x="231" y="348"/>
                  <a:pt x="231" y="347"/>
                  <a:pt x="230" y="346"/>
                </a:cubicBezTo>
                <a:cubicBezTo>
                  <a:pt x="229" y="345"/>
                  <a:pt x="228" y="345"/>
                  <a:pt x="228" y="344"/>
                </a:cubicBezTo>
                <a:cubicBezTo>
                  <a:pt x="228" y="338"/>
                  <a:pt x="228" y="338"/>
                  <a:pt x="228" y="338"/>
                </a:cubicBezTo>
                <a:cubicBezTo>
                  <a:pt x="228" y="334"/>
                  <a:pt x="225" y="332"/>
                  <a:pt x="224" y="329"/>
                </a:cubicBezTo>
                <a:cubicBezTo>
                  <a:pt x="223" y="326"/>
                  <a:pt x="222" y="325"/>
                  <a:pt x="221" y="322"/>
                </a:cubicBezTo>
                <a:cubicBezTo>
                  <a:pt x="220" y="321"/>
                  <a:pt x="218" y="321"/>
                  <a:pt x="218" y="319"/>
                </a:cubicBezTo>
                <a:cubicBezTo>
                  <a:pt x="218" y="318"/>
                  <a:pt x="220" y="317"/>
                  <a:pt x="221" y="316"/>
                </a:cubicBezTo>
                <a:cubicBezTo>
                  <a:pt x="222" y="316"/>
                  <a:pt x="223" y="316"/>
                  <a:pt x="223" y="315"/>
                </a:cubicBezTo>
                <a:cubicBezTo>
                  <a:pt x="223" y="314"/>
                  <a:pt x="222" y="314"/>
                  <a:pt x="221" y="314"/>
                </a:cubicBezTo>
                <a:cubicBezTo>
                  <a:pt x="219" y="313"/>
                  <a:pt x="218" y="313"/>
                  <a:pt x="216" y="312"/>
                </a:cubicBezTo>
                <a:cubicBezTo>
                  <a:pt x="215" y="312"/>
                  <a:pt x="214" y="312"/>
                  <a:pt x="214" y="311"/>
                </a:cubicBezTo>
                <a:cubicBezTo>
                  <a:pt x="214" y="309"/>
                  <a:pt x="216" y="308"/>
                  <a:pt x="217" y="307"/>
                </a:cubicBezTo>
                <a:cubicBezTo>
                  <a:pt x="218" y="306"/>
                  <a:pt x="218" y="305"/>
                  <a:pt x="219" y="304"/>
                </a:cubicBezTo>
                <a:cubicBezTo>
                  <a:pt x="217" y="305"/>
                  <a:pt x="215" y="304"/>
                  <a:pt x="213" y="305"/>
                </a:cubicBezTo>
                <a:cubicBezTo>
                  <a:pt x="211" y="305"/>
                  <a:pt x="211" y="307"/>
                  <a:pt x="209" y="307"/>
                </a:cubicBezTo>
                <a:cubicBezTo>
                  <a:pt x="208" y="307"/>
                  <a:pt x="208" y="305"/>
                  <a:pt x="208" y="305"/>
                </a:cubicBezTo>
                <a:cubicBezTo>
                  <a:pt x="208" y="304"/>
                  <a:pt x="208" y="304"/>
                  <a:pt x="208" y="304"/>
                </a:cubicBezTo>
                <a:cubicBezTo>
                  <a:pt x="208" y="301"/>
                  <a:pt x="208" y="301"/>
                  <a:pt x="208" y="301"/>
                </a:cubicBezTo>
                <a:cubicBezTo>
                  <a:pt x="208" y="299"/>
                  <a:pt x="209" y="299"/>
                  <a:pt x="209" y="297"/>
                </a:cubicBezTo>
                <a:cubicBezTo>
                  <a:pt x="209" y="296"/>
                  <a:pt x="208" y="296"/>
                  <a:pt x="208" y="295"/>
                </a:cubicBezTo>
                <a:cubicBezTo>
                  <a:pt x="207" y="293"/>
                  <a:pt x="207" y="291"/>
                  <a:pt x="206" y="291"/>
                </a:cubicBezTo>
                <a:cubicBezTo>
                  <a:pt x="205" y="291"/>
                  <a:pt x="204" y="292"/>
                  <a:pt x="203" y="292"/>
                </a:cubicBezTo>
                <a:cubicBezTo>
                  <a:pt x="201" y="292"/>
                  <a:pt x="200" y="291"/>
                  <a:pt x="198" y="289"/>
                </a:cubicBezTo>
                <a:cubicBezTo>
                  <a:pt x="197" y="287"/>
                  <a:pt x="198" y="285"/>
                  <a:pt x="196" y="285"/>
                </a:cubicBezTo>
                <a:cubicBezTo>
                  <a:pt x="195" y="285"/>
                  <a:pt x="194" y="286"/>
                  <a:pt x="193" y="286"/>
                </a:cubicBezTo>
                <a:cubicBezTo>
                  <a:pt x="190" y="286"/>
                  <a:pt x="190" y="283"/>
                  <a:pt x="189" y="280"/>
                </a:cubicBezTo>
                <a:cubicBezTo>
                  <a:pt x="188" y="280"/>
                  <a:pt x="188" y="280"/>
                  <a:pt x="188" y="280"/>
                </a:cubicBezTo>
                <a:cubicBezTo>
                  <a:pt x="187" y="280"/>
                  <a:pt x="187" y="280"/>
                  <a:pt x="187" y="280"/>
                </a:cubicBezTo>
                <a:cubicBezTo>
                  <a:pt x="185" y="280"/>
                  <a:pt x="185" y="279"/>
                  <a:pt x="185" y="277"/>
                </a:cubicBezTo>
                <a:cubicBezTo>
                  <a:pt x="185" y="277"/>
                  <a:pt x="184" y="277"/>
                  <a:pt x="183" y="276"/>
                </a:cubicBezTo>
                <a:cubicBezTo>
                  <a:pt x="181" y="276"/>
                  <a:pt x="178" y="276"/>
                  <a:pt x="178" y="274"/>
                </a:cubicBezTo>
                <a:cubicBezTo>
                  <a:pt x="178" y="272"/>
                  <a:pt x="179" y="271"/>
                  <a:pt x="177" y="271"/>
                </a:cubicBezTo>
                <a:cubicBezTo>
                  <a:pt x="176" y="271"/>
                  <a:pt x="175" y="272"/>
                  <a:pt x="174" y="272"/>
                </a:cubicBezTo>
                <a:cubicBezTo>
                  <a:pt x="172" y="272"/>
                  <a:pt x="172" y="271"/>
                  <a:pt x="170" y="270"/>
                </a:cubicBezTo>
                <a:cubicBezTo>
                  <a:pt x="169" y="270"/>
                  <a:pt x="167" y="270"/>
                  <a:pt x="165" y="269"/>
                </a:cubicBezTo>
                <a:cubicBezTo>
                  <a:pt x="164" y="268"/>
                  <a:pt x="165" y="266"/>
                  <a:pt x="164" y="266"/>
                </a:cubicBezTo>
                <a:cubicBezTo>
                  <a:pt x="163" y="266"/>
                  <a:pt x="163" y="266"/>
                  <a:pt x="162" y="266"/>
                </a:cubicBezTo>
                <a:cubicBezTo>
                  <a:pt x="161" y="266"/>
                  <a:pt x="159" y="266"/>
                  <a:pt x="159" y="265"/>
                </a:cubicBezTo>
                <a:cubicBezTo>
                  <a:pt x="158" y="262"/>
                  <a:pt x="160" y="261"/>
                  <a:pt x="158" y="263"/>
                </a:cubicBezTo>
                <a:cubicBezTo>
                  <a:pt x="155" y="263"/>
                  <a:pt x="155" y="263"/>
                  <a:pt x="155" y="263"/>
                </a:cubicBezTo>
                <a:cubicBezTo>
                  <a:pt x="154" y="263"/>
                  <a:pt x="153" y="262"/>
                  <a:pt x="152" y="262"/>
                </a:cubicBezTo>
                <a:cubicBezTo>
                  <a:pt x="151" y="262"/>
                  <a:pt x="150" y="262"/>
                  <a:pt x="149" y="261"/>
                </a:cubicBezTo>
                <a:cubicBezTo>
                  <a:pt x="147" y="259"/>
                  <a:pt x="150" y="257"/>
                  <a:pt x="145" y="260"/>
                </a:cubicBezTo>
                <a:cubicBezTo>
                  <a:pt x="144" y="261"/>
                  <a:pt x="143" y="262"/>
                  <a:pt x="142" y="262"/>
                </a:cubicBezTo>
                <a:cubicBezTo>
                  <a:pt x="138" y="262"/>
                  <a:pt x="141" y="259"/>
                  <a:pt x="134" y="259"/>
                </a:cubicBezTo>
                <a:cubicBezTo>
                  <a:pt x="130" y="259"/>
                  <a:pt x="129" y="257"/>
                  <a:pt x="126" y="256"/>
                </a:cubicBezTo>
                <a:cubicBezTo>
                  <a:pt x="123" y="254"/>
                  <a:pt x="121" y="253"/>
                  <a:pt x="118" y="252"/>
                </a:cubicBezTo>
                <a:cubicBezTo>
                  <a:pt x="116" y="251"/>
                  <a:pt x="114" y="251"/>
                  <a:pt x="111" y="249"/>
                </a:cubicBezTo>
                <a:cubicBezTo>
                  <a:pt x="109" y="248"/>
                  <a:pt x="108" y="247"/>
                  <a:pt x="106" y="246"/>
                </a:cubicBezTo>
                <a:cubicBezTo>
                  <a:pt x="105" y="245"/>
                  <a:pt x="105" y="244"/>
                  <a:pt x="103" y="244"/>
                </a:cubicBezTo>
                <a:cubicBezTo>
                  <a:pt x="98" y="244"/>
                  <a:pt x="98" y="244"/>
                  <a:pt x="98" y="244"/>
                </a:cubicBezTo>
                <a:cubicBezTo>
                  <a:pt x="96" y="244"/>
                  <a:pt x="95" y="243"/>
                  <a:pt x="93" y="243"/>
                </a:cubicBezTo>
                <a:cubicBezTo>
                  <a:pt x="90" y="243"/>
                  <a:pt x="88" y="242"/>
                  <a:pt x="86" y="240"/>
                </a:cubicBezTo>
                <a:cubicBezTo>
                  <a:pt x="84" y="239"/>
                  <a:pt x="82" y="239"/>
                  <a:pt x="81" y="237"/>
                </a:cubicBezTo>
                <a:cubicBezTo>
                  <a:pt x="80" y="235"/>
                  <a:pt x="79" y="232"/>
                  <a:pt x="76" y="232"/>
                </a:cubicBezTo>
                <a:cubicBezTo>
                  <a:pt x="74" y="232"/>
                  <a:pt x="74" y="232"/>
                  <a:pt x="74" y="232"/>
                </a:cubicBezTo>
                <a:cubicBezTo>
                  <a:pt x="71" y="232"/>
                  <a:pt x="69" y="233"/>
                  <a:pt x="67" y="233"/>
                </a:cubicBezTo>
                <a:cubicBezTo>
                  <a:pt x="64" y="233"/>
                  <a:pt x="64" y="233"/>
                  <a:pt x="64" y="233"/>
                </a:cubicBezTo>
                <a:cubicBezTo>
                  <a:pt x="61" y="233"/>
                  <a:pt x="60" y="231"/>
                  <a:pt x="58" y="231"/>
                </a:cubicBezTo>
                <a:cubicBezTo>
                  <a:pt x="54" y="230"/>
                  <a:pt x="51" y="229"/>
                  <a:pt x="47" y="229"/>
                </a:cubicBezTo>
                <a:cubicBezTo>
                  <a:pt x="44" y="229"/>
                  <a:pt x="43" y="229"/>
                  <a:pt x="40" y="230"/>
                </a:cubicBezTo>
                <a:cubicBezTo>
                  <a:pt x="39" y="230"/>
                  <a:pt x="39" y="231"/>
                  <a:pt x="38" y="231"/>
                </a:cubicBezTo>
                <a:cubicBezTo>
                  <a:pt x="35" y="231"/>
                  <a:pt x="35" y="231"/>
                  <a:pt x="35" y="231"/>
                </a:cubicBezTo>
                <a:cubicBezTo>
                  <a:pt x="32" y="231"/>
                  <a:pt x="31" y="229"/>
                  <a:pt x="28" y="228"/>
                </a:cubicBezTo>
                <a:cubicBezTo>
                  <a:pt x="25" y="226"/>
                  <a:pt x="23" y="225"/>
                  <a:pt x="21" y="222"/>
                </a:cubicBezTo>
                <a:cubicBezTo>
                  <a:pt x="19" y="221"/>
                  <a:pt x="17" y="220"/>
                  <a:pt x="15" y="219"/>
                </a:cubicBezTo>
                <a:cubicBezTo>
                  <a:pt x="13" y="218"/>
                  <a:pt x="11" y="218"/>
                  <a:pt x="9" y="218"/>
                </a:cubicBezTo>
                <a:cubicBezTo>
                  <a:pt x="8" y="217"/>
                  <a:pt x="7" y="217"/>
                  <a:pt x="6" y="216"/>
                </a:cubicBezTo>
                <a:cubicBezTo>
                  <a:pt x="5" y="215"/>
                  <a:pt x="6" y="214"/>
                  <a:pt x="5" y="213"/>
                </a:cubicBezTo>
                <a:cubicBezTo>
                  <a:pt x="4" y="210"/>
                  <a:pt x="0" y="211"/>
                  <a:pt x="0" y="209"/>
                </a:cubicBezTo>
                <a:cubicBezTo>
                  <a:pt x="0" y="207"/>
                  <a:pt x="2" y="208"/>
                  <a:pt x="2" y="206"/>
                </a:cubicBezTo>
                <a:cubicBezTo>
                  <a:pt x="2" y="205"/>
                  <a:pt x="1" y="204"/>
                  <a:pt x="1" y="203"/>
                </a:cubicBezTo>
                <a:cubicBezTo>
                  <a:pt x="1" y="202"/>
                  <a:pt x="4" y="199"/>
                  <a:pt x="3" y="199"/>
                </a:cubicBezTo>
                <a:cubicBezTo>
                  <a:pt x="3" y="199"/>
                  <a:pt x="3" y="199"/>
                  <a:pt x="3" y="199"/>
                </a:cubicBezTo>
                <a:cubicBezTo>
                  <a:pt x="8" y="198"/>
                  <a:pt x="10" y="199"/>
                  <a:pt x="14" y="199"/>
                </a:cubicBezTo>
                <a:cubicBezTo>
                  <a:pt x="14" y="194"/>
                  <a:pt x="12" y="191"/>
                  <a:pt x="10" y="187"/>
                </a:cubicBezTo>
                <a:cubicBezTo>
                  <a:pt x="8" y="183"/>
                  <a:pt x="8" y="180"/>
                  <a:pt x="7" y="177"/>
                </a:cubicBezTo>
                <a:cubicBezTo>
                  <a:pt x="6" y="175"/>
                  <a:pt x="5" y="174"/>
                  <a:pt x="5" y="173"/>
                </a:cubicBezTo>
                <a:cubicBezTo>
                  <a:pt x="3" y="168"/>
                  <a:pt x="3" y="165"/>
                  <a:pt x="3" y="160"/>
                </a:cubicBezTo>
                <a:cubicBezTo>
                  <a:pt x="3" y="156"/>
                  <a:pt x="5" y="154"/>
                  <a:pt x="6" y="151"/>
                </a:cubicBezTo>
                <a:cubicBezTo>
                  <a:pt x="7" y="148"/>
                  <a:pt x="6" y="145"/>
                  <a:pt x="6" y="142"/>
                </a:cubicBezTo>
                <a:cubicBezTo>
                  <a:pt x="6" y="142"/>
                  <a:pt x="6" y="142"/>
                  <a:pt x="6" y="142"/>
                </a:cubicBezTo>
                <a:close/>
                <a:moveTo>
                  <a:pt x="249" y="455"/>
                </a:moveTo>
                <a:cubicBezTo>
                  <a:pt x="247" y="455"/>
                  <a:pt x="246" y="456"/>
                  <a:pt x="244" y="458"/>
                </a:cubicBezTo>
                <a:cubicBezTo>
                  <a:pt x="242" y="460"/>
                  <a:pt x="239" y="461"/>
                  <a:pt x="238" y="465"/>
                </a:cubicBezTo>
                <a:cubicBezTo>
                  <a:pt x="243" y="466"/>
                  <a:pt x="246" y="468"/>
                  <a:pt x="252" y="468"/>
                </a:cubicBezTo>
                <a:cubicBezTo>
                  <a:pt x="256" y="468"/>
                  <a:pt x="256" y="468"/>
                  <a:pt x="256" y="468"/>
                </a:cubicBezTo>
                <a:cubicBezTo>
                  <a:pt x="256" y="465"/>
                  <a:pt x="256" y="465"/>
                  <a:pt x="256" y="465"/>
                </a:cubicBezTo>
                <a:cubicBezTo>
                  <a:pt x="253" y="461"/>
                  <a:pt x="253" y="455"/>
                  <a:pt x="249" y="455"/>
                </a:cubicBezTo>
                <a:close/>
                <a:moveTo>
                  <a:pt x="244" y="370"/>
                </a:moveTo>
                <a:cubicBezTo>
                  <a:pt x="243" y="369"/>
                  <a:pt x="242" y="369"/>
                  <a:pt x="240" y="368"/>
                </a:cubicBezTo>
                <a:cubicBezTo>
                  <a:pt x="240" y="369"/>
                  <a:pt x="239" y="369"/>
                  <a:pt x="239" y="370"/>
                </a:cubicBezTo>
                <a:cubicBezTo>
                  <a:pt x="239" y="371"/>
                  <a:pt x="240" y="372"/>
                  <a:pt x="241" y="373"/>
                </a:cubicBezTo>
                <a:cubicBezTo>
                  <a:pt x="242" y="374"/>
                  <a:pt x="242" y="375"/>
                  <a:pt x="243" y="375"/>
                </a:cubicBezTo>
                <a:cubicBezTo>
                  <a:pt x="245" y="375"/>
                  <a:pt x="248" y="374"/>
                  <a:pt x="248" y="373"/>
                </a:cubicBezTo>
                <a:cubicBezTo>
                  <a:pt x="248" y="371"/>
                  <a:pt x="246" y="370"/>
                  <a:pt x="244" y="370"/>
                </a:cubicBezTo>
                <a:close/>
                <a:moveTo>
                  <a:pt x="51" y="1"/>
                </a:moveTo>
                <a:cubicBezTo>
                  <a:pt x="41" y="1"/>
                  <a:pt x="45" y="0"/>
                  <a:pt x="49" y="7"/>
                </a:cubicBezTo>
                <a:cubicBezTo>
                  <a:pt x="49" y="9"/>
                  <a:pt x="50" y="11"/>
                  <a:pt x="52" y="11"/>
                </a:cubicBezTo>
                <a:cubicBezTo>
                  <a:pt x="52" y="11"/>
                  <a:pt x="53" y="10"/>
                  <a:pt x="54" y="10"/>
                </a:cubicBezTo>
                <a:cubicBezTo>
                  <a:pt x="55" y="10"/>
                  <a:pt x="55" y="11"/>
                  <a:pt x="55" y="12"/>
                </a:cubicBezTo>
                <a:cubicBezTo>
                  <a:pt x="57" y="13"/>
                  <a:pt x="58" y="13"/>
                  <a:pt x="60" y="14"/>
                </a:cubicBezTo>
                <a:cubicBezTo>
                  <a:pt x="60" y="15"/>
                  <a:pt x="61" y="16"/>
                  <a:pt x="62" y="16"/>
                </a:cubicBezTo>
                <a:cubicBezTo>
                  <a:pt x="63" y="16"/>
                  <a:pt x="64" y="14"/>
                  <a:pt x="65" y="13"/>
                </a:cubicBezTo>
                <a:cubicBezTo>
                  <a:pt x="71" y="17"/>
                  <a:pt x="69" y="24"/>
                  <a:pt x="74" y="30"/>
                </a:cubicBezTo>
                <a:cubicBezTo>
                  <a:pt x="77" y="32"/>
                  <a:pt x="79" y="32"/>
                  <a:pt x="83" y="34"/>
                </a:cubicBezTo>
                <a:cubicBezTo>
                  <a:pt x="85" y="34"/>
                  <a:pt x="87" y="36"/>
                  <a:pt x="89" y="36"/>
                </a:cubicBezTo>
                <a:cubicBezTo>
                  <a:pt x="94" y="36"/>
                  <a:pt x="96" y="35"/>
                  <a:pt x="99" y="32"/>
                </a:cubicBezTo>
                <a:cubicBezTo>
                  <a:pt x="101" y="30"/>
                  <a:pt x="102" y="30"/>
                  <a:pt x="102" y="28"/>
                </a:cubicBezTo>
                <a:cubicBezTo>
                  <a:pt x="102" y="25"/>
                  <a:pt x="102" y="25"/>
                  <a:pt x="102" y="25"/>
                </a:cubicBezTo>
                <a:cubicBezTo>
                  <a:pt x="100" y="25"/>
                  <a:pt x="98" y="25"/>
                  <a:pt x="96" y="25"/>
                </a:cubicBezTo>
                <a:cubicBezTo>
                  <a:pt x="93" y="24"/>
                  <a:pt x="92" y="25"/>
                  <a:pt x="90" y="23"/>
                </a:cubicBezTo>
                <a:cubicBezTo>
                  <a:pt x="89" y="21"/>
                  <a:pt x="88" y="20"/>
                  <a:pt x="86" y="18"/>
                </a:cubicBezTo>
                <a:cubicBezTo>
                  <a:pt x="85" y="17"/>
                  <a:pt x="85" y="15"/>
                  <a:pt x="84" y="14"/>
                </a:cubicBezTo>
                <a:cubicBezTo>
                  <a:pt x="82" y="11"/>
                  <a:pt x="80" y="10"/>
                  <a:pt x="78" y="8"/>
                </a:cubicBezTo>
                <a:cubicBezTo>
                  <a:pt x="76" y="6"/>
                  <a:pt x="75" y="5"/>
                  <a:pt x="73" y="5"/>
                </a:cubicBezTo>
                <a:cubicBezTo>
                  <a:pt x="71" y="5"/>
                  <a:pt x="71" y="6"/>
                  <a:pt x="70" y="8"/>
                </a:cubicBezTo>
                <a:cubicBezTo>
                  <a:pt x="68" y="6"/>
                  <a:pt x="65" y="7"/>
                  <a:pt x="62" y="6"/>
                </a:cubicBezTo>
                <a:cubicBezTo>
                  <a:pt x="62" y="5"/>
                  <a:pt x="62" y="4"/>
                  <a:pt x="61" y="4"/>
                </a:cubicBezTo>
                <a:cubicBezTo>
                  <a:pt x="60" y="3"/>
                  <a:pt x="59" y="4"/>
                  <a:pt x="57" y="3"/>
                </a:cubicBezTo>
                <a:cubicBezTo>
                  <a:pt x="55" y="2"/>
                  <a:pt x="54" y="1"/>
                  <a:pt x="51" y="1"/>
                </a:cubicBezTo>
                <a:close/>
                <a:moveTo>
                  <a:pt x="47" y="59"/>
                </a:moveTo>
                <a:cubicBezTo>
                  <a:pt x="47" y="59"/>
                  <a:pt x="47" y="60"/>
                  <a:pt x="46" y="60"/>
                </a:cubicBezTo>
                <a:cubicBezTo>
                  <a:pt x="49" y="61"/>
                  <a:pt x="50" y="63"/>
                  <a:pt x="52" y="63"/>
                </a:cubicBezTo>
                <a:cubicBezTo>
                  <a:pt x="59" y="63"/>
                  <a:pt x="59" y="63"/>
                  <a:pt x="59" y="63"/>
                </a:cubicBezTo>
                <a:cubicBezTo>
                  <a:pt x="62" y="63"/>
                  <a:pt x="64" y="65"/>
                  <a:pt x="67" y="66"/>
                </a:cubicBezTo>
                <a:cubicBezTo>
                  <a:pt x="71" y="67"/>
                  <a:pt x="74" y="67"/>
                  <a:pt x="78" y="68"/>
                </a:cubicBezTo>
                <a:cubicBezTo>
                  <a:pt x="82" y="69"/>
                  <a:pt x="84" y="71"/>
                  <a:pt x="88" y="72"/>
                </a:cubicBezTo>
                <a:cubicBezTo>
                  <a:pt x="90" y="73"/>
                  <a:pt x="92" y="72"/>
                  <a:pt x="94" y="74"/>
                </a:cubicBezTo>
                <a:cubicBezTo>
                  <a:pt x="95" y="75"/>
                  <a:pt x="95" y="77"/>
                  <a:pt x="97" y="77"/>
                </a:cubicBezTo>
                <a:cubicBezTo>
                  <a:pt x="99" y="77"/>
                  <a:pt x="99" y="75"/>
                  <a:pt x="101" y="74"/>
                </a:cubicBezTo>
                <a:cubicBezTo>
                  <a:pt x="103" y="73"/>
                  <a:pt x="105" y="73"/>
                  <a:pt x="107" y="73"/>
                </a:cubicBezTo>
                <a:cubicBezTo>
                  <a:pt x="111" y="73"/>
                  <a:pt x="113" y="75"/>
                  <a:pt x="116" y="75"/>
                </a:cubicBezTo>
                <a:cubicBezTo>
                  <a:pt x="122" y="75"/>
                  <a:pt x="122" y="75"/>
                  <a:pt x="122" y="75"/>
                </a:cubicBezTo>
                <a:cubicBezTo>
                  <a:pt x="125" y="75"/>
                  <a:pt x="126" y="73"/>
                  <a:pt x="128" y="72"/>
                </a:cubicBezTo>
                <a:cubicBezTo>
                  <a:pt x="130" y="71"/>
                  <a:pt x="134" y="72"/>
                  <a:pt x="134" y="69"/>
                </a:cubicBezTo>
                <a:cubicBezTo>
                  <a:pt x="134" y="67"/>
                  <a:pt x="132" y="66"/>
                  <a:pt x="130" y="66"/>
                </a:cubicBezTo>
                <a:cubicBezTo>
                  <a:pt x="122" y="66"/>
                  <a:pt x="122" y="66"/>
                  <a:pt x="122" y="66"/>
                </a:cubicBezTo>
                <a:cubicBezTo>
                  <a:pt x="114" y="66"/>
                  <a:pt x="110" y="66"/>
                  <a:pt x="103" y="64"/>
                </a:cubicBezTo>
                <a:cubicBezTo>
                  <a:pt x="99" y="64"/>
                  <a:pt x="97" y="61"/>
                  <a:pt x="93" y="61"/>
                </a:cubicBezTo>
                <a:cubicBezTo>
                  <a:pt x="87" y="61"/>
                  <a:pt x="87" y="61"/>
                  <a:pt x="87" y="61"/>
                </a:cubicBezTo>
                <a:cubicBezTo>
                  <a:pt x="83" y="62"/>
                  <a:pt x="81" y="62"/>
                  <a:pt x="76" y="62"/>
                </a:cubicBezTo>
                <a:cubicBezTo>
                  <a:pt x="71" y="62"/>
                  <a:pt x="68" y="58"/>
                  <a:pt x="62" y="58"/>
                </a:cubicBezTo>
                <a:cubicBezTo>
                  <a:pt x="60" y="58"/>
                  <a:pt x="59" y="59"/>
                  <a:pt x="57" y="59"/>
                </a:cubicBezTo>
                <a:cubicBezTo>
                  <a:pt x="53" y="59"/>
                  <a:pt x="51" y="59"/>
                  <a:pt x="47" y="5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9"/>
          <p:cNvSpPr>
            <a:spLocks noEditPoints="1"/>
          </p:cNvSpPr>
          <p:nvPr/>
        </p:nvSpPr>
        <p:spPr bwMode="auto">
          <a:xfrm>
            <a:off x="7959386" y="2986860"/>
            <a:ext cx="960930" cy="768369"/>
          </a:xfrm>
          <a:custGeom>
            <a:avLst/>
            <a:gdLst/>
            <a:ahLst/>
            <a:cxnLst>
              <a:cxn ang="0">
                <a:pos x="312" y="55"/>
              </a:cxn>
              <a:cxn ang="0">
                <a:pos x="77" y="21"/>
              </a:cxn>
              <a:cxn ang="0">
                <a:pos x="68" y="14"/>
              </a:cxn>
              <a:cxn ang="0">
                <a:pos x="46" y="16"/>
              </a:cxn>
              <a:cxn ang="0">
                <a:pos x="63" y="0"/>
              </a:cxn>
              <a:cxn ang="0">
                <a:pos x="95" y="15"/>
              </a:cxn>
              <a:cxn ang="0">
                <a:pos x="14" y="23"/>
              </a:cxn>
              <a:cxn ang="0">
                <a:pos x="2" y="69"/>
              </a:cxn>
              <a:cxn ang="0">
                <a:pos x="55" y="54"/>
              </a:cxn>
              <a:cxn ang="0">
                <a:pos x="81" y="58"/>
              </a:cxn>
              <a:cxn ang="0">
                <a:pos x="59" y="66"/>
              </a:cxn>
              <a:cxn ang="0">
                <a:pos x="41" y="118"/>
              </a:cxn>
              <a:cxn ang="0">
                <a:pos x="10" y="107"/>
              </a:cxn>
              <a:cxn ang="0">
                <a:pos x="41" y="113"/>
              </a:cxn>
              <a:cxn ang="0">
                <a:pos x="287" y="239"/>
              </a:cxn>
              <a:cxn ang="0">
                <a:pos x="270" y="235"/>
              </a:cxn>
              <a:cxn ang="0">
                <a:pos x="253" y="224"/>
              </a:cxn>
              <a:cxn ang="0">
                <a:pos x="242" y="220"/>
              </a:cxn>
              <a:cxn ang="0">
                <a:pos x="248" y="187"/>
              </a:cxn>
              <a:cxn ang="0">
                <a:pos x="239" y="186"/>
              </a:cxn>
              <a:cxn ang="0">
                <a:pos x="231" y="208"/>
              </a:cxn>
              <a:cxn ang="0">
                <a:pos x="222" y="233"/>
              </a:cxn>
              <a:cxn ang="0">
                <a:pos x="187" y="239"/>
              </a:cxn>
              <a:cxn ang="0">
                <a:pos x="181" y="219"/>
              </a:cxn>
              <a:cxn ang="0">
                <a:pos x="189" y="209"/>
              </a:cxn>
              <a:cxn ang="0">
                <a:pos x="177" y="198"/>
              </a:cxn>
              <a:cxn ang="0">
                <a:pos x="154" y="177"/>
              </a:cxn>
              <a:cxn ang="0">
                <a:pos x="139" y="169"/>
              </a:cxn>
              <a:cxn ang="0">
                <a:pos x="157" y="161"/>
              </a:cxn>
              <a:cxn ang="0">
                <a:pos x="184" y="167"/>
              </a:cxn>
              <a:cxn ang="0">
                <a:pos x="217" y="149"/>
              </a:cxn>
              <a:cxn ang="0">
                <a:pos x="236" y="151"/>
              </a:cxn>
              <a:cxn ang="0">
                <a:pos x="245" y="156"/>
              </a:cxn>
              <a:cxn ang="0">
                <a:pos x="251" y="135"/>
              </a:cxn>
              <a:cxn ang="0">
                <a:pos x="247" y="127"/>
              </a:cxn>
              <a:cxn ang="0">
                <a:pos x="222" y="133"/>
              </a:cxn>
              <a:cxn ang="0">
                <a:pos x="181" y="137"/>
              </a:cxn>
              <a:cxn ang="0">
                <a:pos x="153" y="132"/>
              </a:cxn>
              <a:cxn ang="0">
                <a:pos x="135" y="111"/>
              </a:cxn>
              <a:cxn ang="0">
                <a:pos x="130" y="92"/>
              </a:cxn>
              <a:cxn ang="0">
                <a:pos x="107" y="87"/>
              </a:cxn>
              <a:cxn ang="0">
                <a:pos x="98" y="82"/>
              </a:cxn>
              <a:cxn ang="0">
                <a:pos x="81" y="87"/>
              </a:cxn>
              <a:cxn ang="0">
                <a:pos x="87" y="73"/>
              </a:cxn>
              <a:cxn ang="0">
                <a:pos x="110" y="45"/>
              </a:cxn>
              <a:cxn ang="0">
                <a:pos x="154" y="22"/>
              </a:cxn>
              <a:cxn ang="0">
                <a:pos x="200" y="29"/>
              </a:cxn>
              <a:cxn ang="0">
                <a:pos x="234" y="42"/>
              </a:cxn>
              <a:cxn ang="0">
                <a:pos x="263" y="57"/>
              </a:cxn>
              <a:cxn ang="0">
                <a:pos x="269" y="95"/>
              </a:cxn>
              <a:cxn ang="0">
                <a:pos x="265" y="127"/>
              </a:cxn>
              <a:cxn ang="0">
                <a:pos x="288" y="171"/>
              </a:cxn>
              <a:cxn ang="0">
                <a:pos x="297" y="151"/>
              </a:cxn>
              <a:cxn ang="0">
                <a:pos x="303" y="188"/>
              </a:cxn>
            </a:cxnLst>
            <a:rect l="0" t="0" r="r" b="b"/>
            <a:pathLst>
              <a:path w="324" h="258">
                <a:moveTo>
                  <a:pt x="312" y="55"/>
                </a:moveTo>
                <a:cubicBezTo>
                  <a:pt x="309" y="55"/>
                  <a:pt x="307" y="57"/>
                  <a:pt x="307" y="59"/>
                </a:cubicBezTo>
                <a:cubicBezTo>
                  <a:pt x="307" y="66"/>
                  <a:pt x="315" y="69"/>
                  <a:pt x="322" y="69"/>
                </a:cubicBezTo>
                <a:cubicBezTo>
                  <a:pt x="324" y="69"/>
                  <a:pt x="324" y="69"/>
                  <a:pt x="324" y="69"/>
                </a:cubicBezTo>
                <a:cubicBezTo>
                  <a:pt x="324" y="67"/>
                  <a:pt x="324" y="67"/>
                  <a:pt x="324" y="67"/>
                </a:cubicBezTo>
                <a:cubicBezTo>
                  <a:pt x="324" y="63"/>
                  <a:pt x="321" y="63"/>
                  <a:pt x="319" y="61"/>
                </a:cubicBezTo>
                <a:cubicBezTo>
                  <a:pt x="316" y="58"/>
                  <a:pt x="315" y="55"/>
                  <a:pt x="312" y="55"/>
                </a:cubicBezTo>
                <a:close/>
                <a:moveTo>
                  <a:pt x="222" y="249"/>
                </a:moveTo>
                <a:cubicBezTo>
                  <a:pt x="221" y="248"/>
                  <a:pt x="221" y="248"/>
                  <a:pt x="220" y="248"/>
                </a:cubicBezTo>
                <a:cubicBezTo>
                  <a:pt x="218" y="248"/>
                  <a:pt x="217" y="249"/>
                  <a:pt x="217" y="250"/>
                </a:cubicBezTo>
                <a:cubicBezTo>
                  <a:pt x="217" y="253"/>
                  <a:pt x="221" y="252"/>
                  <a:pt x="223" y="253"/>
                </a:cubicBezTo>
                <a:cubicBezTo>
                  <a:pt x="225" y="253"/>
                  <a:pt x="225" y="255"/>
                  <a:pt x="226" y="255"/>
                </a:cubicBezTo>
                <a:cubicBezTo>
                  <a:pt x="242" y="258"/>
                  <a:pt x="225" y="253"/>
                  <a:pt x="222" y="249"/>
                </a:cubicBezTo>
                <a:close/>
                <a:moveTo>
                  <a:pt x="77" y="21"/>
                </a:moveTo>
                <a:cubicBezTo>
                  <a:pt x="73" y="18"/>
                  <a:pt x="72" y="13"/>
                  <a:pt x="67" y="13"/>
                </a:cubicBezTo>
                <a:cubicBezTo>
                  <a:pt x="62" y="12"/>
                  <a:pt x="63" y="4"/>
                  <a:pt x="58" y="4"/>
                </a:cubicBezTo>
                <a:cubicBezTo>
                  <a:pt x="57" y="4"/>
                  <a:pt x="57" y="4"/>
                  <a:pt x="56" y="4"/>
                </a:cubicBezTo>
                <a:cubicBezTo>
                  <a:pt x="56" y="8"/>
                  <a:pt x="56" y="8"/>
                  <a:pt x="56" y="8"/>
                </a:cubicBezTo>
                <a:cubicBezTo>
                  <a:pt x="56" y="10"/>
                  <a:pt x="58" y="10"/>
                  <a:pt x="59" y="12"/>
                </a:cubicBezTo>
                <a:cubicBezTo>
                  <a:pt x="60" y="13"/>
                  <a:pt x="60" y="16"/>
                  <a:pt x="62" y="16"/>
                </a:cubicBezTo>
                <a:cubicBezTo>
                  <a:pt x="64" y="16"/>
                  <a:pt x="66" y="14"/>
                  <a:pt x="68" y="14"/>
                </a:cubicBezTo>
                <a:cubicBezTo>
                  <a:pt x="72" y="14"/>
                  <a:pt x="72" y="18"/>
                  <a:pt x="72" y="22"/>
                </a:cubicBezTo>
                <a:cubicBezTo>
                  <a:pt x="72" y="24"/>
                  <a:pt x="69" y="24"/>
                  <a:pt x="67" y="25"/>
                </a:cubicBezTo>
                <a:cubicBezTo>
                  <a:pt x="66" y="26"/>
                  <a:pt x="65" y="27"/>
                  <a:pt x="63" y="27"/>
                </a:cubicBezTo>
                <a:cubicBezTo>
                  <a:pt x="59" y="27"/>
                  <a:pt x="58" y="22"/>
                  <a:pt x="58" y="18"/>
                </a:cubicBezTo>
                <a:cubicBezTo>
                  <a:pt x="54" y="18"/>
                  <a:pt x="54" y="18"/>
                  <a:pt x="54" y="18"/>
                </a:cubicBezTo>
                <a:cubicBezTo>
                  <a:pt x="52" y="20"/>
                  <a:pt x="52" y="22"/>
                  <a:pt x="49" y="23"/>
                </a:cubicBezTo>
                <a:cubicBezTo>
                  <a:pt x="49" y="20"/>
                  <a:pt x="49" y="16"/>
                  <a:pt x="46" y="16"/>
                </a:cubicBezTo>
                <a:cubicBezTo>
                  <a:pt x="43" y="16"/>
                  <a:pt x="41" y="16"/>
                  <a:pt x="38" y="16"/>
                </a:cubicBezTo>
                <a:cubicBezTo>
                  <a:pt x="36" y="15"/>
                  <a:pt x="34" y="14"/>
                  <a:pt x="34" y="12"/>
                </a:cubicBezTo>
                <a:cubicBezTo>
                  <a:pt x="34" y="11"/>
                  <a:pt x="34" y="11"/>
                  <a:pt x="34" y="10"/>
                </a:cubicBezTo>
                <a:cubicBezTo>
                  <a:pt x="40" y="10"/>
                  <a:pt x="40" y="10"/>
                  <a:pt x="40" y="10"/>
                </a:cubicBezTo>
                <a:cubicBezTo>
                  <a:pt x="40" y="6"/>
                  <a:pt x="43" y="4"/>
                  <a:pt x="47" y="3"/>
                </a:cubicBezTo>
                <a:cubicBezTo>
                  <a:pt x="51" y="2"/>
                  <a:pt x="53" y="0"/>
                  <a:pt x="57" y="0"/>
                </a:cubicBezTo>
                <a:cubicBezTo>
                  <a:pt x="63" y="0"/>
                  <a:pt x="63" y="0"/>
                  <a:pt x="63" y="0"/>
                </a:cubicBezTo>
                <a:cubicBezTo>
                  <a:pt x="64" y="0"/>
                  <a:pt x="66" y="0"/>
                  <a:pt x="67" y="0"/>
                </a:cubicBezTo>
                <a:cubicBezTo>
                  <a:pt x="70" y="0"/>
                  <a:pt x="71" y="1"/>
                  <a:pt x="74" y="2"/>
                </a:cubicBezTo>
                <a:cubicBezTo>
                  <a:pt x="77" y="2"/>
                  <a:pt x="78" y="1"/>
                  <a:pt x="81" y="2"/>
                </a:cubicBezTo>
                <a:cubicBezTo>
                  <a:pt x="82" y="2"/>
                  <a:pt x="82" y="4"/>
                  <a:pt x="83" y="4"/>
                </a:cubicBezTo>
                <a:cubicBezTo>
                  <a:pt x="85" y="6"/>
                  <a:pt x="86" y="4"/>
                  <a:pt x="88" y="5"/>
                </a:cubicBezTo>
                <a:cubicBezTo>
                  <a:pt x="90" y="5"/>
                  <a:pt x="90" y="7"/>
                  <a:pt x="92" y="9"/>
                </a:cubicBezTo>
                <a:cubicBezTo>
                  <a:pt x="94" y="11"/>
                  <a:pt x="95" y="12"/>
                  <a:pt x="95" y="15"/>
                </a:cubicBezTo>
                <a:cubicBezTo>
                  <a:pt x="95" y="18"/>
                  <a:pt x="94" y="21"/>
                  <a:pt x="91" y="21"/>
                </a:cubicBezTo>
                <a:cubicBezTo>
                  <a:pt x="89" y="21"/>
                  <a:pt x="89" y="18"/>
                  <a:pt x="86" y="18"/>
                </a:cubicBezTo>
                <a:cubicBezTo>
                  <a:pt x="84" y="18"/>
                  <a:pt x="83" y="21"/>
                  <a:pt x="81" y="21"/>
                </a:cubicBezTo>
                <a:cubicBezTo>
                  <a:pt x="79" y="21"/>
                  <a:pt x="78" y="21"/>
                  <a:pt x="77" y="21"/>
                </a:cubicBezTo>
                <a:close/>
                <a:moveTo>
                  <a:pt x="9" y="25"/>
                </a:moveTo>
                <a:cubicBezTo>
                  <a:pt x="9" y="26"/>
                  <a:pt x="10" y="26"/>
                  <a:pt x="11" y="26"/>
                </a:cubicBezTo>
                <a:cubicBezTo>
                  <a:pt x="13" y="26"/>
                  <a:pt x="14" y="25"/>
                  <a:pt x="14" y="23"/>
                </a:cubicBezTo>
                <a:cubicBezTo>
                  <a:pt x="12" y="22"/>
                  <a:pt x="10" y="23"/>
                  <a:pt x="9" y="25"/>
                </a:cubicBezTo>
                <a:close/>
                <a:moveTo>
                  <a:pt x="2" y="69"/>
                </a:moveTo>
                <a:cubicBezTo>
                  <a:pt x="3" y="72"/>
                  <a:pt x="6" y="72"/>
                  <a:pt x="9" y="72"/>
                </a:cubicBezTo>
                <a:cubicBezTo>
                  <a:pt x="12" y="72"/>
                  <a:pt x="12" y="72"/>
                  <a:pt x="12" y="72"/>
                </a:cubicBezTo>
                <a:cubicBezTo>
                  <a:pt x="12" y="71"/>
                  <a:pt x="13" y="71"/>
                  <a:pt x="13" y="70"/>
                </a:cubicBezTo>
                <a:cubicBezTo>
                  <a:pt x="13" y="68"/>
                  <a:pt x="10" y="67"/>
                  <a:pt x="8" y="67"/>
                </a:cubicBezTo>
                <a:cubicBezTo>
                  <a:pt x="6" y="67"/>
                  <a:pt x="4" y="68"/>
                  <a:pt x="2" y="69"/>
                </a:cubicBezTo>
                <a:close/>
                <a:moveTo>
                  <a:pt x="67" y="44"/>
                </a:moveTo>
                <a:cubicBezTo>
                  <a:pt x="66" y="44"/>
                  <a:pt x="66" y="45"/>
                  <a:pt x="65" y="46"/>
                </a:cubicBezTo>
                <a:cubicBezTo>
                  <a:pt x="63" y="47"/>
                  <a:pt x="61" y="46"/>
                  <a:pt x="59" y="47"/>
                </a:cubicBezTo>
                <a:cubicBezTo>
                  <a:pt x="55" y="48"/>
                  <a:pt x="53" y="49"/>
                  <a:pt x="49" y="49"/>
                </a:cubicBezTo>
                <a:cubicBezTo>
                  <a:pt x="47" y="49"/>
                  <a:pt x="46" y="49"/>
                  <a:pt x="45" y="48"/>
                </a:cubicBezTo>
                <a:cubicBezTo>
                  <a:pt x="45" y="50"/>
                  <a:pt x="45" y="51"/>
                  <a:pt x="44" y="54"/>
                </a:cubicBezTo>
                <a:cubicBezTo>
                  <a:pt x="48" y="54"/>
                  <a:pt x="51" y="54"/>
                  <a:pt x="55" y="54"/>
                </a:cubicBezTo>
                <a:cubicBezTo>
                  <a:pt x="58" y="54"/>
                  <a:pt x="59" y="51"/>
                  <a:pt x="62" y="51"/>
                </a:cubicBezTo>
                <a:cubicBezTo>
                  <a:pt x="66" y="50"/>
                  <a:pt x="68" y="49"/>
                  <a:pt x="70" y="46"/>
                </a:cubicBezTo>
                <a:cubicBezTo>
                  <a:pt x="69" y="45"/>
                  <a:pt x="68" y="44"/>
                  <a:pt x="67" y="44"/>
                </a:cubicBezTo>
                <a:close/>
                <a:moveTo>
                  <a:pt x="69" y="53"/>
                </a:moveTo>
                <a:cubicBezTo>
                  <a:pt x="71" y="53"/>
                  <a:pt x="72" y="54"/>
                  <a:pt x="73" y="55"/>
                </a:cubicBezTo>
                <a:cubicBezTo>
                  <a:pt x="76" y="56"/>
                  <a:pt x="78" y="54"/>
                  <a:pt x="81" y="54"/>
                </a:cubicBezTo>
                <a:cubicBezTo>
                  <a:pt x="81" y="58"/>
                  <a:pt x="81" y="58"/>
                  <a:pt x="81" y="58"/>
                </a:cubicBezTo>
                <a:cubicBezTo>
                  <a:pt x="81" y="61"/>
                  <a:pt x="79" y="63"/>
                  <a:pt x="79" y="66"/>
                </a:cubicBezTo>
                <a:cubicBezTo>
                  <a:pt x="79" y="71"/>
                  <a:pt x="79" y="71"/>
                  <a:pt x="79" y="71"/>
                </a:cubicBezTo>
                <a:cubicBezTo>
                  <a:pt x="79" y="73"/>
                  <a:pt x="77" y="73"/>
                  <a:pt x="76" y="75"/>
                </a:cubicBezTo>
                <a:cubicBezTo>
                  <a:pt x="74" y="77"/>
                  <a:pt x="75" y="81"/>
                  <a:pt x="72" y="81"/>
                </a:cubicBezTo>
                <a:cubicBezTo>
                  <a:pt x="70" y="81"/>
                  <a:pt x="70" y="79"/>
                  <a:pt x="68" y="79"/>
                </a:cubicBezTo>
                <a:cubicBezTo>
                  <a:pt x="65" y="77"/>
                  <a:pt x="64" y="75"/>
                  <a:pt x="62" y="73"/>
                </a:cubicBezTo>
                <a:cubicBezTo>
                  <a:pt x="61" y="70"/>
                  <a:pt x="60" y="69"/>
                  <a:pt x="59" y="66"/>
                </a:cubicBezTo>
                <a:cubicBezTo>
                  <a:pt x="58" y="63"/>
                  <a:pt x="57" y="61"/>
                  <a:pt x="55" y="59"/>
                </a:cubicBezTo>
                <a:cubicBezTo>
                  <a:pt x="55" y="57"/>
                  <a:pt x="55" y="57"/>
                  <a:pt x="55" y="57"/>
                </a:cubicBezTo>
                <a:cubicBezTo>
                  <a:pt x="60" y="57"/>
                  <a:pt x="62" y="56"/>
                  <a:pt x="67" y="55"/>
                </a:cubicBezTo>
                <a:cubicBezTo>
                  <a:pt x="68" y="54"/>
                  <a:pt x="68" y="53"/>
                  <a:pt x="69" y="53"/>
                </a:cubicBezTo>
                <a:close/>
                <a:moveTo>
                  <a:pt x="41" y="113"/>
                </a:moveTo>
                <a:cubicBezTo>
                  <a:pt x="40" y="114"/>
                  <a:pt x="38" y="114"/>
                  <a:pt x="38" y="115"/>
                </a:cubicBezTo>
                <a:cubicBezTo>
                  <a:pt x="38" y="117"/>
                  <a:pt x="40" y="117"/>
                  <a:pt x="41" y="118"/>
                </a:cubicBezTo>
                <a:cubicBezTo>
                  <a:pt x="41" y="119"/>
                  <a:pt x="40" y="120"/>
                  <a:pt x="39" y="120"/>
                </a:cubicBezTo>
                <a:cubicBezTo>
                  <a:pt x="37" y="120"/>
                  <a:pt x="37" y="120"/>
                  <a:pt x="37" y="120"/>
                </a:cubicBezTo>
                <a:cubicBezTo>
                  <a:pt x="32" y="120"/>
                  <a:pt x="30" y="124"/>
                  <a:pt x="25" y="124"/>
                </a:cubicBezTo>
                <a:cubicBezTo>
                  <a:pt x="22" y="124"/>
                  <a:pt x="21" y="121"/>
                  <a:pt x="18" y="120"/>
                </a:cubicBezTo>
                <a:cubicBezTo>
                  <a:pt x="11" y="118"/>
                  <a:pt x="7" y="118"/>
                  <a:pt x="0" y="113"/>
                </a:cubicBezTo>
                <a:cubicBezTo>
                  <a:pt x="1" y="112"/>
                  <a:pt x="1" y="112"/>
                  <a:pt x="1" y="112"/>
                </a:cubicBezTo>
                <a:cubicBezTo>
                  <a:pt x="5" y="112"/>
                  <a:pt x="6" y="108"/>
                  <a:pt x="10" y="107"/>
                </a:cubicBezTo>
                <a:cubicBezTo>
                  <a:pt x="13" y="107"/>
                  <a:pt x="15" y="106"/>
                  <a:pt x="17" y="105"/>
                </a:cubicBezTo>
                <a:cubicBezTo>
                  <a:pt x="19" y="105"/>
                  <a:pt x="19" y="103"/>
                  <a:pt x="20" y="103"/>
                </a:cubicBezTo>
                <a:cubicBezTo>
                  <a:pt x="23" y="102"/>
                  <a:pt x="25" y="102"/>
                  <a:pt x="28" y="102"/>
                </a:cubicBezTo>
                <a:cubicBezTo>
                  <a:pt x="29" y="102"/>
                  <a:pt x="29" y="103"/>
                  <a:pt x="31" y="103"/>
                </a:cubicBezTo>
                <a:cubicBezTo>
                  <a:pt x="33" y="103"/>
                  <a:pt x="35" y="101"/>
                  <a:pt x="37" y="100"/>
                </a:cubicBezTo>
                <a:cubicBezTo>
                  <a:pt x="38" y="104"/>
                  <a:pt x="40" y="105"/>
                  <a:pt x="41" y="108"/>
                </a:cubicBezTo>
                <a:cubicBezTo>
                  <a:pt x="41" y="113"/>
                  <a:pt x="41" y="113"/>
                  <a:pt x="41" y="113"/>
                </a:cubicBezTo>
                <a:close/>
                <a:moveTo>
                  <a:pt x="300" y="236"/>
                </a:moveTo>
                <a:cubicBezTo>
                  <a:pt x="300" y="236"/>
                  <a:pt x="300" y="236"/>
                  <a:pt x="300" y="236"/>
                </a:cubicBezTo>
                <a:cubicBezTo>
                  <a:pt x="300" y="236"/>
                  <a:pt x="300" y="236"/>
                  <a:pt x="299" y="236"/>
                </a:cubicBezTo>
                <a:cubicBezTo>
                  <a:pt x="297" y="236"/>
                  <a:pt x="296" y="237"/>
                  <a:pt x="295" y="237"/>
                </a:cubicBezTo>
                <a:cubicBezTo>
                  <a:pt x="293" y="238"/>
                  <a:pt x="294" y="240"/>
                  <a:pt x="292" y="241"/>
                </a:cubicBezTo>
                <a:cubicBezTo>
                  <a:pt x="292" y="242"/>
                  <a:pt x="291" y="241"/>
                  <a:pt x="291" y="241"/>
                </a:cubicBezTo>
                <a:cubicBezTo>
                  <a:pt x="289" y="241"/>
                  <a:pt x="288" y="240"/>
                  <a:pt x="287" y="239"/>
                </a:cubicBezTo>
                <a:cubicBezTo>
                  <a:pt x="287" y="238"/>
                  <a:pt x="287" y="237"/>
                  <a:pt x="287" y="237"/>
                </a:cubicBezTo>
                <a:cubicBezTo>
                  <a:pt x="286" y="235"/>
                  <a:pt x="284" y="236"/>
                  <a:pt x="282" y="235"/>
                </a:cubicBezTo>
                <a:cubicBezTo>
                  <a:pt x="282" y="235"/>
                  <a:pt x="281" y="234"/>
                  <a:pt x="280" y="234"/>
                </a:cubicBezTo>
                <a:cubicBezTo>
                  <a:pt x="279" y="234"/>
                  <a:pt x="279" y="236"/>
                  <a:pt x="278" y="237"/>
                </a:cubicBezTo>
                <a:cubicBezTo>
                  <a:pt x="277" y="243"/>
                  <a:pt x="279" y="240"/>
                  <a:pt x="275" y="238"/>
                </a:cubicBezTo>
                <a:cubicBezTo>
                  <a:pt x="274" y="238"/>
                  <a:pt x="273" y="238"/>
                  <a:pt x="272" y="238"/>
                </a:cubicBezTo>
                <a:cubicBezTo>
                  <a:pt x="271" y="237"/>
                  <a:pt x="271" y="236"/>
                  <a:pt x="270" y="235"/>
                </a:cubicBezTo>
                <a:cubicBezTo>
                  <a:pt x="269" y="235"/>
                  <a:pt x="268" y="235"/>
                  <a:pt x="267" y="234"/>
                </a:cubicBezTo>
                <a:cubicBezTo>
                  <a:pt x="267" y="232"/>
                  <a:pt x="270" y="232"/>
                  <a:pt x="270" y="231"/>
                </a:cubicBezTo>
                <a:cubicBezTo>
                  <a:pt x="270" y="230"/>
                  <a:pt x="269" y="229"/>
                  <a:pt x="268" y="228"/>
                </a:cubicBezTo>
                <a:cubicBezTo>
                  <a:pt x="266" y="226"/>
                  <a:pt x="267" y="225"/>
                  <a:pt x="267" y="229"/>
                </a:cubicBezTo>
                <a:cubicBezTo>
                  <a:pt x="265" y="229"/>
                  <a:pt x="265" y="229"/>
                  <a:pt x="265" y="229"/>
                </a:cubicBezTo>
                <a:cubicBezTo>
                  <a:pt x="263" y="229"/>
                  <a:pt x="262" y="229"/>
                  <a:pt x="260" y="229"/>
                </a:cubicBezTo>
                <a:cubicBezTo>
                  <a:pt x="253" y="229"/>
                  <a:pt x="261" y="231"/>
                  <a:pt x="253" y="224"/>
                </a:cubicBezTo>
                <a:cubicBezTo>
                  <a:pt x="252" y="222"/>
                  <a:pt x="251" y="222"/>
                  <a:pt x="250" y="221"/>
                </a:cubicBezTo>
                <a:cubicBezTo>
                  <a:pt x="249" y="220"/>
                  <a:pt x="248" y="219"/>
                  <a:pt x="248" y="217"/>
                </a:cubicBezTo>
                <a:cubicBezTo>
                  <a:pt x="248" y="217"/>
                  <a:pt x="248" y="216"/>
                  <a:pt x="247" y="216"/>
                </a:cubicBezTo>
                <a:cubicBezTo>
                  <a:pt x="246" y="216"/>
                  <a:pt x="245" y="216"/>
                  <a:pt x="245" y="217"/>
                </a:cubicBezTo>
                <a:cubicBezTo>
                  <a:pt x="245" y="220"/>
                  <a:pt x="245" y="220"/>
                  <a:pt x="245" y="220"/>
                </a:cubicBezTo>
                <a:cubicBezTo>
                  <a:pt x="245" y="223"/>
                  <a:pt x="246" y="222"/>
                  <a:pt x="243" y="221"/>
                </a:cubicBezTo>
                <a:cubicBezTo>
                  <a:pt x="243" y="221"/>
                  <a:pt x="242" y="221"/>
                  <a:pt x="242" y="220"/>
                </a:cubicBezTo>
                <a:cubicBezTo>
                  <a:pt x="240" y="218"/>
                  <a:pt x="240" y="216"/>
                  <a:pt x="239" y="214"/>
                </a:cubicBezTo>
                <a:cubicBezTo>
                  <a:pt x="238" y="213"/>
                  <a:pt x="237" y="212"/>
                  <a:pt x="237" y="211"/>
                </a:cubicBezTo>
                <a:cubicBezTo>
                  <a:pt x="237" y="208"/>
                  <a:pt x="239" y="207"/>
                  <a:pt x="239" y="205"/>
                </a:cubicBezTo>
                <a:cubicBezTo>
                  <a:pt x="239" y="202"/>
                  <a:pt x="237" y="201"/>
                  <a:pt x="237" y="198"/>
                </a:cubicBezTo>
                <a:cubicBezTo>
                  <a:pt x="237" y="196"/>
                  <a:pt x="238" y="194"/>
                  <a:pt x="240" y="193"/>
                </a:cubicBezTo>
                <a:cubicBezTo>
                  <a:pt x="242" y="192"/>
                  <a:pt x="243" y="192"/>
                  <a:pt x="244" y="191"/>
                </a:cubicBezTo>
                <a:cubicBezTo>
                  <a:pt x="246" y="190"/>
                  <a:pt x="246" y="189"/>
                  <a:pt x="248" y="187"/>
                </a:cubicBezTo>
                <a:cubicBezTo>
                  <a:pt x="248" y="187"/>
                  <a:pt x="249" y="186"/>
                  <a:pt x="250" y="186"/>
                </a:cubicBezTo>
                <a:cubicBezTo>
                  <a:pt x="250" y="186"/>
                  <a:pt x="252" y="186"/>
                  <a:pt x="252" y="185"/>
                </a:cubicBezTo>
                <a:cubicBezTo>
                  <a:pt x="252" y="184"/>
                  <a:pt x="251" y="183"/>
                  <a:pt x="250" y="182"/>
                </a:cubicBezTo>
                <a:cubicBezTo>
                  <a:pt x="250" y="182"/>
                  <a:pt x="249" y="181"/>
                  <a:pt x="249" y="180"/>
                </a:cubicBezTo>
                <a:cubicBezTo>
                  <a:pt x="249" y="175"/>
                  <a:pt x="249" y="175"/>
                  <a:pt x="249" y="175"/>
                </a:cubicBezTo>
                <a:cubicBezTo>
                  <a:pt x="247" y="176"/>
                  <a:pt x="246" y="178"/>
                  <a:pt x="245" y="181"/>
                </a:cubicBezTo>
                <a:cubicBezTo>
                  <a:pt x="243" y="183"/>
                  <a:pt x="241" y="184"/>
                  <a:pt x="239" y="186"/>
                </a:cubicBezTo>
                <a:cubicBezTo>
                  <a:pt x="237" y="188"/>
                  <a:pt x="237" y="190"/>
                  <a:pt x="237" y="192"/>
                </a:cubicBezTo>
                <a:cubicBezTo>
                  <a:pt x="237" y="195"/>
                  <a:pt x="236" y="197"/>
                  <a:pt x="236" y="200"/>
                </a:cubicBezTo>
                <a:cubicBezTo>
                  <a:pt x="236" y="204"/>
                  <a:pt x="236" y="204"/>
                  <a:pt x="236" y="204"/>
                </a:cubicBezTo>
                <a:cubicBezTo>
                  <a:pt x="236" y="205"/>
                  <a:pt x="235" y="206"/>
                  <a:pt x="234" y="206"/>
                </a:cubicBezTo>
                <a:cubicBezTo>
                  <a:pt x="232" y="206"/>
                  <a:pt x="232" y="204"/>
                  <a:pt x="230" y="204"/>
                </a:cubicBezTo>
                <a:cubicBezTo>
                  <a:pt x="229" y="204"/>
                  <a:pt x="228" y="205"/>
                  <a:pt x="228" y="206"/>
                </a:cubicBezTo>
                <a:cubicBezTo>
                  <a:pt x="228" y="207"/>
                  <a:pt x="230" y="207"/>
                  <a:pt x="231" y="208"/>
                </a:cubicBezTo>
                <a:cubicBezTo>
                  <a:pt x="232" y="209"/>
                  <a:pt x="233" y="210"/>
                  <a:pt x="233" y="211"/>
                </a:cubicBezTo>
                <a:cubicBezTo>
                  <a:pt x="233" y="213"/>
                  <a:pt x="231" y="214"/>
                  <a:pt x="230" y="215"/>
                </a:cubicBezTo>
                <a:cubicBezTo>
                  <a:pt x="228" y="218"/>
                  <a:pt x="227" y="219"/>
                  <a:pt x="225" y="221"/>
                </a:cubicBezTo>
                <a:cubicBezTo>
                  <a:pt x="224" y="222"/>
                  <a:pt x="224" y="223"/>
                  <a:pt x="223" y="223"/>
                </a:cubicBezTo>
                <a:cubicBezTo>
                  <a:pt x="222" y="224"/>
                  <a:pt x="222" y="224"/>
                  <a:pt x="222" y="225"/>
                </a:cubicBezTo>
                <a:cubicBezTo>
                  <a:pt x="222" y="228"/>
                  <a:pt x="222" y="230"/>
                  <a:pt x="225" y="231"/>
                </a:cubicBezTo>
                <a:cubicBezTo>
                  <a:pt x="224" y="232"/>
                  <a:pt x="223" y="232"/>
                  <a:pt x="222" y="233"/>
                </a:cubicBezTo>
                <a:cubicBezTo>
                  <a:pt x="221" y="236"/>
                  <a:pt x="220" y="237"/>
                  <a:pt x="218" y="239"/>
                </a:cubicBezTo>
                <a:cubicBezTo>
                  <a:pt x="215" y="241"/>
                  <a:pt x="214" y="244"/>
                  <a:pt x="210" y="244"/>
                </a:cubicBezTo>
                <a:cubicBezTo>
                  <a:pt x="207" y="244"/>
                  <a:pt x="207" y="244"/>
                  <a:pt x="207" y="244"/>
                </a:cubicBezTo>
                <a:cubicBezTo>
                  <a:pt x="202" y="244"/>
                  <a:pt x="202" y="244"/>
                  <a:pt x="202" y="244"/>
                </a:cubicBezTo>
                <a:cubicBezTo>
                  <a:pt x="199" y="244"/>
                  <a:pt x="199" y="247"/>
                  <a:pt x="196" y="247"/>
                </a:cubicBezTo>
                <a:cubicBezTo>
                  <a:pt x="193" y="247"/>
                  <a:pt x="193" y="244"/>
                  <a:pt x="191" y="242"/>
                </a:cubicBezTo>
                <a:cubicBezTo>
                  <a:pt x="189" y="241"/>
                  <a:pt x="189" y="240"/>
                  <a:pt x="187" y="239"/>
                </a:cubicBezTo>
                <a:cubicBezTo>
                  <a:pt x="186" y="238"/>
                  <a:pt x="185" y="238"/>
                  <a:pt x="185" y="237"/>
                </a:cubicBezTo>
                <a:cubicBezTo>
                  <a:pt x="185" y="236"/>
                  <a:pt x="187" y="236"/>
                  <a:pt x="187" y="235"/>
                </a:cubicBezTo>
                <a:cubicBezTo>
                  <a:pt x="187" y="234"/>
                  <a:pt x="186" y="234"/>
                  <a:pt x="186" y="233"/>
                </a:cubicBezTo>
                <a:cubicBezTo>
                  <a:pt x="186" y="232"/>
                  <a:pt x="185" y="231"/>
                  <a:pt x="185" y="229"/>
                </a:cubicBezTo>
                <a:cubicBezTo>
                  <a:pt x="185" y="227"/>
                  <a:pt x="185" y="227"/>
                  <a:pt x="185" y="227"/>
                </a:cubicBezTo>
                <a:cubicBezTo>
                  <a:pt x="185" y="224"/>
                  <a:pt x="184" y="223"/>
                  <a:pt x="182" y="221"/>
                </a:cubicBezTo>
                <a:cubicBezTo>
                  <a:pt x="182" y="220"/>
                  <a:pt x="181" y="220"/>
                  <a:pt x="181" y="219"/>
                </a:cubicBezTo>
                <a:cubicBezTo>
                  <a:pt x="181" y="218"/>
                  <a:pt x="182" y="219"/>
                  <a:pt x="183" y="219"/>
                </a:cubicBezTo>
                <a:cubicBezTo>
                  <a:pt x="184" y="219"/>
                  <a:pt x="184" y="219"/>
                  <a:pt x="185" y="219"/>
                </a:cubicBezTo>
                <a:cubicBezTo>
                  <a:pt x="186" y="219"/>
                  <a:pt x="186" y="218"/>
                  <a:pt x="187" y="218"/>
                </a:cubicBezTo>
                <a:cubicBezTo>
                  <a:pt x="190" y="218"/>
                  <a:pt x="190" y="218"/>
                  <a:pt x="190" y="218"/>
                </a:cubicBezTo>
                <a:cubicBezTo>
                  <a:pt x="191" y="218"/>
                  <a:pt x="191" y="217"/>
                  <a:pt x="192" y="216"/>
                </a:cubicBezTo>
                <a:cubicBezTo>
                  <a:pt x="192" y="215"/>
                  <a:pt x="193" y="214"/>
                  <a:pt x="193" y="212"/>
                </a:cubicBezTo>
                <a:cubicBezTo>
                  <a:pt x="193" y="210"/>
                  <a:pt x="191" y="209"/>
                  <a:pt x="189" y="209"/>
                </a:cubicBezTo>
                <a:cubicBezTo>
                  <a:pt x="188" y="208"/>
                  <a:pt x="188" y="207"/>
                  <a:pt x="187" y="206"/>
                </a:cubicBezTo>
                <a:cubicBezTo>
                  <a:pt x="187" y="205"/>
                  <a:pt x="186" y="205"/>
                  <a:pt x="186" y="204"/>
                </a:cubicBezTo>
                <a:cubicBezTo>
                  <a:pt x="186" y="200"/>
                  <a:pt x="186" y="200"/>
                  <a:pt x="186" y="200"/>
                </a:cubicBezTo>
                <a:cubicBezTo>
                  <a:pt x="186" y="199"/>
                  <a:pt x="185" y="198"/>
                  <a:pt x="184" y="197"/>
                </a:cubicBezTo>
                <a:cubicBezTo>
                  <a:pt x="184" y="197"/>
                  <a:pt x="184" y="196"/>
                  <a:pt x="183" y="196"/>
                </a:cubicBezTo>
                <a:cubicBezTo>
                  <a:pt x="181" y="196"/>
                  <a:pt x="182" y="201"/>
                  <a:pt x="179" y="201"/>
                </a:cubicBezTo>
                <a:cubicBezTo>
                  <a:pt x="178" y="201"/>
                  <a:pt x="178" y="199"/>
                  <a:pt x="177" y="198"/>
                </a:cubicBezTo>
                <a:cubicBezTo>
                  <a:pt x="177" y="198"/>
                  <a:pt x="177" y="197"/>
                  <a:pt x="176" y="197"/>
                </a:cubicBezTo>
                <a:cubicBezTo>
                  <a:pt x="175" y="196"/>
                  <a:pt x="174" y="196"/>
                  <a:pt x="174" y="195"/>
                </a:cubicBezTo>
                <a:cubicBezTo>
                  <a:pt x="174" y="194"/>
                  <a:pt x="175" y="193"/>
                  <a:pt x="175" y="192"/>
                </a:cubicBezTo>
                <a:cubicBezTo>
                  <a:pt x="175" y="189"/>
                  <a:pt x="173" y="188"/>
                  <a:pt x="170" y="186"/>
                </a:cubicBezTo>
                <a:cubicBezTo>
                  <a:pt x="168" y="184"/>
                  <a:pt x="167" y="183"/>
                  <a:pt x="164" y="181"/>
                </a:cubicBezTo>
                <a:cubicBezTo>
                  <a:pt x="162" y="180"/>
                  <a:pt x="161" y="179"/>
                  <a:pt x="158" y="178"/>
                </a:cubicBezTo>
                <a:cubicBezTo>
                  <a:pt x="157" y="177"/>
                  <a:pt x="156" y="177"/>
                  <a:pt x="154" y="177"/>
                </a:cubicBezTo>
                <a:cubicBezTo>
                  <a:pt x="152" y="177"/>
                  <a:pt x="151" y="176"/>
                  <a:pt x="149" y="176"/>
                </a:cubicBezTo>
                <a:cubicBezTo>
                  <a:pt x="148" y="176"/>
                  <a:pt x="147" y="178"/>
                  <a:pt x="145" y="178"/>
                </a:cubicBezTo>
                <a:cubicBezTo>
                  <a:pt x="143" y="178"/>
                  <a:pt x="143" y="178"/>
                  <a:pt x="143" y="178"/>
                </a:cubicBezTo>
                <a:cubicBezTo>
                  <a:pt x="143" y="177"/>
                  <a:pt x="143" y="176"/>
                  <a:pt x="143" y="176"/>
                </a:cubicBezTo>
                <a:cubicBezTo>
                  <a:pt x="142" y="175"/>
                  <a:pt x="141" y="175"/>
                  <a:pt x="140" y="175"/>
                </a:cubicBezTo>
                <a:cubicBezTo>
                  <a:pt x="139" y="175"/>
                  <a:pt x="138" y="174"/>
                  <a:pt x="138" y="172"/>
                </a:cubicBezTo>
                <a:cubicBezTo>
                  <a:pt x="138" y="171"/>
                  <a:pt x="139" y="170"/>
                  <a:pt x="139" y="169"/>
                </a:cubicBezTo>
                <a:cubicBezTo>
                  <a:pt x="139" y="168"/>
                  <a:pt x="138" y="167"/>
                  <a:pt x="137" y="167"/>
                </a:cubicBezTo>
                <a:cubicBezTo>
                  <a:pt x="136" y="167"/>
                  <a:pt x="136" y="168"/>
                  <a:pt x="135" y="168"/>
                </a:cubicBezTo>
                <a:cubicBezTo>
                  <a:pt x="133" y="168"/>
                  <a:pt x="138" y="166"/>
                  <a:pt x="138" y="166"/>
                </a:cubicBezTo>
                <a:cubicBezTo>
                  <a:pt x="141" y="165"/>
                  <a:pt x="143" y="163"/>
                  <a:pt x="146" y="163"/>
                </a:cubicBezTo>
                <a:cubicBezTo>
                  <a:pt x="145" y="163"/>
                  <a:pt x="146" y="161"/>
                  <a:pt x="147" y="161"/>
                </a:cubicBezTo>
                <a:cubicBezTo>
                  <a:pt x="150" y="161"/>
                  <a:pt x="150" y="161"/>
                  <a:pt x="150" y="161"/>
                </a:cubicBezTo>
                <a:cubicBezTo>
                  <a:pt x="153" y="161"/>
                  <a:pt x="154" y="161"/>
                  <a:pt x="157" y="161"/>
                </a:cubicBezTo>
                <a:cubicBezTo>
                  <a:pt x="158" y="161"/>
                  <a:pt x="158" y="160"/>
                  <a:pt x="159" y="160"/>
                </a:cubicBezTo>
                <a:cubicBezTo>
                  <a:pt x="162" y="160"/>
                  <a:pt x="162" y="164"/>
                  <a:pt x="165" y="164"/>
                </a:cubicBezTo>
                <a:cubicBezTo>
                  <a:pt x="166" y="164"/>
                  <a:pt x="166" y="163"/>
                  <a:pt x="167" y="163"/>
                </a:cubicBezTo>
                <a:cubicBezTo>
                  <a:pt x="169" y="163"/>
                  <a:pt x="170" y="164"/>
                  <a:pt x="172" y="164"/>
                </a:cubicBezTo>
                <a:cubicBezTo>
                  <a:pt x="174" y="165"/>
                  <a:pt x="175" y="165"/>
                  <a:pt x="176" y="165"/>
                </a:cubicBezTo>
                <a:cubicBezTo>
                  <a:pt x="178" y="166"/>
                  <a:pt x="178" y="168"/>
                  <a:pt x="180" y="168"/>
                </a:cubicBezTo>
                <a:cubicBezTo>
                  <a:pt x="182" y="168"/>
                  <a:pt x="183" y="168"/>
                  <a:pt x="184" y="167"/>
                </a:cubicBezTo>
                <a:cubicBezTo>
                  <a:pt x="186" y="166"/>
                  <a:pt x="187" y="165"/>
                  <a:pt x="188" y="164"/>
                </a:cubicBezTo>
                <a:cubicBezTo>
                  <a:pt x="189" y="164"/>
                  <a:pt x="189" y="163"/>
                  <a:pt x="189" y="162"/>
                </a:cubicBezTo>
                <a:cubicBezTo>
                  <a:pt x="192" y="160"/>
                  <a:pt x="192" y="158"/>
                  <a:pt x="194" y="155"/>
                </a:cubicBezTo>
                <a:cubicBezTo>
                  <a:pt x="196" y="151"/>
                  <a:pt x="198" y="150"/>
                  <a:pt x="202" y="149"/>
                </a:cubicBezTo>
                <a:cubicBezTo>
                  <a:pt x="205" y="148"/>
                  <a:pt x="207" y="147"/>
                  <a:pt x="210" y="147"/>
                </a:cubicBezTo>
                <a:cubicBezTo>
                  <a:pt x="211" y="146"/>
                  <a:pt x="211" y="145"/>
                  <a:pt x="212" y="145"/>
                </a:cubicBezTo>
                <a:cubicBezTo>
                  <a:pt x="215" y="145"/>
                  <a:pt x="215" y="148"/>
                  <a:pt x="217" y="149"/>
                </a:cubicBezTo>
                <a:cubicBezTo>
                  <a:pt x="218" y="150"/>
                  <a:pt x="219" y="150"/>
                  <a:pt x="220" y="151"/>
                </a:cubicBezTo>
                <a:cubicBezTo>
                  <a:pt x="221" y="152"/>
                  <a:pt x="221" y="162"/>
                  <a:pt x="223" y="155"/>
                </a:cubicBezTo>
                <a:cubicBezTo>
                  <a:pt x="224" y="154"/>
                  <a:pt x="224" y="152"/>
                  <a:pt x="226" y="152"/>
                </a:cubicBezTo>
                <a:cubicBezTo>
                  <a:pt x="227" y="152"/>
                  <a:pt x="227" y="154"/>
                  <a:pt x="228" y="154"/>
                </a:cubicBezTo>
                <a:cubicBezTo>
                  <a:pt x="232" y="154"/>
                  <a:pt x="232" y="154"/>
                  <a:pt x="232" y="154"/>
                </a:cubicBezTo>
                <a:cubicBezTo>
                  <a:pt x="233" y="154"/>
                  <a:pt x="234" y="153"/>
                  <a:pt x="235" y="152"/>
                </a:cubicBezTo>
                <a:cubicBezTo>
                  <a:pt x="235" y="152"/>
                  <a:pt x="235" y="151"/>
                  <a:pt x="236" y="151"/>
                </a:cubicBezTo>
                <a:cubicBezTo>
                  <a:pt x="237" y="151"/>
                  <a:pt x="237" y="152"/>
                  <a:pt x="238" y="153"/>
                </a:cubicBezTo>
                <a:cubicBezTo>
                  <a:pt x="239" y="154"/>
                  <a:pt x="239" y="155"/>
                  <a:pt x="239" y="157"/>
                </a:cubicBezTo>
                <a:cubicBezTo>
                  <a:pt x="239" y="158"/>
                  <a:pt x="238" y="159"/>
                  <a:pt x="238" y="161"/>
                </a:cubicBezTo>
                <a:cubicBezTo>
                  <a:pt x="238" y="165"/>
                  <a:pt x="241" y="158"/>
                  <a:pt x="241" y="157"/>
                </a:cubicBezTo>
                <a:cubicBezTo>
                  <a:pt x="241" y="152"/>
                  <a:pt x="241" y="152"/>
                  <a:pt x="241" y="152"/>
                </a:cubicBezTo>
                <a:cubicBezTo>
                  <a:pt x="241" y="151"/>
                  <a:pt x="241" y="151"/>
                  <a:pt x="241" y="151"/>
                </a:cubicBezTo>
                <a:cubicBezTo>
                  <a:pt x="244" y="151"/>
                  <a:pt x="243" y="156"/>
                  <a:pt x="245" y="156"/>
                </a:cubicBezTo>
                <a:cubicBezTo>
                  <a:pt x="246" y="151"/>
                  <a:pt x="246" y="151"/>
                  <a:pt x="246" y="151"/>
                </a:cubicBezTo>
                <a:cubicBezTo>
                  <a:pt x="246" y="149"/>
                  <a:pt x="240" y="146"/>
                  <a:pt x="246" y="146"/>
                </a:cubicBezTo>
                <a:cubicBezTo>
                  <a:pt x="248" y="146"/>
                  <a:pt x="249" y="147"/>
                  <a:pt x="250" y="147"/>
                </a:cubicBezTo>
                <a:cubicBezTo>
                  <a:pt x="252" y="147"/>
                  <a:pt x="253" y="145"/>
                  <a:pt x="253" y="144"/>
                </a:cubicBezTo>
                <a:cubicBezTo>
                  <a:pt x="253" y="143"/>
                  <a:pt x="252" y="143"/>
                  <a:pt x="252" y="142"/>
                </a:cubicBezTo>
                <a:cubicBezTo>
                  <a:pt x="252" y="140"/>
                  <a:pt x="254" y="139"/>
                  <a:pt x="254" y="136"/>
                </a:cubicBezTo>
                <a:cubicBezTo>
                  <a:pt x="251" y="135"/>
                  <a:pt x="251" y="135"/>
                  <a:pt x="251" y="135"/>
                </a:cubicBezTo>
                <a:cubicBezTo>
                  <a:pt x="250" y="135"/>
                  <a:pt x="249" y="136"/>
                  <a:pt x="247" y="136"/>
                </a:cubicBezTo>
                <a:cubicBezTo>
                  <a:pt x="246" y="136"/>
                  <a:pt x="246" y="136"/>
                  <a:pt x="245" y="136"/>
                </a:cubicBezTo>
                <a:cubicBezTo>
                  <a:pt x="245" y="134"/>
                  <a:pt x="247" y="134"/>
                  <a:pt x="249" y="133"/>
                </a:cubicBezTo>
                <a:cubicBezTo>
                  <a:pt x="250" y="132"/>
                  <a:pt x="251" y="131"/>
                  <a:pt x="252" y="130"/>
                </a:cubicBezTo>
                <a:cubicBezTo>
                  <a:pt x="253" y="129"/>
                  <a:pt x="254" y="128"/>
                  <a:pt x="254" y="128"/>
                </a:cubicBezTo>
                <a:cubicBezTo>
                  <a:pt x="254" y="127"/>
                  <a:pt x="253" y="126"/>
                  <a:pt x="252" y="126"/>
                </a:cubicBezTo>
                <a:cubicBezTo>
                  <a:pt x="250" y="126"/>
                  <a:pt x="249" y="127"/>
                  <a:pt x="247" y="127"/>
                </a:cubicBezTo>
                <a:cubicBezTo>
                  <a:pt x="244" y="128"/>
                  <a:pt x="243" y="129"/>
                  <a:pt x="240" y="130"/>
                </a:cubicBezTo>
                <a:cubicBezTo>
                  <a:pt x="238" y="131"/>
                  <a:pt x="238" y="131"/>
                  <a:pt x="236" y="132"/>
                </a:cubicBezTo>
                <a:cubicBezTo>
                  <a:pt x="236" y="133"/>
                  <a:pt x="236" y="133"/>
                  <a:pt x="235" y="133"/>
                </a:cubicBezTo>
                <a:cubicBezTo>
                  <a:pt x="231" y="133"/>
                  <a:pt x="231" y="133"/>
                  <a:pt x="231" y="133"/>
                </a:cubicBezTo>
                <a:cubicBezTo>
                  <a:pt x="230" y="133"/>
                  <a:pt x="229" y="134"/>
                  <a:pt x="228" y="134"/>
                </a:cubicBezTo>
                <a:cubicBezTo>
                  <a:pt x="225" y="134"/>
                  <a:pt x="225" y="134"/>
                  <a:pt x="225" y="134"/>
                </a:cubicBezTo>
                <a:cubicBezTo>
                  <a:pt x="224" y="134"/>
                  <a:pt x="223" y="133"/>
                  <a:pt x="222" y="133"/>
                </a:cubicBezTo>
                <a:cubicBezTo>
                  <a:pt x="220" y="132"/>
                  <a:pt x="218" y="132"/>
                  <a:pt x="216" y="132"/>
                </a:cubicBezTo>
                <a:cubicBezTo>
                  <a:pt x="213" y="132"/>
                  <a:pt x="212" y="132"/>
                  <a:pt x="209" y="133"/>
                </a:cubicBezTo>
                <a:cubicBezTo>
                  <a:pt x="208" y="133"/>
                  <a:pt x="207" y="134"/>
                  <a:pt x="206" y="134"/>
                </a:cubicBezTo>
                <a:cubicBezTo>
                  <a:pt x="201" y="134"/>
                  <a:pt x="201" y="134"/>
                  <a:pt x="201" y="134"/>
                </a:cubicBezTo>
                <a:cubicBezTo>
                  <a:pt x="199" y="134"/>
                  <a:pt x="198" y="136"/>
                  <a:pt x="195" y="136"/>
                </a:cubicBezTo>
                <a:cubicBezTo>
                  <a:pt x="192" y="136"/>
                  <a:pt x="190" y="134"/>
                  <a:pt x="186" y="134"/>
                </a:cubicBezTo>
                <a:cubicBezTo>
                  <a:pt x="184" y="134"/>
                  <a:pt x="183" y="135"/>
                  <a:pt x="181" y="137"/>
                </a:cubicBezTo>
                <a:cubicBezTo>
                  <a:pt x="180" y="138"/>
                  <a:pt x="179" y="138"/>
                  <a:pt x="178" y="138"/>
                </a:cubicBezTo>
                <a:cubicBezTo>
                  <a:pt x="176" y="138"/>
                  <a:pt x="175" y="135"/>
                  <a:pt x="173" y="133"/>
                </a:cubicBezTo>
                <a:cubicBezTo>
                  <a:pt x="173" y="132"/>
                  <a:pt x="172" y="131"/>
                  <a:pt x="171" y="131"/>
                </a:cubicBezTo>
                <a:cubicBezTo>
                  <a:pt x="170" y="131"/>
                  <a:pt x="169" y="132"/>
                  <a:pt x="168" y="132"/>
                </a:cubicBezTo>
                <a:cubicBezTo>
                  <a:pt x="165" y="133"/>
                  <a:pt x="163" y="133"/>
                  <a:pt x="160" y="134"/>
                </a:cubicBezTo>
                <a:cubicBezTo>
                  <a:pt x="158" y="135"/>
                  <a:pt x="158" y="137"/>
                  <a:pt x="155" y="137"/>
                </a:cubicBezTo>
                <a:cubicBezTo>
                  <a:pt x="153" y="137"/>
                  <a:pt x="153" y="134"/>
                  <a:pt x="153" y="132"/>
                </a:cubicBezTo>
                <a:cubicBezTo>
                  <a:pt x="152" y="130"/>
                  <a:pt x="151" y="129"/>
                  <a:pt x="149" y="129"/>
                </a:cubicBezTo>
                <a:cubicBezTo>
                  <a:pt x="147" y="128"/>
                  <a:pt x="145" y="127"/>
                  <a:pt x="143" y="126"/>
                </a:cubicBezTo>
                <a:cubicBezTo>
                  <a:pt x="142" y="126"/>
                  <a:pt x="140" y="126"/>
                  <a:pt x="140" y="124"/>
                </a:cubicBezTo>
                <a:cubicBezTo>
                  <a:pt x="140" y="119"/>
                  <a:pt x="144" y="120"/>
                  <a:pt x="138" y="120"/>
                </a:cubicBezTo>
                <a:cubicBezTo>
                  <a:pt x="137" y="120"/>
                  <a:pt x="137" y="119"/>
                  <a:pt x="137" y="118"/>
                </a:cubicBezTo>
                <a:cubicBezTo>
                  <a:pt x="136" y="116"/>
                  <a:pt x="135" y="116"/>
                  <a:pt x="135" y="115"/>
                </a:cubicBezTo>
                <a:cubicBezTo>
                  <a:pt x="135" y="111"/>
                  <a:pt x="135" y="111"/>
                  <a:pt x="135" y="111"/>
                </a:cubicBezTo>
                <a:cubicBezTo>
                  <a:pt x="135" y="110"/>
                  <a:pt x="133" y="109"/>
                  <a:pt x="133" y="108"/>
                </a:cubicBezTo>
                <a:cubicBezTo>
                  <a:pt x="133" y="105"/>
                  <a:pt x="138" y="101"/>
                  <a:pt x="137" y="101"/>
                </a:cubicBezTo>
                <a:cubicBezTo>
                  <a:pt x="136" y="101"/>
                  <a:pt x="135" y="102"/>
                  <a:pt x="134" y="102"/>
                </a:cubicBezTo>
                <a:cubicBezTo>
                  <a:pt x="133" y="102"/>
                  <a:pt x="133" y="102"/>
                  <a:pt x="133" y="102"/>
                </a:cubicBezTo>
                <a:cubicBezTo>
                  <a:pt x="132" y="100"/>
                  <a:pt x="133" y="99"/>
                  <a:pt x="132" y="98"/>
                </a:cubicBezTo>
                <a:cubicBezTo>
                  <a:pt x="132" y="98"/>
                  <a:pt x="131" y="97"/>
                  <a:pt x="131" y="96"/>
                </a:cubicBezTo>
                <a:cubicBezTo>
                  <a:pt x="131" y="95"/>
                  <a:pt x="136" y="92"/>
                  <a:pt x="130" y="92"/>
                </a:cubicBezTo>
                <a:cubicBezTo>
                  <a:pt x="127" y="92"/>
                  <a:pt x="125" y="99"/>
                  <a:pt x="125" y="93"/>
                </a:cubicBezTo>
                <a:cubicBezTo>
                  <a:pt x="125" y="88"/>
                  <a:pt x="124" y="94"/>
                  <a:pt x="121" y="94"/>
                </a:cubicBezTo>
                <a:cubicBezTo>
                  <a:pt x="120" y="94"/>
                  <a:pt x="120" y="94"/>
                  <a:pt x="120" y="93"/>
                </a:cubicBezTo>
                <a:cubicBezTo>
                  <a:pt x="119" y="92"/>
                  <a:pt x="120" y="91"/>
                  <a:pt x="119" y="91"/>
                </a:cubicBezTo>
                <a:cubicBezTo>
                  <a:pt x="118" y="90"/>
                  <a:pt x="117" y="91"/>
                  <a:pt x="115" y="90"/>
                </a:cubicBezTo>
                <a:cubicBezTo>
                  <a:pt x="114" y="90"/>
                  <a:pt x="113" y="90"/>
                  <a:pt x="111" y="89"/>
                </a:cubicBezTo>
                <a:cubicBezTo>
                  <a:pt x="110" y="89"/>
                  <a:pt x="109" y="87"/>
                  <a:pt x="107" y="87"/>
                </a:cubicBezTo>
                <a:cubicBezTo>
                  <a:pt x="106" y="87"/>
                  <a:pt x="105" y="88"/>
                  <a:pt x="104" y="89"/>
                </a:cubicBezTo>
                <a:cubicBezTo>
                  <a:pt x="104" y="89"/>
                  <a:pt x="104" y="90"/>
                  <a:pt x="104" y="90"/>
                </a:cubicBezTo>
                <a:cubicBezTo>
                  <a:pt x="103" y="90"/>
                  <a:pt x="102" y="89"/>
                  <a:pt x="102" y="88"/>
                </a:cubicBezTo>
                <a:cubicBezTo>
                  <a:pt x="101" y="87"/>
                  <a:pt x="100" y="87"/>
                  <a:pt x="100" y="85"/>
                </a:cubicBezTo>
                <a:cubicBezTo>
                  <a:pt x="100" y="84"/>
                  <a:pt x="100" y="84"/>
                  <a:pt x="100" y="83"/>
                </a:cubicBezTo>
                <a:cubicBezTo>
                  <a:pt x="100" y="83"/>
                  <a:pt x="100" y="83"/>
                  <a:pt x="100" y="82"/>
                </a:cubicBezTo>
                <a:cubicBezTo>
                  <a:pt x="98" y="82"/>
                  <a:pt x="98" y="82"/>
                  <a:pt x="98" y="82"/>
                </a:cubicBezTo>
                <a:cubicBezTo>
                  <a:pt x="96" y="82"/>
                  <a:pt x="95" y="82"/>
                  <a:pt x="94" y="82"/>
                </a:cubicBezTo>
                <a:cubicBezTo>
                  <a:pt x="95" y="84"/>
                  <a:pt x="96" y="84"/>
                  <a:pt x="96" y="86"/>
                </a:cubicBezTo>
                <a:cubicBezTo>
                  <a:pt x="96" y="87"/>
                  <a:pt x="95" y="87"/>
                  <a:pt x="94" y="87"/>
                </a:cubicBezTo>
                <a:cubicBezTo>
                  <a:pt x="92" y="88"/>
                  <a:pt x="92" y="90"/>
                  <a:pt x="89" y="90"/>
                </a:cubicBezTo>
                <a:cubicBezTo>
                  <a:pt x="89" y="90"/>
                  <a:pt x="88" y="90"/>
                  <a:pt x="87" y="89"/>
                </a:cubicBezTo>
                <a:cubicBezTo>
                  <a:pt x="87" y="88"/>
                  <a:pt x="87" y="88"/>
                  <a:pt x="87" y="88"/>
                </a:cubicBezTo>
                <a:cubicBezTo>
                  <a:pt x="85" y="87"/>
                  <a:pt x="83" y="87"/>
                  <a:pt x="81" y="87"/>
                </a:cubicBezTo>
                <a:cubicBezTo>
                  <a:pt x="79" y="87"/>
                  <a:pt x="78" y="87"/>
                  <a:pt x="77" y="87"/>
                </a:cubicBezTo>
                <a:cubicBezTo>
                  <a:pt x="75" y="87"/>
                  <a:pt x="75" y="86"/>
                  <a:pt x="75" y="84"/>
                </a:cubicBezTo>
                <a:cubicBezTo>
                  <a:pt x="75" y="83"/>
                  <a:pt x="76" y="82"/>
                  <a:pt x="77" y="80"/>
                </a:cubicBezTo>
                <a:cubicBezTo>
                  <a:pt x="77" y="79"/>
                  <a:pt x="78" y="78"/>
                  <a:pt x="78" y="77"/>
                </a:cubicBezTo>
                <a:cubicBezTo>
                  <a:pt x="78" y="76"/>
                  <a:pt x="78" y="75"/>
                  <a:pt x="78" y="75"/>
                </a:cubicBezTo>
                <a:cubicBezTo>
                  <a:pt x="79" y="74"/>
                  <a:pt x="80" y="74"/>
                  <a:pt x="81" y="74"/>
                </a:cubicBezTo>
                <a:cubicBezTo>
                  <a:pt x="84" y="74"/>
                  <a:pt x="85" y="73"/>
                  <a:pt x="87" y="73"/>
                </a:cubicBezTo>
                <a:cubicBezTo>
                  <a:pt x="88" y="72"/>
                  <a:pt x="89" y="71"/>
                  <a:pt x="89" y="70"/>
                </a:cubicBezTo>
                <a:cubicBezTo>
                  <a:pt x="90" y="68"/>
                  <a:pt x="91" y="67"/>
                  <a:pt x="92" y="65"/>
                </a:cubicBezTo>
                <a:cubicBezTo>
                  <a:pt x="94" y="60"/>
                  <a:pt x="94" y="57"/>
                  <a:pt x="96" y="52"/>
                </a:cubicBezTo>
                <a:cubicBezTo>
                  <a:pt x="97" y="50"/>
                  <a:pt x="97" y="49"/>
                  <a:pt x="98" y="48"/>
                </a:cubicBezTo>
                <a:cubicBezTo>
                  <a:pt x="99" y="46"/>
                  <a:pt x="101" y="46"/>
                  <a:pt x="102" y="45"/>
                </a:cubicBezTo>
                <a:cubicBezTo>
                  <a:pt x="104" y="44"/>
                  <a:pt x="105" y="43"/>
                  <a:pt x="107" y="42"/>
                </a:cubicBezTo>
                <a:cubicBezTo>
                  <a:pt x="108" y="43"/>
                  <a:pt x="108" y="45"/>
                  <a:pt x="110" y="45"/>
                </a:cubicBezTo>
                <a:cubicBezTo>
                  <a:pt x="113" y="45"/>
                  <a:pt x="114" y="43"/>
                  <a:pt x="117" y="42"/>
                </a:cubicBezTo>
                <a:cubicBezTo>
                  <a:pt x="121" y="41"/>
                  <a:pt x="124" y="41"/>
                  <a:pt x="128" y="39"/>
                </a:cubicBezTo>
                <a:cubicBezTo>
                  <a:pt x="131" y="38"/>
                  <a:pt x="131" y="36"/>
                  <a:pt x="133" y="34"/>
                </a:cubicBezTo>
                <a:cubicBezTo>
                  <a:pt x="136" y="32"/>
                  <a:pt x="137" y="32"/>
                  <a:pt x="139" y="31"/>
                </a:cubicBezTo>
                <a:cubicBezTo>
                  <a:pt x="141" y="30"/>
                  <a:pt x="142" y="28"/>
                  <a:pt x="143" y="27"/>
                </a:cubicBezTo>
                <a:cubicBezTo>
                  <a:pt x="144" y="25"/>
                  <a:pt x="146" y="25"/>
                  <a:pt x="148" y="24"/>
                </a:cubicBezTo>
                <a:cubicBezTo>
                  <a:pt x="150" y="23"/>
                  <a:pt x="151" y="22"/>
                  <a:pt x="154" y="22"/>
                </a:cubicBezTo>
                <a:cubicBezTo>
                  <a:pt x="155" y="21"/>
                  <a:pt x="155" y="21"/>
                  <a:pt x="156" y="21"/>
                </a:cubicBezTo>
                <a:cubicBezTo>
                  <a:pt x="161" y="20"/>
                  <a:pt x="163" y="19"/>
                  <a:pt x="168" y="19"/>
                </a:cubicBezTo>
                <a:cubicBezTo>
                  <a:pt x="173" y="19"/>
                  <a:pt x="176" y="20"/>
                  <a:pt x="181" y="22"/>
                </a:cubicBezTo>
                <a:cubicBezTo>
                  <a:pt x="185" y="24"/>
                  <a:pt x="188" y="26"/>
                  <a:pt x="193" y="26"/>
                </a:cubicBezTo>
                <a:cubicBezTo>
                  <a:pt x="194" y="26"/>
                  <a:pt x="195" y="26"/>
                  <a:pt x="196" y="26"/>
                </a:cubicBezTo>
                <a:cubicBezTo>
                  <a:pt x="197" y="26"/>
                  <a:pt x="198" y="26"/>
                  <a:pt x="198" y="27"/>
                </a:cubicBezTo>
                <a:cubicBezTo>
                  <a:pt x="199" y="27"/>
                  <a:pt x="199" y="28"/>
                  <a:pt x="200" y="29"/>
                </a:cubicBezTo>
                <a:cubicBezTo>
                  <a:pt x="204" y="31"/>
                  <a:pt x="206" y="32"/>
                  <a:pt x="210" y="33"/>
                </a:cubicBezTo>
                <a:cubicBezTo>
                  <a:pt x="211" y="34"/>
                  <a:pt x="212" y="35"/>
                  <a:pt x="213" y="36"/>
                </a:cubicBezTo>
                <a:cubicBezTo>
                  <a:pt x="215" y="37"/>
                  <a:pt x="216" y="38"/>
                  <a:pt x="217" y="39"/>
                </a:cubicBezTo>
                <a:cubicBezTo>
                  <a:pt x="219" y="41"/>
                  <a:pt x="219" y="42"/>
                  <a:pt x="221" y="42"/>
                </a:cubicBezTo>
                <a:cubicBezTo>
                  <a:pt x="224" y="42"/>
                  <a:pt x="224" y="42"/>
                  <a:pt x="224" y="42"/>
                </a:cubicBezTo>
                <a:cubicBezTo>
                  <a:pt x="227" y="42"/>
                  <a:pt x="228" y="43"/>
                  <a:pt x="231" y="43"/>
                </a:cubicBezTo>
                <a:cubicBezTo>
                  <a:pt x="232" y="43"/>
                  <a:pt x="233" y="42"/>
                  <a:pt x="234" y="42"/>
                </a:cubicBezTo>
                <a:cubicBezTo>
                  <a:pt x="236" y="42"/>
                  <a:pt x="237" y="44"/>
                  <a:pt x="239" y="44"/>
                </a:cubicBezTo>
                <a:cubicBezTo>
                  <a:pt x="241" y="44"/>
                  <a:pt x="241" y="44"/>
                  <a:pt x="241" y="44"/>
                </a:cubicBezTo>
                <a:cubicBezTo>
                  <a:pt x="243" y="44"/>
                  <a:pt x="243" y="43"/>
                  <a:pt x="244" y="43"/>
                </a:cubicBezTo>
                <a:cubicBezTo>
                  <a:pt x="247" y="43"/>
                  <a:pt x="247" y="45"/>
                  <a:pt x="249" y="46"/>
                </a:cubicBezTo>
                <a:cubicBezTo>
                  <a:pt x="252" y="47"/>
                  <a:pt x="254" y="47"/>
                  <a:pt x="257" y="47"/>
                </a:cubicBezTo>
                <a:cubicBezTo>
                  <a:pt x="259" y="48"/>
                  <a:pt x="260" y="48"/>
                  <a:pt x="261" y="50"/>
                </a:cubicBezTo>
                <a:cubicBezTo>
                  <a:pt x="263" y="52"/>
                  <a:pt x="262" y="54"/>
                  <a:pt x="263" y="57"/>
                </a:cubicBezTo>
                <a:cubicBezTo>
                  <a:pt x="263" y="60"/>
                  <a:pt x="264" y="61"/>
                  <a:pt x="265" y="64"/>
                </a:cubicBezTo>
                <a:cubicBezTo>
                  <a:pt x="265" y="67"/>
                  <a:pt x="265" y="68"/>
                  <a:pt x="267" y="70"/>
                </a:cubicBezTo>
                <a:cubicBezTo>
                  <a:pt x="269" y="72"/>
                  <a:pt x="271" y="73"/>
                  <a:pt x="272" y="75"/>
                </a:cubicBezTo>
                <a:cubicBezTo>
                  <a:pt x="273" y="77"/>
                  <a:pt x="274" y="78"/>
                  <a:pt x="274" y="80"/>
                </a:cubicBezTo>
                <a:cubicBezTo>
                  <a:pt x="274" y="82"/>
                  <a:pt x="273" y="83"/>
                  <a:pt x="272" y="84"/>
                </a:cubicBezTo>
                <a:cubicBezTo>
                  <a:pt x="272" y="87"/>
                  <a:pt x="272" y="89"/>
                  <a:pt x="272" y="91"/>
                </a:cubicBezTo>
                <a:cubicBezTo>
                  <a:pt x="271" y="93"/>
                  <a:pt x="270" y="93"/>
                  <a:pt x="269" y="95"/>
                </a:cubicBezTo>
                <a:cubicBezTo>
                  <a:pt x="268" y="96"/>
                  <a:pt x="268" y="96"/>
                  <a:pt x="267" y="97"/>
                </a:cubicBezTo>
                <a:cubicBezTo>
                  <a:pt x="266" y="98"/>
                  <a:pt x="264" y="98"/>
                  <a:pt x="264" y="100"/>
                </a:cubicBezTo>
                <a:cubicBezTo>
                  <a:pt x="264" y="102"/>
                  <a:pt x="264" y="102"/>
                  <a:pt x="264" y="104"/>
                </a:cubicBezTo>
                <a:cubicBezTo>
                  <a:pt x="265" y="108"/>
                  <a:pt x="265" y="110"/>
                  <a:pt x="266" y="114"/>
                </a:cubicBezTo>
                <a:cubicBezTo>
                  <a:pt x="267" y="115"/>
                  <a:pt x="267" y="116"/>
                  <a:pt x="267" y="117"/>
                </a:cubicBezTo>
                <a:cubicBezTo>
                  <a:pt x="267" y="120"/>
                  <a:pt x="267" y="120"/>
                  <a:pt x="267" y="120"/>
                </a:cubicBezTo>
                <a:cubicBezTo>
                  <a:pt x="267" y="123"/>
                  <a:pt x="265" y="124"/>
                  <a:pt x="265" y="127"/>
                </a:cubicBezTo>
                <a:cubicBezTo>
                  <a:pt x="265" y="130"/>
                  <a:pt x="267" y="131"/>
                  <a:pt x="268" y="134"/>
                </a:cubicBezTo>
                <a:cubicBezTo>
                  <a:pt x="269" y="136"/>
                  <a:pt x="269" y="137"/>
                  <a:pt x="269" y="139"/>
                </a:cubicBezTo>
                <a:cubicBezTo>
                  <a:pt x="269" y="141"/>
                  <a:pt x="269" y="142"/>
                  <a:pt x="270" y="143"/>
                </a:cubicBezTo>
                <a:cubicBezTo>
                  <a:pt x="272" y="146"/>
                  <a:pt x="275" y="146"/>
                  <a:pt x="277" y="149"/>
                </a:cubicBezTo>
                <a:cubicBezTo>
                  <a:pt x="279" y="153"/>
                  <a:pt x="280" y="156"/>
                  <a:pt x="282" y="161"/>
                </a:cubicBezTo>
                <a:cubicBezTo>
                  <a:pt x="283" y="163"/>
                  <a:pt x="284" y="165"/>
                  <a:pt x="285" y="167"/>
                </a:cubicBezTo>
                <a:cubicBezTo>
                  <a:pt x="286" y="169"/>
                  <a:pt x="286" y="171"/>
                  <a:pt x="288" y="171"/>
                </a:cubicBezTo>
                <a:cubicBezTo>
                  <a:pt x="289" y="171"/>
                  <a:pt x="290" y="170"/>
                  <a:pt x="290" y="169"/>
                </a:cubicBezTo>
                <a:cubicBezTo>
                  <a:pt x="290" y="167"/>
                  <a:pt x="289" y="167"/>
                  <a:pt x="288" y="165"/>
                </a:cubicBezTo>
                <a:cubicBezTo>
                  <a:pt x="287" y="162"/>
                  <a:pt x="287" y="159"/>
                  <a:pt x="287" y="155"/>
                </a:cubicBezTo>
                <a:cubicBezTo>
                  <a:pt x="287" y="152"/>
                  <a:pt x="287" y="152"/>
                  <a:pt x="287" y="152"/>
                </a:cubicBezTo>
                <a:cubicBezTo>
                  <a:pt x="287" y="151"/>
                  <a:pt x="288" y="151"/>
                  <a:pt x="289" y="151"/>
                </a:cubicBezTo>
                <a:cubicBezTo>
                  <a:pt x="290" y="151"/>
                  <a:pt x="290" y="150"/>
                  <a:pt x="290" y="150"/>
                </a:cubicBezTo>
                <a:cubicBezTo>
                  <a:pt x="293" y="150"/>
                  <a:pt x="294" y="150"/>
                  <a:pt x="297" y="151"/>
                </a:cubicBezTo>
                <a:cubicBezTo>
                  <a:pt x="298" y="152"/>
                  <a:pt x="298" y="154"/>
                  <a:pt x="298" y="156"/>
                </a:cubicBezTo>
                <a:cubicBezTo>
                  <a:pt x="298" y="165"/>
                  <a:pt x="298" y="165"/>
                  <a:pt x="298" y="165"/>
                </a:cubicBezTo>
                <a:cubicBezTo>
                  <a:pt x="298" y="166"/>
                  <a:pt x="298" y="166"/>
                  <a:pt x="299" y="167"/>
                </a:cubicBezTo>
                <a:cubicBezTo>
                  <a:pt x="299" y="169"/>
                  <a:pt x="299" y="170"/>
                  <a:pt x="299" y="173"/>
                </a:cubicBezTo>
                <a:cubicBezTo>
                  <a:pt x="300" y="175"/>
                  <a:pt x="300" y="179"/>
                  <a:pt x="303" y="179"/>
                </a:cubicBezTo>
                <a:cubicBezTo>
                  <a:pt x="303" y="179"/>
                  <a:pt x="303" y="179"/>
                  <a:pt x="303" y="179"/>
                </a:cubicBezTo>
                <a:cubicBezTo>
                  <a:pt x="303" y="182"/>
                  <a:pt x="304" y="185"/>
                  <a:pt x="303" y="188"/>
                </a:cubicBezTo>
                <a:cubicBezTo>
                  <a:pt x="302" y="191"/>
                  <a:pt x="300" y="193"/>
                  <a:pt x="300" y="197"/>
                </a:cubicBezTo>
                <a:cubicBezTo>
                  <a:pt x="300" y="202"/>
                  <a:pt x="300" y="205"/>
                  <a:pt x="302" y="210"/>
                </a:cubicBezTo>
                <a:cubicBezTo>
                  <a:pt x="302" y="211"/>
                  <a:pt x="303" y="212"/>
                  <a:pt x="304" y="214"/>
                </a:cubicBezTo>
                <a:cubicBezTo>
                  <a:pt x="305" y="217"/>
                  <a:pt x="305" y="220"/>
                  <a:pt x="307" y="224"/>
                </a:cubicBezTo>
                <a:cubicBezTo>
                  <a:pt x="309" y="228"/>
                  <a:pt x="311" y="231"/>
                  <a:pt x="311" y="236"/>
                </a:cubicBezTo>
                <a:cubicBezTo>
                  <a:pt x="307" y="236"/>
                  <a:pt x="305" y="235"/>
                  <a:pt x="300" y="23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noEditPoints="1"/>
          </p:cNvSpPr>
          <p:nvPr/>
        </p:nvSpPr>
        <p:spPr bwMode="auto">
          <a:xfrm>
            <a:off x="6990978" y="2513874"/>
            <a:ext cx="938496" cy="865583"/>
          </a:xfrm>
          <a:custGeom>
            <a:avLst/>
            <a:gdLst/>
            <a:ahLst/>
            <a:cxnLst>
              <a:cxn ang="0">
                <a:pos x="314" y="170"/>
              </a:cxn>
              <a:cxn ang="0">
                <a:pos x="303" y="156"/>
              </a:cxn>
              <a:cxn ang="0">
                <a:pos x="236" y="28"/>
              </a:cxn>
              <a:cxn ang="0">
                <a:pos x="259" y="22"/>
              </a:cxn>
              <a:cxn ang="0">
                <a:pos x="245" y="6"/>
              </a:cxn>
              <a:cxn ang="0">
                <a:pos x="184" y="256"/>
              </a:cxn>
              <a:cxn ang="0">
                <a:pos x="213" y="260"/>
              </a:cxn>
              <a:cxn ang="0">
                <a:pos x="232" y="259"/>
              </a:cxn>
              <a:cxn ang="0">
                <a:pos x="205" y="239"/>
              </a:cxn>
              <a:cxn ang="0">
                <a:pos x="202" y="234"/>
              </a:cxn>
              <a:cxn ang="0">
                <a:pos x="194" y="228"/>
              </a:cxn>
              <a:cxn ang="0">
                <a:pos x="187" y="195"/>
              </a:cxn>
              <a:cxn ang="0">
                <a:pos x="199" y="204"/>
              </a:cxn>
              <a:cxn ang="0">
                <a:pos x="212" y="201"/>
              </a:cxn>
              <a:cxn ang="0">
                <a:pos x="200" y="189"/>
              </a:cxn>
              <a:cxn ang="0">
                <a:pos x="190" y="181"/>
              </a:cxn>
              <a:cxn ang="0">
                <a:pos x="172" y="199"/>
              </a:cxn>
              <a:cxn ang="0">
                <a:pos x="179" y="206"/>
              </a:cxn>
              <a:cxn ang="0">
                <a:pos x="189" y="153"/>
              </a:cxn>
              <a:cxn ang="0">
                <a:pos x="168" y="173"/>
              </a:cxn>
              <a:cxn ang="0">
                <a:pos x="177" y="184"/>
              </a:cxn>
              <a:cxn ang="0">
                <a:pos x="173" y="172"/>
              </a:cxn>
              <a:cxn ang="0">
                <a:pos x="206" y="174"/>
              </a:cxn>
              <a:cxn ang="0">
                <a:pos x="201" y="141"/>
              </a:cxn>
              <a:cxn ang="0">
                <a:pos x="194" y="120"/>
              </a:cxn>
              <a:cxn ang="0">
                <a:pos x="187" y="95"/>
              </a:cxn>
              <a:cxn ang="0">
                <a:pos x="190" y="74"/>
              </a:cxn>
              <a:cxn ang="0">
                <a:pos x="203" y="42"/>
              </a:cxn>
              <a:cxn ang="0">
                <a:pos x="224" y="27"/>
              </a:cxn>
              <a:cxn ang="0">
                <a:pos x="213" y="48"/>
              </a:cxn>
              <a:cxn ang="0">
                <a:pos x="215" y="90"/>
              </a:cxn>
              <a:cxn ang="0">
                <a:pos x="206" y="108"/>
              </a:cxn>
              <a:cxn ang="0">
                <a:pos x="221" y="94"/>
              </a:cxn>
              <a:cxn ang="0">
                <a:pos x="238" y="71"/>
              </a:cxn>
              <a:cxn ang="0">
                <a:pos x="266" y="76"/>
              </a:cxn>
              <a:cxn ang="0">
                <a:pos x="250" y="101"/>
              </a:cxn>
              <a:cxn ang="0">
                <a:pos x="237" y="116"/>
              </a:cxn>
              <a:cxn ang="0">
                <a:pos x="262" y="127"/>
              </a:cxn>
              <a:cxn ang="0">
                <a:pos x="241" y="134"/>
              </a:cxn>
              <a:cxn ang="0">
                <a:pos x="216" y="144"/>
              </a:cxn>
              <a:cxn ang="0">
                <a:pos x="222" y="175"/>
              </a:cxn>
              <a:cxn ang="0">
                <a:pos x="245" y="211"/>
              </a:cxn>
              <a:cxn ang="0">
                <a:pos x="228" y="202"/>
              </a:cxn>
              <a:cxn ang="0">
                <a:pos x="231" y="16"/>
              </a:cxn>
              <a:cxn ang="0">
                <a:pos x="206" y="27"/>
              </a:cxn>
              <a:cxn ang="0">
                <a:pos x="2" y="265"/>
              </a:cxn>
              <a:cxn ang="0">
                <a:pos x="22" y="257"/>
              </a:cxn>
              <a:cxn ang="0">
                <a:pos x="51" y="261"/>
              </a:cxn>
              <a:cxn ang="0">
                <a:pos x="58" y="262"/>
              </a:cxn>
              <a:cxn ang="0">
                <a:pos x="39" y="275"/>
              </a:cxn>
              <a:cxn ang="0">
                <a:pos x="0" y="267"/>
              </a:cxn>
              <a:cxn ang="0">
                <a:pos x="98" y="265"/>
              </a:cxn>
              <a:cxn ang="0">
                <a:pos x="91" y="272"/>
              </a:cxn>
              <a:cxn ang="0">
                <a:pos x="66" y="271"/>
              </a:cxn>
              <a:cxn ang="0">
                <a:pos x="95" y="291"/>
              </a:cxn>
              <a:cxn ang="0">
                <a:pos x="94" y="279"/>
              </a:cxn>
            </a:cxnLst>
            <a:rect l="0" t="0" r="r" b="b"/>
            <a:pathLst>
              <a:path w="316" h="291">
                <a:moveTo>
                  <a:pt x="303" y="156"/>
                </a:moveTo>
                <a:cubicBezTo>
                  <a:pt x="303" y="156"/>
                  <a:pt x="302" y="156"/>
                  <a:pt x="302" y="157"/>
                </a:cubicBezTo>
                <a:cubicBezTo>
                  <a:pt x="302" y="160"/>
                  <a:pt x="304" y="162"/>
                  <a:pt x="307" y="164"/>
                </a:cubicBezTo>
                <a:cubicBezTo>
                  <a:pt x="309" y="167"/>
                  <a:pt x="310" y="170"/>
                  <a:pt x="314" y="170"/>
                </a:cubicBezTo>
                <a:cubicBezTo>
                  <a:pt x="316" y="170"/>
                  <a:pt x="316" y="170"/>
                  <a:pt x="316" y="170"/>
                </a:cubicBezTo>
                <a:cubicBezTo>
                  <a:pt x="316" y="168"/>
                  <a:pt x="316" y="168"/>
                  <a:pt x="316" y="168"/>
                </a:cubicBezTo>
                <a:cubicBezTo>
                  <a:pt x="316" y="165"/>
                  <a:pt x="312" y="165"/>
                  <a:pt x="310" y="163"/>
                </a:cubicBezTo>
                <a:cubicBezTo>
                  <a:pt x="307" y="160"/>
                  <a:pt x="306" y="157"/>
                  <a:pt x="303" y="156"/>
                </a:cubicBezTo>
                <a:close/>
                <a:moveTo>
                  <a:pt x="245" y="6"/>
                </a:moveTo>
                <a:cubicBezTo>
                  <a:pt x="242" y="9"/>
                  <a:pt x="240" y="11"/>
                  <a:pt x="238" y="15"/>
                </a:cubicBezTo>
                <a:cubicBezTo>
                  <a:pt x="236" y="24"/>
                  <a:pt x="236" y="16"/>
                  <a:pt x="236" y="23"/>
                </a:cubicBezTo>
                <a:cubicBezTo>
                  <a:pt x="236" y="28"/>
                  <a:pt x="236" y="28"/>
                  <a:pt x="236" y="28"/>
                </a:cubicBezTo>
                <a:cubicBezTo>
                  <a:pt x="236" y="39"/>
                  <a:pt x="240" y="33"/>
                  <a:pt x="244" y="33"/>
                </a:cubicBezTo>
                <a:cubicBezTo>
                  <a:pt x="247" y="33"/>
                  <a:pt x="248" y="34"/>
                  <a:pt x="251" y="34"/>
                </a:cubicBezTo>
                <a:cubicBezTo>
                  <a:pt x="254" y="34"/>
                  <a:pt x="254" y="31"/>
                  <a:pt x="255" y="29"/>
                </a:cubicBezTo>
                <a:cubicBezTo>
                  <a:pt x="257" y="26"/>
                  <a:pt x="259" y="25"/>
                  <a:pt x="259" y="22"/>
                </a:cubicBezTo>
                <a:cubicBezTo>
                  <a:pt x="260" y="20"/>
                  <a:pt x="260" y="18"/>
                  <a:pt x="261" y="16"/>
                </a:cubicBezTo>
                <a:cubicBezTo>
                  <a:pt x="262" y="14"/>
                  <a:pt x="263" y="13"/>
                  <a:pt x="263" y="10"/>
                </a:cubicBezTo>
                <a:cubicBezTo>
                  <a:pt x="263" y="8"/>
                  <a:pt x="262" y="8"/>
                  <a:pt x="261" y="7"/>
                </a:cubicBezTo>
                <a:cubicBezTo>
                  <a:pt x="252" y="1"/>
                  <a:pt x="251" y="0"/>
                  <a:pt x="245" y="6"/>
                </a:cubicBezTo>
                <a:close/>
                <a:moveTo>
                  <a:pt x="200" y="238"/>
                </a:moveTo>
                <a:cubicBezTo>
                  <a:pt x="198" y="239"/>
                  <a:pt x="197" y="240"/>
                  <a:pt x="196" y="241"/>
                </a:cubicBezTo>
                <a:cubicBezTo>
                  <a:pt x="193" y="243"/>
                  <a:pt x="191" y="244"/>
                  <a:pt x="187" y="243"/>
                </a:cubicBezTo>
                <a:cubicBezTo>
                  <a:pt x="186" y="248"/>
                  <a:pt x="184" y="251"/>
                  <a:pt x="184" y="256"/>
                </a:cubicBezTo>
                <a:cubicBezTo>
                  <a:pt x="184" y="258"/>
                  <a:pt x="187" y="258"/>
                  <a:pt x="188" y="260"/>
                </a:cubicBezTo>
                <a:cubicBezTo>
                  <a:pt x="191" y="261"/>
                  <a:pt x="192" y="264"/>
                  <a:pt x="195" y="264"/>
                </a:cubicBezTo>
                <a:cubicBezTo>
                  <a:pt x="200" y="264"/>
                  <a:pt x="203" y="260"/>
                  <a:pt x="208" y="260"/>
                </a:cubicBezTo>
                <a:cubicBezTo>
                  <a:pt x="213" y="260"/>
                  <a:pt x="213" y="260"/>
                  <a:pt x="213" y="260"/>
                </a:cubicBezTo>
                <a:cubicBezTo>
                  <a:pt x="215" y="260"/>
                  <a:pt x="216" y="259"/>
                  <a:pt x="218" y="259"/>
                </a:cubicBezTo>
                <a:cubicBezTo>
                  <a:pt x="222" y="259"/>
                  <a:pt x="224" y="262"/>
                  <a:pt x="228" y="262"/>
                </a:cubicBezTo>
                <a:cubicBezTo>
                  <a:pt x="232" y="262"/>
                  <a:pt x="232" y="262"/>
                  <a:pt x="232" y="262"/>
                </a:cubicBezTo>
                <a:cubicBezTo>
                  <a:pt x="232" y="259"/>
                  <a:pt x="232" y="259"/>
                  <a:pt x="232" y="259"/>
                </a:cubicBezTo>
                <a:cubicBezTo>
                  <a:pt x="232" y="254"/>
                  <a:pt x="228" y="251"/>
                  <a:pt x="224" y="250"/>
                </a:cubicBezTo>
                <a:cubicBezTo>
                  <a:pt x="221" y="249"/>
                  <a:pt x="221" y="246"/>
                  <a:pt x="218" y="245"/>
                </a:cubicBezTo>
                <a:cubicBezTo>
                  <a:pt x="215" y="244"/>
                  <a:pt x="213" y="244"/>
                  <a:pt x="211" y="243"/>
                </a:cubicBezTo>
                <a:cubicBezTo>
                  <a:pt x="208" y="243"/>
                  <a:pt x="208" y="240"/>
                  <a:pt x="205" y="239"/>
                </a:cubicBezTo>
                <a:cubicBezTo>
                  <a:pt x="200" y="238"/>
                  <a:pt x="200" y="238"/>
                  <a:pt x="200" y="238"/>
                </a:cubicBezTo>
                <a:close/>
                <a:moveTo>
                  <a:pt x="194" y="228"/>
                </a:moveTo>
                <a:cubicBezTo>
                  <a:pt x="192" y="228"/>
                  <a:pt x="192" y="230"/>
                  <a:pt x="191" y="232"/>
                </a:cubicBezTo>
                <a:cubicBezTo>
                  <a:pt x="195" y="234"/>
                  <a:pt x="198" y="233"/>
                  <a:pt x="202" y="234"/>
                </a:cubicBezTo>
                <a:cubicBezTo>
                  <a:pt x="203" y="233"/>
                  <a:pt x="203" y="233"/>
                  <a:pt x="203" y="233"/>
                </a:cubicBezTo>
                <a:cubicBezTo>
                  <a:pt x="203" y="232"/>
                  <a:pt x="203" y="232"/>
                  <a:pt x="203" y="232"/>
                </a:cubicBezTo>
                <a:cubicBezTo>
                  <a:pt x="200" y="232"/>
                  <a:pt x="199" y="232"/>
                  <a:pt x="197" y="230"/>
                </a:cubicBezTo>
                <a:cubicBezTo>
                  <a:pt x="196" y="229"/>
                  <a:pt x="195" y="228"/>
                  <a:pt x="194" y="228"/>
                </a:cubicBezTo>
                <a:close/>
                <a:moveTo>
                  <a:pt x="185" y="177"/>
                </a:moveTo>
                <a:cubicBezTo>
                  <a:pt x="182" y="177"/>
                  <a:pt x="181" y="180"/>
                  <a:pt x="181" y="182"/>
                </a:cubicBezTo>
                <a:cubicBezTo>
                  <a:pt x="180" y="184"/>
                  <a:pt x="179" y="185"/>
                  <a:pt x="179" y="187"/>
                </a:cubicBezTo>
                <a:cubicBezTo>
                  <a:pt x="179" y="191"/>
                  <a:pt x="183" y="192"/>
                  <a:pt x="187" y="195"/>
                </a:cubicBezTo>
                <a:cubicBezTo>
                  <a:pt x="188" y="196"/>
                  <a:pt x="189" y="196"/>
                  <a:pt x="189" y="198"/>
                </a:cubicBezTo>
                <a:cubicBezTo>
                  <a:pt x="189" y="199"/>
                  <a:pt x="188" y="200"/>
                  <a:pt x="188" y="202"/>
                </a:cubicBezTo>
                <a:cubicBezTo>
                  <a:pt x="188" y="204"/>
                  <a:pt x="191" y="206"/>
                  <a:pt x="193" y="206"/>
                </a:cubicBezTo>
                <a:cubicBezTo>
                  <a:pt x="196" y="206"/>
                  <a:pt x="197" y="204"/>
                  <a:pt x="199" y="204"/>
                </a:cubicBezTo>
                <a:cubicBezTo>
                  <a:pt x="200" y="204"/>
                  <a:pt x="201" y="206"/>
                  <a:pt x="201" y="207"/>
                </a:cubicBezTo>
                <a:cubicBezTo>
                  <a:pt x="203" y="209"/>
                  <a:pt x="205" y="211"/>
                  <a:pt x="207" y="211"/>
                </a:cubicBezTo>
                <a:cubicBezTo>
                  <a:pt x="212" y="211"/>
                  <a:pt x="215" y="207"/>
                  <a:pt x="215" y="203"/>
                </a:cubicBezTo>
                <a:cubicBezTo>
                  <a:pt x="215" y="202"/>
                  <a:pt x="213" y="201"/>
                  <a:pt x="212" y="201"/>
                </a:cubicBezTo>
                <a:cubicBezTo>
                  <a:pt x="210" y="200"/>
                  <a:pt x="210" y="200"/>
                  <a:pt x="208" y="199"/>
                </a:cubicBezTo>
                <a:cubicBezTo>
                  <a:pt x="206" y="199"/>
                  <a:pt x="204" y="201"/>
                  <a:pt x="202" y="199"/>
                </a:cubicBezTo>
                <a:cubicBezTo>
                  <a:pt x="199" y="198"/>
                  <a:pt x="198" y="196"/>
                  <a:pt x="197" y="193"/>
                </a:cubicBezTo>
                <a:cubicBezTo>
                  <a:pt x="199" y="192"/>
                  <a:pt x="199" y="191"/>
                  <a:pt x="200" y="189"/>
                </a:cubicBezTo>
                <a:cubicBezTo>
                  <a:pt x="201" y="188"/>
                  <a:pt x="202" y="187"/>
                  <a:pt x="202" y="186"/>
                </a:cubicBezTo>
                <a:cubicBezTo>
                  <a:pt x="202" y="184"/>
                  <a:pt x="199" y="183"/>
                  <a:pt x="198" y="181"/>
                </a:cubicBezTo>
                <a:cubicBezTo>
                  <a:pt x="196" y="179"/>
                  <a:pt x="196" y="177"/>
                  <a:pt x="194" y="176"/>
                </a:cubicBezTo>
                <a:cubicBezTo>
                  <a:pt x="193" y="178"/>
                  <a:pt x="192" y="179"/>
                  <a:pt x="190" y="181"/>
                </a:cubicBezTo>
                <a:cubicBezTo>
                  <a:pt x="189" y="181"/>
                  <a:pt x="189" y="182"/>
                  <a:pt x="188" y="182"/>
                </a:cubicBezTo>
                <a:cubicBezTo>
                  <a:pt x="186" y="182"/>
                  <a:pt x="186" y="179"/>
                  <a:pt x="185" y="177"/>
                </a:cubicBezTo>
                <a:close/>
                <a:moveTo>
                  <a:pt x="170" y="202"/>
                </a:moveTo>
                <a:cubicBezTo>
                  <a:pt x="170" y="201"/>
                  <a:pt x="172" y="200"/>
                  <a:pt x="172" y="199"/>
                </a:cubicBezTo>
                <a:cubicBezTo>
                  <a:pt x="173" y="197"/>
                  <a:pt x="173" y="194"/>
                  <a:pt x="175" y="194"/>
                </a:cubicBezTo>
                <a:cubicBezTo>
                  <a:pt x="175" y="194"/>
                  <a:pt x="176" y="194"/>
                  <a:pt x="176" y="194"/>
                </a:cubicBezTo>
                <a:cubicBezTo>
                  <a:pt x="176" y="198"/>
                  <a:pt x="179" y="200"/>
                  <a:pt x="179" y="204"/>
                </a:cubicBezTo>
                <a:cubicBezTo>
                  <a:pt x="179" y="205"/>
                  <a:pt x="179" y="205"/>
                  <a:pt x="179" y="206"/>
                </a:cubicBezTo>
                <a:cubicBezTo>
                  <a:pt x="177" y="205"/>
                  <a:pt x="177" y="205"/>
                  <a:pt x="176" y="205"/>
                </a:cubicBezTo>
                <a:cubicBezTo>
                  <a:pt x="173" y="204"/>
                  <a:pt x="170" y="204"/>
                  <a:pt x="170" y="202"/>
                </a:cubicBezTo>
                <a:close/>
                <a:moveTo>
                  <a:pt x="190" y="153"/>
                </a:moveTo>
                <a:cubicBezTo>
                  <a:pt x="190" y="153"/>
                  <a:pt x="189" y="153"/>
                  <a:pt x="189" y="153"/>
                </a:cubicBezTo>
                <a:cubicBezTo>
                  <a:pt x="187" y="153"/>
                  <a:pt x="187" y="155"/>
                  <a:pt x="187" y="156"/>
                </a:cubicBezTo>
                <a:cubicBezTo>
                  <a:pt x="187" y="158"/>
                  <a:pt x="188" y="160"/>
                  <a:pt x="189" y="161"/>
                </a:cubicBezTo>
                <a:cubicBezTo>
                  <a:pt x="190" y="158"/>
                  <a:pt x="190" y="156"/>
                  <a:pt x="190" y="153"/>
                </a:cubicBezTo>
                <a:close/>
                <a:moveTo>
                  <a:pt x="168" y="173"/>
                </a:moveTo>
                <a:cubicBezTo>
                  <a:pt x="168" y="186"/>
                  <a:pt x="168" y="186"/>
                  <a:pt x="168" y="186"/>
                </a:cubicBezTo>
                <a:cubicBezTo>
                  <a:pt x="168" y="188"/>
                  <a:pt x="168" y="190"/>
                  <a:pt x="170" y="190"/>
                </a:cubicBezTo>
                <a:cubicBezTo>
                  <a:pt x="173" y="190"/>
                  <a:pt x="174" y="189"/>
                  <a:pt x="177" y="189"/>
                </a:cubicBezTo>
                <a:cubicBezTo>
                  <a:pt x="177" y="184"/>
                  <a:pt x="177" y="184"/>
                  <a:pt x="177" y="184"/>
                </a:cubicBezTo>
                <a:cubicBezTo>
                  <a:pt x="176" y="182"/>
                  <a:pt x="176" y="182"/>
                  <a:pt x="176" y="182"/>
                </a:cubicBezTo>
                <a:cubicBezTo>
                  <a:pt x="177" y="180"/>
                  <a:pt x="177" y="179"/>
                  <a:pt x="177" y="177"/>
                </a:cubicBezTo>
                <a:cubicBezTo>
                  <a:pt x="177" y="176"/>
                  <a:pt x="177" y="175"/>
                  <a:pt x="178" y="175"/>
                </a:cubicBezTo>
                <a:cubicBezTo>
                  <a:pt x="175" y="174"/>
                  <a:pt x="175" y="172"/>
                  <a:pt x="173" y="172"/>
                </a:cubicBezTo>
                <a:cubicBezTo>
                  <a:pt x="171" y="171"/>
                  <a:pt x="170" y="173"/>
                  <a:pt x="168" y="173"/>
                </a:cubicBezTo>
                <a:close/>
                <a:moveTo>
                  <a:pt x="228" y="202"/>
                </a:moveTo>
                <a:cubicBezTo>
                  <a:pt x="219" y="200"/>
                  <a:pt x="220" y="191"/>
                  <a:pt x="215" y="184"/>
                </a:cubicBezTo>
                <a:cubicBezTo>
                  <a:pt x="212" y="180"/>
                  <a:pt x="211" y="177"/>
                  <a:pt x="206" y="174"/>
                </a:cubicBezTo>
                <a:cubicBezTo>
                  <a:pt x="205" y="174"/>
                  <a:pt x="203" y="174"/>
                  <a:pt x="202" y="172"/>
                </a:cubicBezTo>
                <a:cubicBezTo>
                  <a:pt x="201" y="171"/>
                  <a:pt x="201" y="169"/>
                  <a:pt x="201" y="167"/>
                </a:cubicBezTo>
                <a:cubicBezTo>
                  <a:pt x="201" y="160"/>
                  <a:pt x="200" y="156"/>
                  <a:pt x="200" y="149"/>
                </a:cubicBezTo>
                <a:cubicBezTo>
                  <a:pt x="200" y="146"/>
                  <a:pt x="201" y="144"/>
                  <a:pt x="201" y="141"/>
                </a:cubicBezTo>
                <a:cubicBezTo>
                  <a:pt x="201" y="137"/>
                  <a:pt x="202" y="134"/>
                  <a:pt x="199" y="131"/>
                </a:cubicBezTo>
                <a:cubicBezTo>
                  <a:pt x="197" y="130"/>
                  <a:pt x="195" y="131"/>
                  <a:pt x="195" y="129"/>
                </a:cubicBezTo>
                <a:cubicBezTo>
                  <a:pt x="195" y="123"/>
                  <a:pt x="195" y="123"/>
                  <a:pt x="195" y="123"/>
                </a:cubicBezTo>
                <a:cubicBezTo>
                  <a:pt x="194" y="120"/>
                  <a:pt x="194" y="120"/>
                  <a:pt x="194" y="120"/>
                </a:cubicBezTo>
                <a:cubicBezTo>
                  <a:pt x="194" y="117"/>
                  <a:pt x="194" y="116"/>
                  <a:pt x="195" y="114"/>
                </a:cubicBezTo>
                <a:cubicBezTo>
                  <a:pt x="196" y="112"/>
                  <a:pt x="197" y="111"/>
                  <a:pt x="197" y="109"/>
                </a:cubicBezTo>
                <a:cubicBezTo>
                  <a:pt x="197" y="104"/>
                  <a:pt x="192" y="106"/>
                  <a:pt x="192" y="102"/>
                </a:cubicBezTo>
                <a:cubicBezTo>
                  <a:pt x="192" y="94"/>
                  <a:pt x="191" y="95"/>
                  <a:pt x="187" y="95"/>
                </a:cubicBezTo>
                <a:cubicBezTo>
                  <a:pt x="184" y="95"/>
                  <a:pt x="185" y="93"/>
                  <a:pt x="185" y="91"/>
                </a:cubicBezTo>
                <a:cubicBezTo>
                  <a:pt x="185" y="90"/>
                  <a:pt x="186" y="89"/>
                  <a:pt x="186" y="88"/>
                </a:cubicBezTo>
                <a:cubicBezTo>
                  <a:pt x="186" y="86"/>
                  <a:pt x="186" y="86"/>
                  <a:pt x="186" y="86"/>
                </a:cubicBezTo>
                <a:cubicBezTo>
                  <a:pt x="187" y="81"/>
                  <a:pt x="188" y="79"/>
                  <a:pt x="190" y="74"/>
                </a:cubicBezTo>
                <a:cubicBezTo>
                  <a:pt x="191" y="71"/>
                  <a:pt x="194" y="70"/>
                  <a:pt x="194" y="67"/>
                </a:cubicBezTo>
                <a:cubicBezTo>
                  <a:pt x="194" y="66"/>
                  <a:pt x="193" y="66"/>
                  <a:pt x="193" y="65"/>
                </a:cubicBezTo>
                <a:cubicBezTo>
                  <a:pt x="193" y="61"/>
                  <a:pt x="195" y="59"/>
                  <a:pt x="196" y="55"/>
                </a:cubicBezTo>
                <a:cubicBezTo>
                  <a:pt x="197" y="50"/>
                  <a:pt x="199" y="46"/>
                  <a:pt x="203" y="42"/>
                </a:cubicBezTo>
                <a:cubicBezTo>
                  <a:pt x="207" y="38"/>
                  <a:pt x="209" y="36"/>
                  <a:pt x="212" y="32"/>
                </a:cubicBezTo>
                <a:cubicBezTo>
                  <a:pt x="214" y="30"/>
                  <a:pt x="215" y="27"/>
                  <a:pt x="217" y="26"/>
                </a:cubicBezTo>
                <a:cubicBezTo>
                  <a:pt x="219" y="25"/>
                  <a:pt x="221" y="25"/>
                  <a:pt x="223" y="25"/>
                </a:cubicBezTo>
                <a:cubicBezTo>
                  <a:pt x="223" y="26"/>
                  <a:pt x="224" y="26"/>
                  <a:pt x="224" y="27"/>
                </a:cubicBezTo>
                <a:cubicBezTo>
                  <a:pt x="224" y="30"/>
                  <a:pt x="222" y="32"/>
                  <a:pt x="220" y="34"/>
                </a:cubicBezTo>
                <a:cubicBezTo>
                  <a:pt x="218" y="35"/>
                  <a:pt x="218" y="37"/>
                  <a:pt x="217" y="39"/>
                </a:cubicBezTo>
                <a:cubicBezTo>
                  <a:pt x="216" y="40"/>
                  <a:pt x="215" y="40"/>
                  <a:pt x="214" y="41"/>
                </a:cubicBezTo>
                <a:cubicBezTo>
                  <a:pt x="212" y="43"/>
                  <a:pt x="213" y="45"/>
                  <a:pt x="213" y="48"/>
                </a:cubicBezTo>
                <a:cubicBezTo>
                  <a:pt x="218" y="50"/>
                  <a:pt x="223" y="52"/>
                  <a:pt x="223" y="57"/>
                </a:cubicBezTo>
                <a:cubicBezTo>
                  <a:pt x="223" y="64"/>
                  <a:pt x="223" y="67"/>
                  <a:pt x="223" y="73"/>
                </a:cubicBezTo>
                <a:cubicBezTo>
                  <a:pt x="223" y="76"/>
                  <a:pt x="221" y="76"/>
                  <a:pt x="220" y="79"/>
                </a:cubicBezTo>
                <a:cubicBezTo>
                  <a:pt x="219" y="83"/>
                  <a:pt x="215" y="85"/>
                  <a:pt x="215" y="90"/>
                </a:cubicBezTo>
                <a:cubicBezTo>
                  <a:pt x="212" y="90"/>
                  <a:pt x="210" y="91"/>
                  <a:pt x="207" y="93"/>
                </a:cubicBezTo>
                <a:cubicBezTo>
                  <a:pt x="204" y="95"/>
                  <a:pt x="201" y="96"/>
                  <a:pt x="198" y="100"/>
                </a:cubicBezTo>
                <a:cubicBezTo>
                  <a:pt x="200" y="101"/>
                  <a:pt x="201" y="102"/>
                  <a:pt x="203" y="103"/>
                </a:cubicBezTo>
                <a:cubicBezTo>
                  <a:pt x="204" y="105"/>
                  <a:pt x="204" y="106"/>
                  <a:pt x="206" y="108"/>
                </a:cubicBezTo>
                <a:cubicBezTo>
                  <a:pt x="207" y="109"/>
                  <a:pt x="209" y="108"/>
                  <a:pt x="211" y="108"/>
                </a:cubicBezTo>
                <a:cubicBezTo>
                  <a:pt x="212" y="108"/>
                  <a:pt x="212" y="109"/>
                  <a:pt x="213" y="109"/>
                </a:cubicBezTo>
                <a:cubicBezTo>
                  <a:pt x="215" y="109"/>
                  <a:pt x="215" y="107"/>
                  <a:pt x="216" y="105"/>
                </a:cubicBezTo>
                <a:cubicBezTo>
                  <a:pt x="219" y="101"/>
                  <a:pt x="219" y="98"/>
                  <a:pt x="221" y="94"/>
                </a:cubicBezTo>
                <a:cubicBezTo>
                  <a:pt x="224" y="89"/>
                  <a:pt x="231" y="90"/>
                  <a:pt x="233" y="84"/>
                </a:cubicBezTo>
                <a:cubicBezTo>
                  <a:pt x="231" y="84"/>
                  <a:pt x="229" y="83"/>
                  <a:pt x="229" y="81"/>
                </a:cubicBezTo>
                <a:cubicBezTo>
                  <a:pt x="229" y="80"/>
                  <a:pt x="230" y="79"/>
                  <a:pt x="231" y="78"/>
                </a:cubicBezTo>
                <a:cubicBezTo>
                  <a:pt x="233" y="75"/>
                  <a:pt x="235" y="73"/>
                  <a:pt x="238" y="71"/>
                </a:cubicBezTo>
                <a:cubicBezTo>
                  <a:pt x="241" y="70"/>
                  <a:pt x="241" y="68"/>
                  <a:pt x="244" y="67"/>
                </a:cubicBezTo>
                <a:cubicBezTo>
                  <a:pt x="250" y="64"/>
                  <a:pt x="254" y="62"/>
                  <a:pt x="261" y="62"/>
                </a:cubicBezTo>
                <a:cubicBezTo>
                  <a:pt x="266" y="62"/>
                  <a:pt x="263" y="62"/>
                  <a:pt x="263" y="65"/>
                </a:cubicBezTo>
                <a:cubicBezTo>
                  <a:pt x="263" y="70"/>
                  <a:pt x="266" y="72"/>
                  <a:pt x="266" y="76"/>
                </a:cubicBezTo>
                <a:cubicBezTo>
                  <a:pt x="266" y="81"/>
                  <a:pt x="265" y="84"/>
                  <a:pt x="263" y="89"/>
                </a:cubicBezTo>
                <a:cubicBezTo>
                  <a:pt x="262" y="91"/>
                  <a:pt x="263" y="93"/>
                  <a:pt x="261" y="94"/>
                </a:cubicBezTo>
                <a:cubicBezTo>
                  <a:pt x="260" y="96"/>
                  <a:pt x="258" y="96"/>
                  <a:pt x="257" y="96"/>
                </a:cubicBezTo>
                <a:cubicBezTo>
                  <a:pt x="254" y="98"/>
                  <a:pt x="253" y="100"/>
                  <a:pt x="250" y="101"/>
                </a:cubicBezTo>
                <a:cubicBezTo>
                  <a:pt x="245" y="103"/>
                  <a:pt x="239" y="103"/>
                  <a:pt x="238" y="108"/>
                </a:cubicBezTo>
                <a:cubicBezTo>
                  <a:pt x="235" y="108"/>
                  <a:pt x="235" y="108"/>
                  <a:pt x="235" y="108"/>
                </a:cubicBezTo>
                <a:cubicBezTo>
                  <a:pt x="235" y="110"/>
                  <a:pt x="235" y="110"/>
                  <a:pt x="235" y="110"/>
                </a:cubicBezTo>
                <a:cubicBezTo>
                  <a:pt x="235" y="112"/>
                  <a:pt x="236" y="113"/>
                  <a:pt x="237" y="116"/>
                </a:cubicBezTo>
                <a:cubicBezTo>
                  <a:pt x="240" y="116"/>
                  <a:pt x="241" y="118"/>
                  <a:pt x="243" y="119"/>
                </a:cubicBezTo>
                <a:cubicBezTo>
                  <a:pt x="246" y="120"/>
                  <a:pt x="248" y="119"/>
                  <a:pt x="251" y="120"/>
                </a:cubicBezTo>
                <a:cubicBezTo>
                  <a:pt x="253" y="121"/>
                  <a:pt x="255" y="122"/>
                  <a:pt x="257" y="123"/>
                </a:cubicBezTo>
                <a:cubicBezTo>
                  <a:pt x="259" y="125"/>
                  <a:pt x="262" y="125"/>
                  <a:pt x="262" y="127"/>
                </a:cubicBezTo>
                <a:cubicBezTo>
                  <a:pt x="262" y="131"/>
                  <a:pt x="261" y="134"/>
                  <a:pt x="264" y="137"/>
                </a:cubicBezTo>
                <a:cubicBezTo>
                  <a:pt x="277" y="151"/>
                  <a:pt x="266" y="140"/>
                  <a:pt x="254" y="137"/>
                </a:cubicBezTo>
                <a:cubicBezTo>
                  <a:pt x="252" y="136"/>
                  <a:pt x="252" y="134"/>
                  <a:pt x="250" y="134"/>
                </a:cubicBezTo>
                <a:cubicBezTo>
                  <a:pt x="241" y="134"/>
                  <a:pt x="241" y="134"/>
                  <a:pt x="241" y="134"/>
                </a:cubicBezTo>
                <a:cubicBezTo>
                  <a:pt x="239" y="134"/>
                  <a:pt x="239" y="132"/>
                  <a:pt x="238" y="132"/>
                </a:cubicBezTo>
                <a:cubicBezTo>
                  <a:pt x="234" y="131"/>
                  <a:pt x="231" y="130"/>
                  <a:pt x="227" y="130"/>
                </a:cubicBezTo>
                <a:cubicBezTo>
                  <a:pt x="222" y="130"/>
                  <a:pt x="222" y="130"/>
                  <a:pt x="222" y="130"/>
                </a:cubicBezTo>
                <a:cubicBezTo>
                  <a:pt x="215" y="130"/>
                  <a:pt x="217" y="136"/>
                  <a:pt x="216" y="144"/>
                </a:cubicBezTo>
                <a:cubicBezTo>
                  <a:pt x="216" y="146"/>
                  <a:pt x="215" y="148"/>
                  <a:pt x="215" y="151"/>
                </a:cubicBezTo>
                <a:cubicBezTo>
                  <a:pt x="215" y="155"/>
                  <a:pt x="215" y="158"/>
                  <a:pt x="216" y="162"/>
                </a:cubicBezTo>
                <a:cubicBezTo>
                  <a:pt x="218" y="165"/>
                  <a:pt x="219" y="166"/>
                  <a:pt x="220" y="169"/>
                </a:cubicBezTo>
                <a:cubicBezTo>
                  <a:pt x="220" y="171"/>
                  <a:pt x="221" y="173"/>
                  <a:pt x="222" y="175"/>
                </a:cubicBezTo>
                <a:cubicBezTo>
                  <a:pt x="225" y="179"/>
                  <a:pt x="224" y="183"/>
                  <a:pt x="226" y="187"/>
                </a:cubicBezTo>
                <a:cubicBezTo>
                  <a:pt x="228" y="191"/>
                  <a:pt x="231" y="192"/>
                  <a:pt x="233" y="196"/>
                </a:cubicBezTo>
                <a:cubicBezTo>
                  <a:pt x="234" y="199"/>
                  <a:pt x="236" y="201"/>
                  <a:pt x="238" y="203"/>
                </a:cubicBezTo>
                <a:cubicBezTo>
                  <a:pt x="241" y="206"/>
                  <a:pt x="242" y="208"/>
                  <a:pt x="245" y="211"/>
                </a:cubicBezTo>
                <a:cubicBezTo>
                  <a:pt x="248" y="212"/>
                  <a:pt x="236" y="212"/>
                  <a:pt x="236" y="208"/>
                </a:cubicBezTo>
                <a:cubicBezTo>
                  <a:pt x="236" y="207"/>
                  <a:pt x="236" y="207"/>
                  <a:pt x="236" y="206"/>
                </a:cubicBezTo>
                <a:cubicBezTo>
                  <a:pt x="236" y="205"/>
                  <a:pt x="234" y="205"/>
                  <a:pt x="232" y="205"/>
                </a:cubicBezTo>
                <a:cubicBezTo>
                  <a:pt x="231" y="205"/>
                  <a:pt x="230" y="203"/>
                  <a:pt x="228" y="202"/>
                </a:cubicBezTo>
                <a:close/>
                <a:moveTo>
                  <a:pt x="228" y="15"/>
                </a:moveTo>
                <a:cubicBezTo>
                  <a:pt x="228" y="18"/>
                  <a:pt x="228" y="18"/>
                  <a:pt x="228" y="18"/>
                </a:cubicBezTo>
                <a:cubicBezTo>
                  <a:pt x="228" y="20"/>
                  <a:pt x="229" y="21"/>
                  <a:pt x="230" y="22"/>
                </a:cubicBezTo>
                <a:cubicBezTo>
                  <a:pt x="231" y="20"/>
                  <a:pt x="231" y="19"/>
                  <a:pt x="231" y="16"/>
                </a:cubicBezTo>
                <a:cubicBezTo>
                  <a:pt x="231" y="15"/>
                  <a:pt x="229" y="15"/>
                  <a:pt x="228" y="15"/>
                </a:cubicBezTo>
                <a:close/>
                <a:moveTo>
                  <a:pt x="205" y="25"/>
                </a:moveTo>
                <a:cubicBezTo>
                  <a:pt x="205" y="27"/>
                  <a:pt x="205" y="27"/>
                  <a:pt x="205" y="27"/>
                </a:cubicBezTo>
                <a:cubicBezTo>
                  <a:pt x="206" y="27"/>
                  <a:pt x="206" y="27"/>
                  <a:pt x="206" y="27"/>
                </a:cubicBezTo>
                <a:cubicBezTo>
                  <a:pt x="208" y="27"/>
                  <a:pt x="210" y="26"/>
                  <a:pt x="210" y="24"/>
                </a:cubicBezTo>
                <a:cubicBezTo>
                  <a:pt x="210" y="22"/>
                  <a:pt x="208" y="21"/>
                  <a:pt x="207" y="22"/>
                </a:cubicBezTo>
                <a:cubicBezTo>
                  <a:pt x="205" y="22"/>
                  <a:pt x="205" y="24"/>
                  <a:pt x="205" y="25"/>
                </a:cubicBezTo>
                <a:close/>
                <a:moveTo>
                  <a:pt x="2" y="265"/>
                </a:moveTo>
                <a:cubicBezTo>
                  <a:pt x="2" y="263"/>
                  <a:pt x="3" y="262"/>
                  <a:pt x="3" y="260"/>
                </a:cubicBezTo>
                <a:cubicBezTo>
                  <a:pt x="3" y="257"/>
                  <a:pt x="6" y="258"/>
                  <a:pt x="8" y="258"/>
                </a:cubicBezTo>
                <a:cubicBezTo>
                  <a:pt x="12" y="258"/>
                  <a:pt x="14" y="256"/>
                  <a:pt x="17" y="256"/>
                </a:cubicBezTo>
                <a:cubicBezTo>
                  <a:pt x="19" y="256"/>
                  <a:pt x="20" y="257"/>
                  <a:pt x="22" y="257"/>
                </a:cubicBezTo>
                <a:cubicBezTo>
                  <a:pt x="27" y="259"/>
                  <a:pt x="31" y="258"/>
                  <a:pt x="37" y="260"/>
                </a:cubicBezTo>
                <a:cubicBezTo>
                  <a:pt x="40" y="261"/>
                  <a:pt x="42" y="263"/>
                  <a:pt x="46" y="264"/>
                </a:cubicBezTo>
                <a:cubicBezTo>
                  <a:pt x="47" y="263"/>
                  <a:pt x="47" y="262"/>
                  <a:pt x="47" y="261"/>
                </a:cubicBezTo>
                <a:cubicBezTo>
                  <a:pt x="49" y="261"/>
                  <a:pt x="50" y="261"/>
                  <a:pt x="51" y="261"/>
                </a:cubicBezTo>
                <a:cubicBezTo>
                  <a:pt x="51" y="265"/>
                  <a:pt x="51" y="265"/>
                  <a:pt x="51" y="265"/>
                </a:cubicBezTo>
                <a:cubicBezTo>
                  <a:pt x="52" y="265"/>
                  <a:pt x="52" y="265"/>
                  <a:pt x="52" y="265"/>
                </a:cubicBezTo>
                <a:cubicBezTo>
                  <a:pt x="53" y="264"/>
                  <a:pt x="54" y="263"/>
                  <a:pt x="55" y="262"/>
                </a:cubicBezTo>
                <a:cubicBezTo>
                  <a:pt x="58" y="262"/>
                  <a:pt x="58" y="262"/>
                  <a:pt x="58" y="262"/>
                </a:cubicBezTo>
                <a:cubicBezTo>
                  <a:pt x="58" y="265"/>
                  <a:pt x="59" y="267"/>
                  <a:pt x="61" y="270"/>
                </a:cubicBezTo>
                <a:cubicBezTo>
                  <a:pt x="55" y="273"/>
                  <a:pt x="52" y="273"/>
                  <a:pt x="46" y="273"/>
                </a:cubicBezTo>
                <a:cubicBezTo>
                  <a:pt x="45" y="273"/>
                  <a:pt x="44" y="273"/>
                  <a:pt x="43" y="273"/>
                </a:cubicBezTo>
                <a:cubicBezTo>
                  <a:pt x="41" y="273"/>
                  <a:pt x="41" y="275"/>
                  <a:pt x="39" y="275"/>
                </a:cubicBezTo>
                <a:cubicBezTo>
                  <a:pt x="36" y="275"/>
                  <a:pt x="35" y="272"/>
                  <a:pt x="33" y="272"/>
                </a:cubicBezTo>
                <a:cubicBezTo>
                  <a:pt x="31" y="272"/>
                  <a:pt x="30" y="273"/>
                  <a:pt x="28" y="274"/>
                </a:cubicBezTo>
                <a:cubicBezTo>
                  <a:pt x="21" y="275"/>
                  <a:pt x="17" y="279"/>
                  <a:pt x="9" y="279"/>
                </a:cubicBezTo>
                <a:cubicBezTo>
                  <a:pt x="3" y="279"/>
                  <a:pt x="0" y="273"/>
                  <a:pt x="0" y="267"/>
                </a:cubicBezTo>
                <a:cubicBezTo>
                  <a:pt x="0" y="267"/>
                  <a:pt x="2" y="266"/>
                  <a:pt x="2" y="265"/>
                </a:cubicBezTo>
                <a:close/>
                <a:moveTo>
                  <a:pt x="63" y="266"/>
                </a:moveTo>
                <a:cubicBezTo>
                  <a:pt x="69" y="266"/>
                  <a:pt x="73" y="266"/>
                  <a:pt x="80" y="266"/>
                </a:cubicBezTo>
                <a:cubicBezTo>
                  <a:pt x="87" y="266"/>
                  <a:pt x="91" y="265"/>
                  <a:pt x="98" y="265"/>
                </a:cubicBezTo>
                <a:cubicBezTo>
                  <a:pt x="106" y="265"/>
                  <a:pt x="111" y="266"/>
                  <a:pt x="119" y="267"/>
                </a:cubicBezTo>
                <a:cubicBezTo>
                  <a:pt x="119" y="269"/>
                  <a:pt x="119" y="269"/>
                  <a:pt x="119" y="269"/>
                </a:cubicBezTo>
                <a:cubicBezTo>
                  <a:pt x="111" y="272"/>
                  <a:pt x="106" y="273"/>
                  <a:pt x="98" y="273"/>
                </a:cubicBezTo>
                <a:cubicBezTo>
                  <a:pt x="95" y="273"/>
                  <a:pt x="94" y="272"/>
                  <a:pt x="91" y="272"/>
                </a:cubicBezTo>
                <a:cubicBezTo>
                  <a:pt x="89" y="272"/>
                  <a:pt x="88" y="273"/>
                  <a:pt x="87" y="274"/>
                </a:cubicBezTo>
                <a:cubicBezTo>
                  <a:pt x="81" y="275"/>
                  <a:pt x="78" y="275"/>
                  <a:pt x="72" y="275"/>
                </a:cubicBezTo>
                <a:cubicBezTo>
                  <a:pt x="70" y="275"/>
                  <a:pt x="69" y="275"/>
                  <a:pt x="68" y="274"/>
                </a:cubicBezTo>
                <a:cubicBezTo>
                  <a:pt x="67" y="274"/>
                  <a:pt x="67" y="272"/>
                  <a:pt x="66" y="271"/>
                </a:cubicBezTo>
                <a:cubicBezTo>
                  <a:pt x="65" y="270"/>
                  <a:pt x="64" y="271"/>
                  <a:pt x="62" y="271"/>
                </a:cubicBezTo>
                <a:cubicBezTo>
                  <a:pt x="63" y="266"/>
                  <a:pt x="63" y="266"/>
                  <a:pt x="63" y="266"/>
                </a:cubicBezTo>
                <a:close/>
                <a:moveTo>
                  <a:pt x="93" y="286"/>
                </a:moveTo>
                <a:cubicBezTo>
                  <a:pt x="93" y="288"/>
                  <a:pt x="93" y="291"/>
                  <a:pt x="95" y="291"/>
                </a:cubicBezTo>
                <a:cubicBezTo>
                  <a:pt x="97" y="291"/>
                  <a:pt x="98" y="288"/>
                  <a:pt x="99" y="286"/>
                </a:cubicBezTo>
                <a:cubicBezTo>
                  <a:pt x="99" y="284"/>
                  <a:pt x="101" y="283"/>
                  <a:pt x="101" y="281"/>
                </a:cubicBezTo>
                <a:cubicBezTo>
                  <a:pt x="101" y="279"/>
                  <a:pt x="99" y="276"/>
                  <a:pt x="96" y="276"/>
                </a:cubicBezTo>
                <a:cubicBezTo>
                  <a:pt x="95" y="277"/>
                  <a:pt x="95" y="277"/>
                  <a:pt x="94" y="279"/>
                </a:cubicBezTo>
                <a:cubicBezTo>
                  <a:pt x="93" y="281"/>
                  <a:pt x="93" y="283"/>
                  <a:pt x="93" y="28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1"/>
          <p:cNvSpPr>
            <a:spLocks noEditPoints="1"/>
          </p:cNvSpPr>
          <p:nvPr/>
        </p:nvSpPr>
        <p:spPr bwMode="auto">
          <a:xfrm>
            <a:off x="7241492" y="3484149"/>
            <a:ext cx="1630216" cy="998318"/>
          </a:xfrm>
          <a:custGeom>
            <a:avLst/>
            <a:gdLst/>
            <a:ahLst/>
            <a:cxnLst>
              <a:cxn ang="0">
                <a:pos x="423" y="176"/>
              </a:cxn>
              <a:cxn ang="0">
                <a:pos x="442" y="163"/>
              </a:cxn>
              <a:cxn ang="0">
                <a:pos x="447" y="167"/>
              </a:cxn>
              <a:cxn ang="0">
                <a:pos x="530" y="160"/>
              </a:cxn>
              <a:cxn ang="0">
                <a:pos x="513" y="178"/>
              </a:cxn>
              <a:cxn ang="0">
                <a:pos x="520" y="205"/>
              </a:cxn>
              <a:cxn ang="0">
                <a:pos x="544" y="204"/>
              </a:cxn>
              <a:cxn ang="0">
                <a:pos x="543" y="181"/>
              </a:cxn>
              <a:cxn ang="0">
                <a:pos x="517" y="205"/>
              </a:cxn>
              <a:cxn ang="0">
                <a:pos x="508" y="201"/>
              </a:cxn>
              <a:cxn ang="0">
                <a:pos x="528" y="211"/>
              </a:cxn>
              <a:cxn ang="0">
                <a:pos x="505" y="204"/>
              </a:cxn>
              <a:cxn ang="0">
                <a:pos x="522" y="239"/>
              </a:cxn>
              <a:cxn ang="0">
                <a:pos x="504" y="239"/>
              </a:cxn>
              <a:cxn ang="0">
                <a:pos x="507" y="212"/>
              </a:cxn>
              <a:cxn ang="0">
                <a:pos x="540" y="231"/>
              </a:cxn>
              <a:cxn ang="0">
                <a:pos x="548" y="222"/>
              </a:cxn>
              <a:cxn ang="0">
                <a:pos x="195" y="327"/>
              </a:cxn>
              <a:cxn ang="0">
                <a:pos x="237" y="311"/>
              </a:cxn>
              <a:cxn ang="0">
                <a:pos x="170" y="263"/>
              </a:cxn>
              <a:cxn ang="0">
                <a:pos x="319" y="279"/>
              </a:cxn>
              <a:cxn ang="0">
                <a:pos x="319" y="279"/>
              </a:cxn>
              <a:cxn ang="0">
                <a:pos x="320" y="294"/>
              </a:cxn>
              <a:cxn ang="0">
                <a:pos x="327" y="323"/>
              </a:cxn>
              <a:cxn ang="0">
                <a:pos x="312" y="328"/>
              </a:cxn>
              <a:cxn ang="0">
                <a:pos x="378" y="270"/>
              </a:cxn>
              <a:cxn ang="0">
                <a:pos x="340" y="279"/>
              </a:cxn>
              <a:cxn ang="0">
                <a:pos x="359" y="260"/>
              </a:cxn>
              <a:cxn ang="0">
                <a:pos x="352" y="297"/>
              </a:cxn>
              <a:cxn ang="0">
                <a:pos x="337" y="312"/>
              </a:cxn>
              <a:cxn ang="0">
                <a:pos x="327" y="296"/>
              </a:cxn>
              <a:cxn ang="0">
                <a:pos x="99" y="293"/>
              </a:cxn>
              <a:cxn ang="0">
                <a:pos x="130" y="320"/>
              </a:cxn>
              <a:cxn ang="0">
                <a:pos x="143" y="321"/>
              </a:cxn>
              <a:cxn ang="0">
                <a:pos x="8" y="303"/>
              </a:cxn>
              <a:cxn ang="0">
                <a:pos x="57" y="300"/>
              </a:cxn>
              <a:cxn ang="0">
                <a:pos x="55" y="289"/>
              </a:cxn>
              <a:cxn ang="0">
                <a:pos x="133" y="34"/>
              </a:cxn>
              <a:cxn ang="0">
                <a:pos x="160" y="30"/>
              </a:cxn>
              <a:cxn ang="0">
                <a:pos x="195" y="26"/>
              </a:cxn>
              <a:cxn ang="0">
                <a:pos x="230" y="35"/>
              </a:cxn>
              <a:cxn ang="0">
                <a:pos x="278" y="50"/>
              </a:cxn>
              <a:cxn ang="0">
                <a:pos x="311" y="48"/>
              </a:cxn>
              <a:cxn ang="0">
                <a:pos x="287" y="17"/>
              </a:cxn>
              <a:cxn ang="0">
                <a:pos x="225" y="1"/>
              </a:cxn>
              <a:cxn ang="0">
                <a:pos x="190" y="5"/>
              </a:cxn>
              <a:cxn ang="0">
                <a:pos x="142" y="16"/>
              </a:cxn>
              <a:cxn ang="0">
                <a:pos x="174" y="47"/>
              </a:cxn>
              <a:cxn ang="0">
                <a:pos x="162" y="51"/>
              </a:cxn>
              <a:cxn ang="0">
                <a:pos x="155" y="50"/>
              </a:cxn>
              <a:cxn ang="0">
                <a:pos x="123" y="22"/>
              </a:cxn>
              <a:cxn ang="0">
                <a:pos x="138" y="9"/>
              </a:cxn>
              <a:cxn ang="0">
                <a:pos x="113" y="28"/>
              </a:cxn>
              <a:cxn ang="0">
                <a:pos x="21" y="22"/>
              </a:cxn>
              <a:cxn ang="0">
                <a:pos x="41" y="57"/>
              </a:cxn>
              <a:cxn ang="0">
                <a:pos x="81" y="54"/>
              </a:cxn>
              <a:cxn ang="0">
                <a:pos x="80" y="29"/>
              </a:cxn>
              <a:cxn ang="0">
                <a:pos x="47" y="17"/>
              </a:cxn>
              <a:cxn ang="0">
                <a:pos x="84" y="65"/>
              </a:cxn>
            </a:cxnLst>
            <a:rect l="0" t="0" r="r" b="b"/>
            <a:pathLst>
              <a:path w="550" h="336">
                <a:moveTo>
                  <a:pt x="418" y="173"/>
                </a:moveTo>
                <a:cubicBezTo>
                  <a:pt x="418" y="176"/>
                  <a:pt x="420" y="177"/>
                  <a:pt x="420" y="180"/>
                </a:cubicBezTo>
                <a:cubicBezTo>
                  <a:pt x="420" y="184"/>
                  <a:pt x="419" y="185"/>
                  <a:pt x="419" y="189"/>
                </a:cubicBezTo>
                <a:cubicBezTo>
                  <a:pt x="421" y="189"/>
                  <a:pt x="423" y="189"/>
                  <a:pt x="425" y="191"/>
                </a:cubicBezTo>
                <a:cubicBezTo>
                  <a:pt x="426" y="189"/>
                  <a:pt x="427" y="188"/>
                  <a:pt x="427" y="186"/>
                </a:cubicBezTo>
                <a:cubicBezTo>
                  <a:pt x="427" y="182"/>
                  <a:pt x="425" y="180"/>
                  <a:pt x="423" y="176"/>
                </a:cubicBezTo>
                <a:cubicBezTo>
                  <a:pt x="422" y="174"/>
                  <a:pt x="423" y="173"/>
                  <a:pt x="422" y="171"/>
                </a:cubicBezTo>
                <a:cubicBezTo>
                  <a:pt x="421" y="169"/>
                  <a:pt x="418" y="171"/>
                  <a:pt x="418" y="173"/>
                </a:cubicBezTo>
                <a:close/>
                <a:moveTo>
                  <a:pt x="450" y="151"/>
                </a:moveTo>
                <a:cubicBezTo>
                  <a:pt x="449" y="151"/>
                  <a:pt x="449" y="151"/>
                  <a:pt x="448" y="151"/>
                </a:cubicBezTo>
                <a:cubicBezTo>
                  <a:pt x="447" y="151"/>
                  <a:pt x="447" y="151"/>
                  <a:pt x="447" y="151"/>
                </a:cubicBezTo>
                <a:cubicBezTo>
                  <a:pt x="446" y="156"/>
                  <a:pt x="444" y="158"/>
                  <a:pt x="442" y="163"/>
                </a:cubicBezTo>
                <a:cubicBezTo>
                  <a:pt x="441" y="166"/>
                  <a:pt x="441" y="168"/>
                  <a:pt x="440" y="171"/>
                </a:cubicBezTo>
                <a:cubicBezTo>
                  <a:pt x="439" y="173"/>
                  <a:pt x="437" y="173"/>
                  <a:pt x="435" y="173"/>
                </a:cubicBezTo>
                <a:cubicBezTo>
                  <a:pt x="435" y="180"/>
                  <a:pt x="429" y="209"/>
                  <a:pt x="437" y="183"/>
                </a:cubicBezTo>
                <a:cubicBezTo>
                  <a:pt x="437" y="181"/>
                  <a:pt x="437" y="180"/>
                  <a:pt x="437" y="178"/>
                </a:cubicBezTo>
                <a:cubicBezTo>
                  <a:pt x="438" y="176"/>
                  <a:pt x="440" y="175"/>
                  <a:pt x="442" y="173"/>
                </a:cubicBezTo>
                <a:cubicBezTo>
                  <a:pt x="443" y="171"/>
                  <a:pt x="446" y="170"/>
                  <a:pt x="447" y="167"/>
                </a:cubicBezTo>
                <a:cubicBezTo>
                  <a:pt x="449" y="163"/>
                  <a:pt x="449" y="161"/>
                  <a:pt x="450" y="156"/>
                </a:cubicBezTo>
                <a:cubicBezTo>
                  <a:pt x="450" y="155"/>
                  <a:pt x="451" y="153"/>
                  <a:pt x="450" y="151"/>
                </a:cubicBezTo>
                <a:close/>
                <a:moveTo>
                  <a:pt x="539" y="166"/>
                </a:moveTo>
                <a:cubicBezTo>
                  <a:pt x="539" y="160"/>
                  <a:pt x="539" y="160"/>
                  <a:pt x="539" y="160"/>
                </a:cubicBezTo>
                <a:cubicBezTo>
                  <a:pt x="537" y="160"/>
                  <a:pt x="536" y="160"/>
                  <a:pt x="535" y="159"/>
                </a:cubicBezTo>
                <a:cubicBezTo>
                  <a:pt x="530" y="160"/>
                  <a:pt x="530" y="160"/>
                  <a:pt x="530" y="160"/>
                </a:cubicBezTo>
                <a:cubicBezTo>
                  <a:pt x="530" y="162"/>
                  <a:pt x="530" y="165"/>
                  <a:pt x="528" y="166"/>
                </a:cubicBezTo>
                <a:cubicBezTo>
                  <a:pt x="527" y="167"/>
                  <a:pt x="526" y="167"/>
                  <a:pt x="525" y="168"/>
                </a:cubicBezTo>
                <a:cubicBezTo>
                  <a:pt x="523" y="171"/>
                  <a:pt x="523" y="176"/>
                  <a:pt x="519" y="176"/>
                </a:cubicBezTo>
                <a:cubicBezTo>
                  <a:pt x="518" y="176"/>
                  <a:pt x="517" y="175"/>
                  <a:pt x="516" y="175"/>
                </a:cubicBezTo>
                <a:cubicBezTo>
                  <a:pt x="513" y="175"/>
                  <a:pt x="513" y="175"/>
                  <a:pt x="513" y="175"/>
                </a:cubicBezTo>
                <a:cubicBezTo>
                  <a:pt x="513" y="178"/>
                  <a:pt x="513" y="178"/>
                  <a:pt x="513" y="178"/>
                </a:cubicBezTo>
                <a:cubicBezTo>
                  <a:pt x="513" y="182"/>
                  <a:pt x="522" y="180"/>
                  <a:pt x="522" y="184"/>
                </a:cubicBezTo>
                <a:cubicBezTo>
                  <a:pt x="522" y="185"/>
                  <a:pt x="520" y="185"/>
                  <a:pt x="520" y="186"/>
                </a:cubicBezTo>
                <a:cubicBezTo>
                  <a:pt x="520" y="188"/>
                  <a:pt x="518" y="190"/>
                  <a:pt x="518" y="192"/>
                </a:cubicBezTo>
                <a:cubicBezTo>
                  <a:pt x="518" y="193"/>
                  <a:pt x="519" y="193"/>
                  <a:pt x="519" y="194"/>
                </a:cubicBezTo>
                <a:cubicBezTo>
                  <a:pt x="519" y="196"/>
                  <a:pt x="516" y="197"/>
                  <a:pt x="516" y="199"/>
                </a:cubicBezTo>
                <a:cubicBezTo>
                  <a:pt x="516" y="202"/>
                  <a:pt x="518" y="203"/>
                  <a:pt x="520" y="205"/>
                </a:cubicBezTo>
                <a:cubicBezTo>
                  <a:pt x="522" y="207"/>
                  <a:pt x="523" y="207"/>
                  <a:pt x="526" y="209"/>
                </a:cubicBezTo>
                <a:cubicBezTo>
                  <a:pt x="529" y="210"/>
                  <a:pt x="531" y="211"/>
                  <a:pt x="534" y="213"/>
                </a:cubicBezTo>
                <a:cubicBezTo>
                  <a:pt x="536" y="214"/>
                  <a:pt x="537" y="215"/>
                  <a:pt x="539" y="215"/>
                </a:cubicBezTo>
                <a:cubicBezTo>
                  <a:pt x="540" y="215"/>
                  <a:pt x="541" y="214"/>
                  <a:pt x="542" y="213"/>
                </a:cubicBezTo>
                <a:cubicBezTo>
                  <a:pt x="543" y="212"/>
                  <a:pt x="545" y="211"/>
                  <a:pt x="545" y="208"/>
                </a:cubicBezTo>
                <a:cubicBezTo>
                  <a:pt x="545" y="207"/>
                  <a:pt x="544" y="206"/>
                  <a:pt x="544" y="204"/>
                </a:cubicBezTo>
                <a:cubicBezTo>
                  <a:pt x="544" y="203"/>
                  <a:pt x="545" y="202"/>
                  <a:pt x="545" y="201"/>
                </a:cubicBezTo>
                <a:cubicBezTo>
                  <a:pt x="545" y="197"/>
                  <a:pt x="541" y="195"/>
                  <a:pt x="539" y="192"/>
                </a:cubicBezTo>
                <a:cubicBezTo>
                  <a:pt x="539" y="191"/>
                  <a:pt x="539" y="191"/>
                  <a:pt x="539" y="191"/>
                </a:cubicBezTo>
                <a:cubicBezTo>
                  <a:pt x="541" y="191"/>
                  <a:pt x="542" y="192"/>
                  <a:pt x="544" y="191"/>
                </a:cubicBezTo>
                <a:cubicBezTo>
                  <a:pt x="545" y="190"/>
                  <a:pt x="545" y="188"/>
                  <a:pt x="545" y="186"/>
                </a:cubicBezTo>
                <a:cubicBezTo>
                  <a:pt x="545" y="184"/>
                  <a:pt x="543" y="183"/>
                  <a:pt x="543" y="181"/>
                </a:cubicBezTo>
                <a:cubicBezTo>
                  <a:pt x="543" y="178"/>
                  <a:pt x="544" y="176"/>
                  <a:pt x="544" y="173"/>
                </a:cubicBezTo>
                <a:cubicBezTo>
                  <a:pt x="544" y="170"/>
                  <a:pt x="539" y="171"/>
                  <a:pt x="539" y="168"/>
                </a:cubicBezTo>
                <a:cubicBezTo>
                  <a:pt x="539" y="168"/>
                  <a:pt x="539" y="167"/>
                  <a:pt x="539" y="166"/>
                </a:cubicBezTo>
                <a:close/>
                <a:moveTo>
                  <a:pt x="513" y="195"/>
                </a:moveTo>
                <a:cubicBezTo>
                  <a:pt x="513" y="196"/>
                  <a:pt x="513" y="196"/>
                  <a:pt x="513" y="197"/>
                </a:cubicBezTo>
                <a:cubicBezTo>
                  <a:pt x="513" y="201"/>
                  <a:pt x="515" y="203"/>
                  <a:pt x="517" y="205"/>
                </a:cubicBezTo>
                <a:cubicBezTo>
                  <a:pt x="519" y="207"/>
                  <a:pt x="522" y="208"/>
                  <a:pt x="522" y="211"/>
                </a:cubicBezTo>
                <a:cubicBezTo>
                  <a:pt x="522" y="211"/>
                  <a:pt x="522" y="212"/>
                  <a:pt x="522" y="212"/>
                </a:cubicBezTo>
                <a:cubicBezTo>
                  <a:pt x="519" y="210"/>
                  <a:pt x="517" y="209"/>
                  <a:pt x="514" y="208"/>
                </a:cubicBezTo>
                <a:cubicBezTo>
                  <a:pt x="513" y="207"/>
                  <a:pt x="512" y="207"/>
                  <a:pt x="511" y="206"/>
                </a:cubicBezTo>
                <a:cubicBezTo>
                  <a:pt x="511" y="205"/>
                  <a:pt x="512" y="205"/>
                  <a:pt x="511" y="204"/>
                </a:cubicBezTo>
                <a:cubicBezTo>
                  <a:pt x="511" y="202"/>
                  <a:pt x="508" y="202"/>
                  <a:pt x="508" y="201"/>
                </a:cubicBezTo>
                <a:cubicBezTo>
                  <a:pt x="507" y="199"/>
                  <a:pt x="507" y="198"/>
                  <a:pt x="507" y="196"/>
                </a:cubicBezTo>
                <a:cubicBezTo>
                  <a:pt x="507" y="195"/>
                  <a:pt x="508" y="195"/>
                  <a:pt x="508" y="194"/>
                </a:cubicBezTo>
                <a:cubicBezTo>
                  <a:pt x="509" y="195"/>
                  <a:pt x="510" y="195"/>
                  <a:pt x="511" y="195"/>
                </a:cubicBezTo>
                <a:cubicBezTo>
                  <a:pt x="512" y="195"/>
                  <a:pt x="512" y="195"/>
                  <a:pt x="513" y="195"/>
                </a:cubicBezTo>
                <a:close/>
                <a:moveTo>
                  <a:pt x="522" y="214"/>
                </a:moveTo>
                <a:cubicBezTo>
                  <a:pt x="522" y="211"/>
                  <a:pt x="526" y="210"/>
                  <a:pt x="528" y="211"/>
                </a:cubicBezTo>
                <a:cubicBezTo>
                  <a:pt x="530" y="212"/>
                  <a:pt x="530" y="215"/>
                  <a:pt x="532" y="216"/>
                </a:cubicBezTo>
                <a:cubicBezTo>
                  <a:pt x="534" y="217"/>
                  <a:pt x="536" y="217"/>
                  <a:pt x="536" y="219"/>
                </a:cubicBezTo>
                <a:cubicBezTo>
                  <a:pt x="536" y="222"/>
                  <a:pt x="535" y="224"/>
                  <a:pt x="533" y="224"/>
                </a:cubicBezTo>
                <a:cubicBezTo>
                  <a:pt x="530" y="224"/>
                  <a:pt x="530" y="222"/>
                  <a:pt x="529" y="220"/>
                </a:cubicBezTo>
                <a:cubicBezTo>
                  <a:pt x="527" y="217"/>
                  <a:pt x="522" y="217"/>
                  <a:pt x="522" y="214"/>
                </a:cubicBezTo>
                <a:close/>
                <a:moveTo>
                  <a:pt x="505" y="204"/>
                </a:moveTo>
                <a:cubicBezTo>
                  <a:pt x="509" y="207"/>
                  <a:pt x="511" y="207"/>
                  <a:pt x="515" y="210"/>
                </a:cubicBezTo>
                <a:cubicBezTo>
                  <a:pt x="517" y="212"/>
                  <a:pt x="517" y="214"/>
                  <a:pt x="519" y="217"/>
                </a:cubicBezTo>
                <a:cubicBezTo>
                  <a:pt x="521" y="219"/>
                  <a:pt x="524" y="218"/>
                  <a:pt x="526" y="220"/>
                </a:cubicBezTo>
                <a:cubicBezTo>
                  <a:pt x="527" y="222"/>
                  <a:pt x="527" y="224"/>
                  <a:pt x="528" y="226"/>
                </a:cubicBezTo>
                <a:cubicBezTo>
                  <a:pt x="528" y="228"/>
                  <a:pt x="529" y="228"/>
                  <a:pt x="529" y="230"/>
                </a:cubicBezTo>
                <a:cubicBezTo>
                  <a:pt x="529" y="235"/>
                  <a:pt x="523" y="235"/>
                  <a:pt x="522" y="239"/>
                </a:cubicBezTo>
                <a:cubicBezTo>
                  <a:pt x="520" y="244"/>
                  <a:pt x="517" y="248"/>
                  <a:pt x="512" y="248"/>
                </a:cubicBezTo>
                <a:cubicBezTo>
                  <a:pt x="511" y="248"/>
                  <a:pt x="510" y="248"/>
                  <a:pt x="509" y="248"/>
                </a:cubicBezTo>
                <a:cubicBezTo>
                  <a:pt x="509" y="245"/>
                  <a:pt x="509" y="245"/>
                  <a:pt x="509" y="245"/>
                </a:cubicBezTo>
                <a:cubicBezTo>
                  <a:pt x="507" y="245"/>
                  <a:pt x="505" y="244"/>
                  <a:pt x="503" y="244"/>
                </a:cubicBezTo>
                <a:cubicBezTo>
                  <a:pt x="503" y="242"/>
                  <a:pt x="503" y="242"/>
                  <a:pt x="503" y="242"/>
                </a:cubicBezTo>
                <a:cubicBezTo>
                  <a:pt x="504" y="239"/>
                  <a:pt x="504" y="239"/>
                  <a:pt x="504" y="239"/>
                </a:cubicBezTo>
                <a:cubicBezTo>
                  <a:pt x="504" y="233"/>
                  <a:pt x="504" y="233"/>
                  <a:pt x="504" y="233"/>
                </a:cubicBezTo>
                <a:cubicBezTo>
                  <a:pt x="504" y="231"/>
                  <a:pt x="505" y="230"/>
                  <a:pt x="505" y="228"/>
                </a:cubicBezTo>
                <a:cubicBezTo>
                  <a:pt x="505" y="223"/>
                  <a:pt x="505" y="223"/>
                  <a:pt x="505" y="223"/>
                </a:cubicBezTo>
                <a:cubicBezTo>
                  <a:pt x="507" y="223"/>
                  <a:pt x="508" y="223"/>
                  <a:pt x="510" y="222"/>
                </a:cubicBezTo>
                <a:cubicBezTo>
                  <a:pt x="510" y="221"/>
                  <a:pt x="508" y="220"/>
                  <a:pt x="508" y="219"/>
                </a:cubicBezTo>
                <a:cubicBezTo>
                  <a:pt x="508" y="216"/>
                  <a:pt x="508" y="215"/>
                  <a:pt x="507" y="212"/>
                </a:cubicBezTo>
                <a:cubicBezTo>
                  <a:pt x="507" y="209"/>
                  <a:pt x="505" y="208"/>
                  <a:pt x="505" y="205"/>
                </a:cubicBezTo>
                <a:cubicBezTo>
                  <a:pt x="505" y="205"/>
                  <a:pt x="505" y="205"/>
                  <a:pt x="505" y="204"/>
                </a:cubicBezTo>
                <a:close/>
                <a:moveTo>
                  <a:pt x="537" y="239"/>
                </a:moveTo>
                <a:cubicBezTo>
                  <a:pt x="538" y="239"/>
                  <a:pt x="538" y="240"/>
                  <a:pt x="539" y="240"/>
                </a:cubicBezTo>
                <a:cubicBezTo>
                  <a:pt x="543" y="240"/>
                  <a:pt x="543" y="234"/>
                  <a:pt x="543" y="230"/>
                </a:cubicBezTo>
                <a:cubicBezTo>
                  <a:pt x="543" y="229"/>
                  <a:pt x="541" y="230"/>
                  <a:pt x="540" y="231"/>
                </a:cubicBezTo>
                <a:cubicBezTo>
                  <a:pt x="539" y="233"/>
                  <a:pt x="540" y="233"/>
                  <a:pt x="539" y="235"/>
                </a:cubicBezTo>
                <a:cubicBezTo>
                  <a:pt x="539" y="235"/>
                  <a:pt x="538" y="235"/>
                  <a:pt x="537" y="236"/>
                </a:cubicBezTo>
                <a:cubicBezTo>
                  <a:pt x="537" y="237"/>
                  <a:pt x="537" y="238"/>
                  <a:pt x="537" y="239"/>
                </a:cubicBezTo>
                <a:close/>
                <a:moveTo>
                  <a:pt x="550" y="219"/>
                </a:moveTo>
                <a:cubicBezTo>
                  <a:pt x="550" y="219"/>
                  <a:pt x="549" y="219"/>
                  <a:pt x="549" y="219"/>
                </a:cubicBezTo>
                <a:cubicBezTo>
                  <a:pt x="548" y="219"/>
                  <a:pt x="548" y="221"/>
                  <a:pt x="548" y="222"/>
                </a:cubicBezTo>
                <a:cubicBezTo>
                  <a:pt x="548" y="224"/>
                  <a:pt x="548" y="226"/>
                  <a:pt x="547" y="228"/>
                </a:cubicBezTo>
                <a:cubicBezTo>
                  <a:pt x="548" y="228"/>
                  <a:pt x="548" y="228"/>
                  <a:pt x="548" y="228"/>
                </a:cubicBezTo>
                <a:cubicBezTo>
                  <a:pt x="550" y="225"/>
                  <a:pt x="549" y="223"/>
                  <a:pt x="550" y="219"/>
                </a:cubicBezTo>
                <a:close/>
                <a:moveTo>
                  <a:pt x="189" y="324"/>
                </a:moveTo>
                <a:cubicBezTo>
                  <a:pt x="189" y="325"/>
                  <a:pt x="189" y="326"/>
                  <a:pt x="189" y="327"/>
                </a:cubicBezTo>
                <a:cubicBezTo>
                  <a:pt x="191" y="328"/>
                  <a:pt x="193" y="327"/>
                  <a:pt x="195" y="327"/>
                </a:cubicBezTo>
                <a:cubicBezTo>
                  <a:pt x="196" y="328"/>
                  <a:pt x="197" y="330"/>
                  <a:pt x="198" y="330"/>
                </a:cubicBezTo>
                <a:cubicBezTo>
                  <a:pt x="200" y="330"/>
                  <a:pt x="199" y="328"/>
                  <a:pt x="199" y="327"/>
                </a:cubicBezTo>
                <a:cubicBezTo>
                  <a:pt x="199" y="323"/>
                  <a:pt x="193" y="324"/>
                  <a:pt x="189" y="324"/>
                </a:cubicBezTo>
                <a:close/>
                <a:moveTo>
                  <a:pt x="236" y="302"/>
                </a:moveTo>
                <a:cubicBezTo>
                  <a:pt x="234" y="302"/>
                  <a:pt x="232" y="304"/>
                  <a:pt x="232" y="306"/>
                </a:cubicBezTo>
                <a:cubicBezTo>
                  <a:pt x="232" y="308"/>
                  <a:pt x="235" y="309"/>
                  <a:pt x="237" y="311"/>
                </a:cubicBezTo>
                <a:cubicBezTo>
                  <a:pt x="240" y="314"/>
                  <a:pt x="241" y="317"/>
                  <a:pt x="246" y="317"/>
                </a:cubicBezTo>
                <a:cubicBezTo>
                  <a:pt x="246" y="313"/>
                  <a:pt x="250" y="312"/>
                  <a:pt x="250" y="308"/>
                </a:cubicBezTo>
                <a:cubicBezTo>
                  <a:pt x="250" y="306"/>
                  <a:pt x="249" y="304"/>
                  <a:pt x="249" y="302"/>
                </a:cubicBezTo>
                <a:cubicBezTo>
                  <a:pt x="236" y="302"/>
                  <a:pt x="236" y="302"/>
                  <a:pt x="236" y="302"/>
                </a:cubicBezTo>
                <a:close/>
                <a:moveTo>
                  <a:pt x="170" y="261"/>
                </a:moveTo>
                <a:cubicBezTo>
                  <a:pt x="170" y="263"/>
                  <a:pt x="170" y="263"/>
                  <a:pt x="170" y="263"/>
                </a:cubicBezTo>
                <a:cubicBezTo>
                  <a:pt x="173" y="263"/>
                  <a:pt x="174" y="266"/>
                  <a:pt x="176" y="267"/>
                </a:cubicBezTo>
                <a:cubicBezTo>
                  <a:pt x="177" y="264"/>
                  <a:pt x="177" y="262"/>
                  <a:pt x="178" y="260"/>
                </a:cubicBezTo>
                <a:cubicBezTo>
                  <a:pt x="177" y="259"/>
                  <a:pt x="177" y="258"/>
                  <a:pt x="175" y="257"/>
                </a:cubicBezTo>
                <a:cubicBezTo>
                  <a:pt x="174" y="257"/>
                  <a:pt x="174" y="258"/>
                  <a:pt x="173" y="259"/>
                </a:cubicBezTo>
                <a:cubicBezTo>
                  <a:pt x="172" y="259"/>
                  <a:pt x="171" y="260"/>
                  <a:pt x="170" y="261"/>
                </a:cubicBezTo>
                <a:close/>
                <a:moveTo>
                  <a:pt x="319" y="279"/>
                </a:moveTo>
                <a:cubicBezTo>
                  <a:pt x="319" y="281"/>
                  <a:pt x="319" y="281"/>
                  <a:pt x="319" y="281"/>
                </a:cubicBezTo>
                <a:cubicBezTo>
                  <a:pt x="319" y="283"/>
                  <a:pt x="320" y="284"/>
                  <a:pt x="322" y="284"/>
                </a:cubicBezTo>
                <a:cubicBezTo>
                  <a:pt x="323" y="284"/>
                  <a:pt x="323" y="283"/>
                  <a:pt x="324" y="283"/>
                </a:cubicBezTo>
                <a:cubicBezTo>
                  <a:pt x="326" y="282"/>
                  <a:pt x="327" y="281"/>
                  <a:pt x="328" y="279"/>
                </a:cubicBezTo>
                <a:cubicBezTo>
                  <a:pt x="328" y="278"/>
                  <a:pt x="328" y="278"/>
                  <a:pt x="328" y="278"/>
                </a:cubicBezTo>
                <a:cubicBezTo>
                  <a:pt x="325" y="277"/>
                  <a:pt x="323" y="279"/>
                  <a:pt x="319" y="279"/>
                </a:cubicBezTo>
                <a:close/>
                <a:moveTo>
                  <a:pt x="320" y="294"/>
                </a:moveTo>
                <a:cubicBezTo>
                  <a:pt x="315" y="294"/>
                  <a:pt x="315" y="294"/>
                  <a:pt x="315" y="294"/>
                </a:cubicBezTo>
                <a:cubicBezTo>
                  <a:pt x="315" y="295"/>
                  <a:pt x="315" y="296"/>
                  <a:pt x="315" y="297"/>
                </a:cubicBezTo>
                <a:cubicBezTo>
                  <a:pt x="315" y="298"/>
                  <a:pt x="315" y="300"/>
                  <a:pt x="316" y="300"/>
                </a:cubicBezTo>
                <a:cubicBezTo>
                  <a:pt x="319" y="300"/>
                  <a:pt x="321" y="298"/>
                  <a:pt x="323" y="295"/>
                </a:cubicBezTo>
                <a:cubicBezTo>
                  <a:pt x="322" y="294"/>
                  <a:pt x="321" y="294"/>
                  <a:pt x="320" y="294"/>
                </a:cubicBezTo>
                <a:close/>
                <a:moveTo>
                  <a:pt x="320" y="319"/>
                </a:moveTo>
                <a:cubicBezTo>
                  <a:pt x="318" y="321"/>
                  <a:pt x="315" y="322"/>
                  <a:pt x="315" y="324"/>
                </a:cubicBezTo>
                <a:cubicBezTo>
                  <a:pt x="315" y="325"/>
                  <a:pt x="314" y="326"/>
                  <a:pt x="314" y="327"/>
                </a:cubicBezTo>
                <a:cubicBezTo>
                  <a:pt x="315" y="327"/>
                  <a:pt x="315" y="328"/>
                  <a:pt x="317" y="328"/>
                </a:cubicBezTo>
                <a:cubicBezTo>
                  <a:pt x="319" y="328"/>
                  <a:pt x="321" y="327"/>
                  <a:pt x="323" y="325"/>
                </a:cubicBezTo>
                <a:cubicBezTo>
                  <a:pt x="325" y="325"/>
                  <a:pt x="327" y="324"/>
                  <a:pt x="327" y="323"/>
                </a:cubicBezTo>
                <a:cubicBezTo>
                  <a:pt x="327" y="322"/>
                  <a:pt x="325" y="321"/>
                  <a:pt x="324" y="321"/>
                </a:cubicBezTo>
                <a:cubicBezTo>
                  <a:pt x="323" y="320"/>
                  <a:pt x="322" y="319"/>
                  <a:pt x="320" y="319"/>
                </a:cubicBezTo>
                <a:close/>
                <a:moveTo>
                  <a:pt x="310" y="329"/>
                </a:moveTo>
                <a:cubicBezTo>
                  <a:pt x="308" y="332"/>
                  <a:pt x="306" y="333"/>
                  <a:pt x="306" y="336"/>
                </a:cubicBezTo>
                <a:cubicBezTo>
                  <a:pt x="309" y="335"/>
                  <a:pt x="312" y="334"/>
                  <a:pt x="312" y="330"/>
                </a:cubicBezTo>
                <a:cubicBezTo>
                  <a:pt x="312" y="329"/>
                  <a:pt x="312" y="329"/>
                  <a:pt x="312" y="328"/>
                </a:cubicBezTo>
                <a:cubicBezTo>
                  <a:pt x="311" y="328"/>
                  <a:pt x="311" y="328"/>
                  <a:pt x="310" y="327"/>
                </a:cubicBezTo>
                <a:cubicBezTo>
                  <a:pt x="310" y="328"/>
                  <a:pt x="310" y="328"/>
                  <a:pt x="310" y="329"/>
                </a:cubicBezTo>
                <a:close/>
                <a:moveTo>
                  <a:pt x="372" y="260"/>
                </a:moveTo>
                <a:cubicBezTo>
                  <a:pt x="369" y="261"/>
                  <a:pt x="368" y="261"/>
                  <a:pt x="365" y="261"/>
                </a:cubicBezTo>
                <a:cubicBezTo>
                  <a:pt x="365" y="263"/>
                  <a:pt x="365" y="263"/>
                  <a:pt x="365" y="263"/>
                </a:cubicBezTo>
                <a:cubicBezTo>
                  <a:pt x="370" y="264"/>
                  <a:pt x="373" y="266"/>
                  <a:pt x="378" y="270"/>
                </a:cubicBezTo>
                <a:cubicBezTo>
                  <a:pt x="378" y="269"/>
                  <a:pt x="378" y="269"/>
                  <a:pt x="378" y="268"/>
                </a:cubicBezTo>
                <a:cubicBezTo>
                  <a:pt x="378" y="264"/>
                  <a:pt x="376" y="260"/>
                  <a:pt x="372" y="260"/>
                </a:cubicBezTo>
                <a:close/>
                <a:moveTo>
                  <a:pt x="329" y="292"/>
                </a:moveTo>
                <a:cubicBezTo>
                  <a:pt x="329" y="290"/>
                  <a:pt x="331" y="289"/>
                  <a:pt x="332" y="287"/>
                </a:cubicBezTo>
                <a:cubicBezTo>
                  <a:pt x="333" y="284"/>
                  <a:pt x="333" y="281"/>
                  <a:pt x="336" y="280"/>
                </a:cubicBezTo>
                <a:cubicBezTo>
                  <a:pt x="337" y="280"/>
                  <a:pt x="339" y="280"/>
                  <a:pt x="340" y="279"/>
                </a:cubicBezTo>
                <a:cubicBezTo>
                  <a:pt x="341" y="277"/>
                  <a:pt x="341" y="275"/>
                  <a:pt x="343" y="274"/>
                </a:cubicBezTo>
                <a:cubicBezTo>
                  <a:pt x="344" y="273"/>
                  <a:pt x="345" y="274"/>
                  <a:pt x="346" y="273"/>
                </a:cubicBezTo>
                <a:cubicBezTo>
                  <a:pt x="348" y="272"/>
                  <a:pt x="347" y="269"/>
                  <a:pt x="349" y="267"/>
                </a:cubicBezTo>
                <a:cubicBezTo>
                  <a:pt x="350" y="267"/>
                  <a:pt x="351" y="267"/>
                  <a:pt x="351" y="266"/>
                </a:cubicBezTo>
                <a:cubicBezTo>
                  <a:pt x="353" y="265"/>
                  <a:pt x="351" y="262"/>
                  <a:pt x="353" y="261"/>
                </a:cubicBezTo>
                <a:cubicBezTo>
                  <a:pt x="355" y="260"/>
                  <a:pt x="356" y="261"/>
                  <a:pt x="359" y="260"/>
                </a:cubicBezTo>
                <a:cubicBezTo>
                  <a:pt x="359" y="261"/>
                  <a:pt x="358" y="262"/>
                  <a:pt x="359" y="263"/>
                </a:cubicBezTo>
                <a:cubicBezTo>
                  <a:pt x="360" y="264"/>
                  <a:pt x="362" y="264"/>
                  <a:pt x="362" y="265"/>
                </a:cubicBezTo>
                <a:cubicBezTo>
                  <a:pt x="362" y="268"/>
                  <a:pt x="357" y="267"/>
                  <a:pt x="357" y="270"/>
                </a:cubicBezTo>
                <a:cubicBezTo>
                  <a:pt x="357" y="273"/>
                  <a:pt x="357" y="275"/>
                  <a:pt x="359" y="278"/>
                </a:cubicBezTo>
                <a:cubicBezTo>
                  <a:pt x="359" y="278"/>
                  <a:pt x="360" y="278"/>
                  <a:pt x="360" y="278"/>
                </a:cubicBezTo>
                <a:cubicBezTo>
                  <a:pt x="360" y="286"/>
                  <a:pt x="355" y="290"/>
                  <a:pt x="352" y="297"/>
                </a:cubicBezTo>
                <a:cubicBezTo>
                  <a:pt x="350" y="297"/>
                  <a:pt x="350" y="297"/>
                  <a:pt x="350" y="297"/>
                </a:cubicBezTo>
                <a:cubicBezTo>
                  <a:pt x="348" y="297"/>
                  <a:pt x="348" y="299"/>
                  <a:pt x="348" y="300"/>
                </a:cubicBezTo>
                <a:cubicBezTo>
                  <a:pt x="346" y="303"/>
                  <a:pt x="344" y="304"/>
                  <a:pt x="342" y="307"/>
                </a:cubicBezTo>
                <a:cubicBezTo>
                  <a:pt x="342" y="308"/>
                  <a:pt x="340" y="308"/>
                  <a:pt x="340" y="308"/>
                </a:cubicBezTo>
                <a:cubicBezTo>
                  <a:pt x="339" y="311"/>
                  <a:pt x="340" y="315"/>
                  <a:pt x="337" y="316"/>
                </a:cubicBezTo>
                <a:cubicBezTo>
                  <a:pt x="337" y="314"/>
                  <a:pt x="337" y="313"/>
                  <a:pt x="337" y="312"/>
                </a:cubicBezTo>
                <a:cubicBezTo>
                  <a:pt x="335" y="312"/>
                  <a:pt x="334" y="314"/>
                  <a:pt x="331" y="314"/>
                </a:cubicBezTo>
                <a:cubicBezTo>
                  <a:pt x="329" y="314"/>
                  <a:pt x="328" y="314"/>
                  <a:pt x="327" y="314"/>
                </a:cubicBezTo>
                <a:cubicBezTo>
                  <a:pt x="327" y="310"/>
                  <a:pt x="325" y="308"/>
                  <a:pt x="325" y="304"/>
                </a:cubicBezTo>
                <a:cubicBezTo>
                  <a:pt x="325" y="302"/>
                  <a:pt x="327" y="301"/>
                  <a:pt x="327" y="299"/>
                </a:cubicBezTo>
                <a:cubicBezTo>
                  <a:pt x="327" y="298"/>
                  <a:pt x="327" y="298"/>
                  <a:pt x="327" y="297"/>
                </a:cubicBezTo>
                <a:cubicBezTo>
                  <a:pt x="327" y="297"/>
                  <a:pt x="327" y="297"/>
                  <a:pt x="327" y="296"/>
                </a:cubicBezTo>
                <a:cubicBezTo>
                  <a:pt x="329" y="297"/>
                  <a:pt x="329" y="297"/>
                  <a:pt x="329" y="297"/>
                </a:cubicBezTo>
                <a:cubicBezTo>
                  <a:pt x="330" y="296"/>
                  <a:pt x="330" y="296"/>
                  <a:pt x="330" y="296"/>
                </a:cubicBezTo>
                <a:cubicBezTo>
                  <a:pt x="330" y="294"/>
                  <a:pt x="329" y="294"/>
                  <a:pt x="329" y="292"/>
                </a:cubicBezTo>
                <a:close/>
                <a:moveTo>
                  <a:pt x="100" y="284"/>
                </a:moveTo>
                <a:cubicBezTo>
                  <a:pt x="100" y="290"/>
                  <a:pt x="100" y="290"/>
                  <a:pt x="100" y="290"/>
                </a:cubicBezTo>
                <a:cubicBezTo>
                  <a:pt x="100" y="291"/>
                  <a:pt x="99" y="292"/>
                  <a:pt x="99" y="293"/>
                </a:cubicBezTo>
                <a:cubicBezTo>
                  <a:pt x="99" y="293"/>
                  <a:pt x="99" y="293"/>
                  <a:pt x="100" y="293"/>
                </a:cubicBezTo>
                <a:cubicBezTo>
                  <a:pt x="102" y="293"/>
                  <a:pt x="102" y="291"/>
                  <a:pt x="104" y="290"/>
                </a:cubicBezTo>
                <a:cubicBezTo>
                  <a:pt x="106" y="289"/>
                  <a:pt x="108" y="289"/>
                  <a:pt x="108" y="287"/>
                </a:cubicBezTo>
                <a:cubicBezTo>
                  <a:pt x="108" y="286"/>
                  <a:pt x="107" y="287"/>
                  <a:pt x="106" y="286"/>
                </a:cubicBezTo>
                <a:cubicBezTo>
                  <a:pt x="103" y="285"/>
                  <a:pt x="102" y="284"/>
                  <a:pt x="100" y="284"/>
                </a:cubicBezTo>
                <a:close/>
                <a:moveTo>
                  <a:pt x="130" y="320"/>
                </a:moveTo>
                <a:cubicBezTo>
                  <a:pt x="128" y="320"/>
                  <a:pt x="127" y="320"/>
                  <a:pt x="125" y="320"/>
                </a:cubicBezTo>
                <a:cubicBezTo>
                  <a:pt x="125" y="323"/>
                  <a:pt x="125" y="323"/>
                  <a:pt x="125" y="323"/>
                </a:cubicBezTo>
                <a:cubicBezTo>
                  <a:pt x="127" y="325"/>
                  <a:pt x="127" y="327"/>
                  <a:pt x="130" y="327"/>
                </a:cubicBezTo>
                <a:cubicBezTo>
                  <a:pt x="134" y="328"/>
                  <a:pt x="136" y="328"/>
                  <a:pt x="139" y="330"/>
                </a:cubicBezTo>
                <a:cubicBezTo>
                  <a:pt x="142" y="327"/>
                  <a:pt x="144" y="325"/>
                  <a:pt x="145" y="321"/>
                </a:cubicBezTo>
                <a:cubicBezTo>
                  <a:pt x="144" y="321"/>
                  <a:pt x="144" y="321"/>
                  <a:pt x="143" y="321"/>
                </a:cubicBezTo>
                <a:cubicBezTo>
                  <a:pt x="140" y="321"/>
                  <a:pt x="138" y="322"/>
                  <a:pt x="135" y="322"/>
                </a:cubicBezTo>
                <a:cubicBezTo>
                  <a:pt x="133" y="322"/>
                  <a:pt x="131" y="321"/>
                  <a:pt x="130" y="320"/>
                </a:cubicBezTo>
                <a:close/>
                <a:moveTo>
                  <a:pt x="26" y="297"/>
                </a:moveTo>
                <a:cubicBezTo>
                  <a:pt x="21" y="297"/>
                  <a:pt x="19" y="293"/>
                  <a:pt x="15" y="293"/>
                </a:cubicBezTo>
                <a:cubicBezTo>
                  <a:pt x="13" y="293"/>
                  <a:pt x="14" y="297"/>
                  <a:pt x="12" y="298"/>
                </a:cubicBezTo>
                <a:cubicBezTo>
                  <a:pt x="11" y="301"/>
                  <a:pt x="9" y="301"/>
                  <a:pt x="8" y="303"/>
                </a:cubicBezTo>
                <a:cubicBezTo>
                  <a:pt x="6" y="306"/>
                  <a:pt x="6" y="307"/>
                  <a:pt x="5" y="310"/>
                </a:cubicBezTo>
                <a:cubicBezTo>
                  <a:pt x="0" y="319"/>
                  <a:pt x="9" y="312"/>
                  <a:pt x="15" y="312"/>
                </a:cubicBezTo>
                <a:cubicBezTo>
                  <a:pt x="19" y="312"/>
                  <a:pt x="21" y="314"/>
                  <a:pt x="25" y="314"/>
                </a:cubicBezTo>
                <a:cubicBezTo>
                  <a:pt x="30" y="314"/>
                  <a:pt x="32" y="313"/>
                  <a:pt x="36" y="312"/>
                </a:cubicBezTo>
                <a:cubicBezTo>
                  <a:pt x="41" y="311"/>
                  <a:pt x="44" y="310"/>
                  <a:pt x="47" y="306"/>
                </a:cubicBezTo>
                <a:cubicBezTo>
                  <a:pt x="50" y="303"/>
                  <a:pt x="53" y="302"/>
                  <a:pt x="57" y="300"/>
                </a:cubicBezTo>
                <a:cubicBezTo>
                  <a:pt x="60" y="299"/>
                  <a:pt x="61" y="299"/>
                  <a:pt x="64" y="299"/>
                </a:cubicBezTo>
                <a:cubicBezTo>
                  <a:pt x="66" y="298"/>
                  <a:pt x="67" y="298"/>
                  <a:pt x="67" y="297"/>
                </a:cubicBezTo>
                <a:cubicBezTo>
                  <a:pt x="67" y="296"/>
                  <a:pt x="66" y="296"/>
                  <a:pt x="66" y="295"/>
                </a:cubicBezTo>
                <a:cubicBezTo>
                  <a:pt x="65" y="294"/>
                  <a:pt x="65" y="292"/>
                  <a:pt x="64" y="292"/>
                </a:cubicBezTo>
                <a:cubicBezTo>
                  <a:pt x="62" y="292"/>
                  <a:pt x="60" y="294"/>
                  <a:pt x="58" y="293"/>
                </a:cubicBezTo>
                <a:cubicBezTo>
                  <a:pt x="57" y="292"/>
                  <a:pt x="57" y="290"/>
                  <a:pt x="55" y="289"/>
                </a:cubicBezTo>
                <a:cubicBezTo>
                  <a:pt x="52" y="288"/>
                  <a:pt x="49" y="289"/>
                  <a:pt x="45" y="291"/>
                </a:cubicBezTo>
                <a:cubicBezTo>
                  <a:pt x="43" y="292"/>
                  <a:pt x="43" y="293"/>
                  <a:pt x="41" y="294"/>
                </a:cubicBezTo>
                <a:cubicBezTo>
                  <a:pt x="38" y="296"/>
                  <a:pt x="36" y="295"/>
                  <a:pt x="33" y="296"/>
                </a:cubicBezTo>
                <a:cubicBezTo>
                  <a:pt x="30" y="296"/>
                  <a:pt x="28" y="297"/>
                  <a:pt x="26" y="297"/>
                </a:cubicBezTo>
                <a:close/>
                <a:moveTo>
                  <a:pt x="128" y="23"/>
                </a:moveTo>
                <a:cubicBezTo>
                  <a:pt x="130" y="27"/>
                  <a:pt x="133" y="29"/>
                  <a:pt x="133" y="34"/>
                </a:cubicBezTo>
                <a:cubicBezTo>
                  <a:pt x="133" y="40"/>
                  <a:pt x="133" y="40"/>
                  <a:pt x="133" y="40"/>
                </a:cubicBezTo>
                <a:cubicBezTo>
                  <a:pt x="134" y="41"/>
                  <a:pt x="134" y="41"/>
                  <a:pt x="134" y="41"/>
                </a:cubicBezTo>
                <a:cubicBezTo>
                  <a:pt x="136" y="38"/>
                  <a:pt x="138" y="37"/>
                  <a:pt x="139" y="34"/>
                </a:cubicBezTo>
                <a:cubicBezTo>
                  <a:pt x="142" y="28"/>
                  <a:pt x="141" y="22"/>
                  <a:pt x="146" y="18"/>
                </a:cubicBezTo>
                <a:cubicBezTo>
                  <a:pt x="147" y="19"/>
                  <a:pt x="147" y="21"/>
                  <a:pt x="147" y="23"/>
                </a:cubicBezTo>
                <a:cubicBezTo>
                  <a:pt x="153" y="24"/>
                  <a:pt x="156" y="25"/>
                  <a:pt x="160" y="30"/>
                </a:cubicBezTo>
                <a:cubicBezTo>
                  <a:pt x="161" y="32"/>
                  <a:pt x="163" y="32"/>
                  <a:pt x="164" y="34"/>
                </a:cubicBezTo>
                <a:cubicBezTo>
                  <a:pt x="166" y="37"/>
                  <a:pt x="165" y="40"/>
                  <a:pt x="168" y="40"/>
                </a:cubicBezTo>
                <a:cubicBezTo>
                  <a:pt x="170" y="40"/>
                  <a:pt x="171" y="39"/>
                  <a:pt x="173" y="39"/>
                </a:cubicBezTo>
                <a:cubicBezTo>
                  <a:pt x="176" y="38"/>
                  <a:pt x="178" y="38"/>
                  <a:pt x="181" y="38"/>
                </a:cubicBezTo>
                <a:cubicBezTo>
                  <a:pt x="181" y="35"/>
                  <a:pt x="181" y="32"/>
                  <a:pt x="183" y="30"/>
                </a:cubicBezTo>
                <a:cubicBezTo>
                  <a:pt x="186" y="27"/>
                  <a:pt x="191" y="28"/>
                  <a:pt x="195" y="26"/>
                </a:cubicBezTo>
                <a:cubicBezTo>
                  <a:pt x="195" y="34"/>
                  <a:pt x="195" y="34"/>
                  <a:pt x="195" y="34"/>
                </a:cubicBezTo>
                <a:cubicBezTo>
                  <a:pt x="199" y="34"/>
                  <a:pt x="201" y="33"/>
                  <a:pt x="205" y="34"/>
                </a:cubicBezTo>
                <a:cubicBezTo>
                  <a:pt x="209" y="36"/>
                  <a:pt x="211" y="38"/>
                  <a:pt x="215" y="39"/>
                </a:cubicBezTo>
                <a:cubicBezTo>
                  <a:pt x="219" y="39"/>
                  <a:pt x="221" y="39"/>
                  <a:pt x="225" y="39"/>
                </a:cubicBezTo>
                <a:cubicBezTo>
                  <a:pt x="227" y="39"/>
                  <a:pt x="229" y="39"/>
                  <a:pt x="231" y="38"/>
                </a:cubicBezTo>
                <a:cubicBezTo>
                  <a:pt x="230" y="35"/>
                  <a:pt x="230" y="35"/>
                  <a:pt x="230" y="35"/>
                </a:cubicBezTo>
                <a:cubicBezTo>
                  <a:pt x="230" y="33"/>
                  <a:pt x="230" y="33"/>
                  <a:pt x="230" y="33"/>
                </a:cubicBezTo>
                <a:cubicBezTo>
                  <a:pt x="248" y="33"/>
                  <a:pt x="248" y="33"/>
                  <a:pt x="248" y="33"/>
                </a:cubicBezTo>
                <a:cubicBezTo>
                  <a:pt x="252" y="33"/>
                  <a:pt x="254" y="36"/>
                  <a:pt x="256" y="39"/>
                </a:cubicBezTo>
                <a:cubicBezTo>
                  <a:pt x="257" y="42"/>
                  <a:pt x="260" y="41"/>
                  <a:pt x="263" y="42"/>
                </a:cubicBezTo>
                <a:cubicBezTo>
                  <a:pt x="267" y="43"/>
                  <a:pt x="268" y="46"/>
                  <a:pt x="273" y="48"/>
                </a:cubicBezTo>
                <a:cubicBezTo>
                  <a:pt x="275" y="49"/>
                  <a:pt x="276" y="49"/>
                  <a:pt x="278" y="50"/>
                </a:cubicBezTo>
                <a:cubicBezTo>
                  <a:pt x="285" y="53"/>
                  <a:pt x="288" y="56"/>
                  <a:pt x="294" y="58"/>
                </a:cubicBezTo>
                <a:cubicBezTo>
                  <a:pt x="297" y="59"/>
                  <a:pt x="299" y="59"/>
                  <a:pt x="301" y="60"/>
                </a:cubicBezTo>
                <a:cubicBezTo>
                  <a:pt x="303" y="63"/>
                  <a:pt x="304" y="66"/>
                  <a:pt x="308" y="66"/>
                </a:cubicBezTo>
                <a:cubicBezTo>
                  <a:pt x="308" y="65"/>
                  <a:pt x="308" y="64"/>
                  <a:pt x="308" y="62"/>
                </a:cubicBezTo>
                <a:cubicBezTo>
                  <a:pt x="308" y="58"/>
                  <a:pt x="308" y="55"/>
                  <a:pt x="310" y="51"/>
                </a:cubicBezTo>
                <a:cubicBezTo>
                  <a:pt x="310" y="50"/>
                  <a:pt x="311" y="49"/>
                  <a:pt x="311" y="48"/>
                </a:cubicBezTo>
                <a:cubicBezTo>
                  <a:pt x="311" y="45"/>
                  <a:pt x="308" y="44"/>
                  <a:pt x="307" y="42"/>
                </a:cubicBezTo>
                <a:cubicBezTo>
                  <a:pt x="306" y="40"/>
                  <a:pt x="307" y="39"/>
                  <a:pt x="305" y="38"/>
                </a:cubicBezTo>
                <a:cubicBezTo>
                  <a:pt x="303" y="37"/>
                  <a:pt x="301" y="39"/>
                  <a:pt x="299" y="37"/>
                </a:cubicBezTo>
                <a:cubicBezTo>
                  <a:pt x="297" y="35"/>
                  <a:pt x="297" y="33"/>
                  <a:pt x="296" y="30"/>
                </a:cubicBezTo>
                <a:cubicBezTo>
                  <a:pt x="296" y="26"/>
                  <a:pt x="296" y="24"/>
                  <a:pt x="294" y="21"/>
                </a:cubicBezTo>
                <a:cubicBezTo>
                  <a:pt x="292" y="18"/>
                  <a:pt x="289" y="19"/>
                  <a:pt x="287" y="17"/>
                </a:cubicBezTo>
                <a:cubicBezTo>
                  <a:pt x="286" y="16"/>
                  <a:pt x="286" y="14"/>
                  <a:pt x="284" y="12"/>
                </a:cubicBezTo>
                <a:cubicBezTo>
                  <a:pt x="282" y="11"/>
                  <a:pt x="281" y="12"/>
                  <a:pt x="279" y="12"/>
                </a:cubicBezTo>
                <a:cubicBezTo>
                  <a:pt x="265" y="14"/>
                  <a:pt x="265" y="14"/>
                  <a:pt x="265" y="14"/>
                </a:cubicBezTo>
                <a:cubicBezTo>
                  <a:pt x="258" y="14"/>
                  <a:pt x="254" y="9"/>
                  <a:pt x="248" y="6"/>
                </a:cubicBezTo>
                <a:cubicBezTo>
                  <a:pt x="246" y="6"/>
                  <a:pt x="245" y="6"/>
                  <a:pt x="244" y="6"/>
                </a:cubicBezTo>
                <a:cubicBezTo>
                  <a:pt x="237" y="3"/>
                  <a:pt x="233" y="1"/>
                  <a:pt x="225" y="1"/>
                </a:cubicBezTo>
                <a:cubicBezTo>
                  <a:pt x="223" y="1"/>
                  <a:pt x="222" y="0"/>
                  <a:pt x="221" y="1"/>
                </a:cubicBezTo>
                <a:cubicBezTo>
                  <a:pt x="218" y="2"/>
                  <a:pt x="218" y="4"/>
                  <a:pt x="216" y="6"/>
                </a:cubicBezTo>
                <a:cubicBezTo>
                  <a:pt x="214" y="8"/>
                  <a:pt x="211" y="8"/>
                  <a:pt x="208" y="9"/>
                </a:cubicBezTo>
                <a:cubicBezTo>
                  <a:pt x="208" y="9"/>
                  <a:pt x="208" y="10"/>
                  <a:pt x="207" y="10"/>
                </a:cubicBezTo>
                <a:cubicBezTo>
                  <a:pt x="202" y="10"/>
                  <a:pt x="203" y="1"/>
                  <a:pt x="198" y="1"/>
                </a:cubicBezTo>
                <a:cubicBezTo>
                  <a:pt x="195" y="1"/>
                  <a:pt x="194" y="5"/>
                  <a:pt x="190" y="5"/>
                </a:cubicBezTo>
                <a:cubicBezTo>
                  <a:pt x="185" y="5"/>
                  <a:pt x="183" y="4"/>
                  <a:pt x="178" y="4"/>
                </a:cubicBezTo>
                <a:cubicBezTo>
                  <a:pt x="172" y="4"/>
                  <a:pt x="172" y="4"/>
                  <a:pt x="172" y="4"/>
                </a:cubicBezTo>
                <a:cubicBezTo>
                  <a:pt x="169" y="4"/>
                  <a:pt x="167" y="5"/>
                  <a:pt x="163" y="5"/>
                </a:cubicBezTo>
                <a:cubicBezTo>
                  <a:pt x="158" y="5"/>
                  <a:pt x="155" y="4"/>
                  <a:pt x="150" y="4"/>
                </a:cubicBezTo>
                <a:cubicBezTo>
                  <a:pt x="148" y="4"/>
                  <a:pt x="148" y="6"/>
                  <a:pt x="146" y="8"/>
                </a:cubicBezTo>
                <a:cubicBezTo>
                  <a:pt x="144" y="11"/>
                  <a:pt x="143" y="13"/>
                  <a:pt x="142" y="16"/>
                </a:cubicBezTo>
                <a:cubicBezTo>
                  <a:pt x="141" y="19"/>
                  <a:pt x="137" y="18"/>
                  <a:pt x="134" y="19"/>
                </a:cubicBezTo>
                <a:cubicBezTo>
                  <a:pt x="132" y="20"/>
                  <a:pt x="131" y="22"/>
                  <a:pt x="128" y="23"/>
                </a:cubicBezTo>
                <a:close/>
                <a:moveTo>
                  <a:pt x="177" y="44"/>
                </a:moveTo>
                <a:cubicBezTo>
                  <a:pt x="179" y="44"/>
                  <a:pt x="181" y="45"/>
                  <a:pt x="182" y="47"/>
                </a:cubicBezTo>
                <a:cubicBezTo>
                  <a:pt x="180" y="48"/>
                  <a:pt x="179" y="50"/>
                  <a:pt x="176" y="50"/>
                </a:cubicBezTo>
                <a:cubicBezTo>
                  <a:pt x="175" y="50"/>
                  <a:pt x="175" y="48"/>
                  <a:pt x="174" y="47"/>
                </a:cubicBezTo>
                <a:cubicBezTo>
                  <a:pt x="173" y="46"/>
                  <a:pt x="172" y="45"/>
                  <a:pt x="172" y="44"/>
                </a:cubicBezTo>
                <a:cubicBezTo>
                  <a:pt x="177" y="44"/>
                  <a:pt x="177" y="44"/>
                  <a:pt x="177" y="44"/>
                </a:cubicBezTo>
                <a:close/>
                <a:moveTo>
                  <a:pt x="164" y="44"/>
                </a:moveTo>
                <a:cubicBezTo>
                  <a:pt x="167" y="44"/>
                  <a:pt x="169" y="45"/>
                  <a:pt x="171" y="47"/>
                </a:cubicBezTo>
                <a:cubicBezTo>
                  <a:pt x="171" y="50"/>
                  <a:pt x="171" y="50"/>
                  <a:pt x="171" y="50"/>
                </a:cubicBezTo>
                <a:cubicBezTo>
                  <a:pt x="167" y="50"/>
                  <a:pt x="165" y="51"/>
                  <a:pt x="162" y="51"/>
                </a:cubicBezTo>
                <a:cubicBezTo>
                  <a:pt x="162" y="48"/>
                  <a:pt x="162" y="47"/>
                  <a:pt x="162" y="44"/>
                </a:cubicBezTo>
                <a:cubicBezTo>
                  <a:pt x="163" y="44"/>
                  <a:pt x="163" y="44"/>
                  <a:pt x="164" y="44"/>
                </a:cubicBezTo>
                <a:close/>
                <a:moveTo>
                  <a:pt x="150" y="45"/>
                </a:moveTo>
                <a:cubicBezTo>
                  <a:pt x="150" y="43"/>
                  <a:pt x="153" y="41"/>
                  <a:pt x="155" y="43"/>
                </a:cubicBezTo>
                <a:cubicBezTo>
                  <a:pt x="157" y="44"/>
                  <a:pt x="157" y="45"/>
                  <a:pt x="157" y="47"/>
                </a:cubicBezTo>
                <a:cubicBezTo>
                  <a:pt x="157" y="48"/>
                  <a:pt x="157" y="50"/>
                  <a:pt x="155" y="50"/>
                </a:cubicBezTo>
                <a:cubicBezTo>
                  <a:pt x="152" y="50"/>
                  <a:pt x="150" y="48"/>
                  <a:pt x="150" y="45"/>
                </a:cubicBezTo>
                <a:close/>
                <a:moveTo>
                  <a:pt x="117" y="26"/>
                </a:moveTo>
                <a:cubicBezTo>
                  <a:pt x="117" y="27"/>
                  <a:pt x="119" y="28"/>
                  <a:pt x="121" y="28"/>
                </a:cubicBezTo>
                <a:cubicBezTo>
                  <a:pt x="124" y="28"/>
                  <a:pt x="124" y="28"/>
                  <a:pt x="124" y="28"/>
                </a:cubicBezTo>
                <a:cubicBezTo>
                  <a:pt x="124" y="28"/>
                  <a:pt x="124" y="27"/>
                  <a:pt x="124" y="27"/>
                </a:cubicBezTo>
                <a:cubicBezTo>
                  <a:pt x="124" y="25"/>
                  <a:pt x="125" y="23"/>
                  <a:pt x="123" y="22"/>
                </a:cubicBezTo>
                <a:cubicBezTo>
                  <a:pt x="121" y="22"/>
                  <a:pt x="121" y="23"/>
                  <a:pt x="120" y="24"/>
                </a:cubicBezTo>
                <a:cubicBezTo>
                  <a:pt x="119" y="24"/>
                  <a:pt x="117" y="25"/>
                  <a:pt x="117" y="26"/>
                </a:cubicBezTo>
                <a:close/>
                <a:moveTo>
                  <a:pt x="132" y="11"/>
                </a:moveTo>
                <a:cubicBezTo>
                  <a:pt x="132" y="10"/>
                  <a:pt x="133" y="10"/>
                  <a:pt x="134" y="9"/>
                </a:cubicBezTo>
                <a:cubicBezTo>
                  <a:pt x="134" y="8"/>
                  <a:pt x="135" y="6"/>
                  <a:pt x="137" y="6"/>
                </a:cubicBezTo>
                <a:cubicBezTo>
                  <a:pt x="138" y="7"/>
                  <a:pt x="138" y="8"/>
                  <a:pt x="138" y="9"/>
                </a:cubicBezTo>
                <a:cubicBezTo>
                  <a:pt x="138" y="11"/>
                  <a:pt x="138" y="13"/>
                  <a:pt x="136" y="13"/>
                </a:cubicBezTo>
                <a:cubicBezTo>
                  <a:pt x="134" y="13"/>
                  <a:pt x="132" y="13"/>
                  <a:pt x="132" y="11"/>
                </a:cubicBezTo>
                <a:close/>
                <a:moveTo>
                  <a:pt x="105" y="31"/>
                </a:moveTo>
                <a:cubicBezTo>
                  <a:pt x="106" y="32"/>
                  <a:pt x="107" y="33"/>
                  <a:pt x="107" y="34"/>
                </a:cubicBezTo>
                <a:cubicBezTo>
                  <a:pt x="110" y="33"/>
                  <a:pt x="112" y="32"/>
                  <a:pt x="113" y="30"/>
                </a:cubicBezTo>
                <a:cubicBezTo>
                  <a:pt x="113" y="28"/>
                  <a:pt x="113" y="28"/>
                  <a:pt x="113" y="28"/>
                </a:cubicBezTo>
                <a:cubicBezTo>
                  <a:pt x="110" y="28"/>
                  <a:pt x="108" y="29"/>
                  <a:pt x="105" y="31"/>
                </a:cubicBezTo>
                <a:close/>
                <a:moveTo>
                  <a:pt x="47" y="17"/>
                </a:moveTo>
                <a:cubicBezTo>
                  <a:pt x="42" y="17"/>
                  <a:pt x="39" y="19"/>
                  <a:pt x="33" y="20"/>
                </a:cubicBezTo>
                <a:cubicBezTo>
                  <a:pt x="31" y="21"/>
                  <a:pt x="31" y="23"/>
                  <a:pt x="29" y="23"/>
                </a:cubicBezTo>
                <a:cubicBezTo>
                  <a:pt x="26" y="23"/>
                  <a:pt x="26" y="19"/>
                  <a:pt x="23" y="19"/>
                </a:cubicBezTo>
                <a:cubicBezTo>
                  <a:pt x="22" y="19"/>
                  <a:pt x="22" y="20"/>
                  <a:pt x="21" y="22"/>
                </a:cubicBezTo>
                <a:cubicBezTo>
                  <a:pt x="20" y="23"/>
                  <a:pt x="18" y="24"/>
                  <a:pt x="18" y="27"/>
                </a:cubicBezTo>
                <a:cubicBezTo>
                  <a:pt x="18" y="31"/>
                  <a:pt x="19" y="34"/>
                  <a:pt x="20" y="38"/>
                </a:cubicBezTo>
                <a:cubicBezTo>
                  <a:pt x="21" y="39"/>
                  <a:pt x="23" y="39"/>
                  <a:pt x="24" y="40"/>
                </a:cubicBezTo>
                <a:cubicBezTo>
                  <a:pt x="27" y="42"/>
                  <a:pt x="25" y="45"/>
                  <a:pt x="27" y="49"/>
                </a:cubicBezTo>
                <a:cubicBezTo>
                  <a:pt x="28" y="51"/>
                  <a:pt x="31" y="49"/>
                  <a:pt x="33" y="50"/>
                </a:cubicBezTo>
                <a:cubicBezTo>
                  <a:pt x="37" y="51"/>
                  <a:pt x="38" y="54"/>
                  <a:pt x="41" y="57"/>
                </a:cubicBezTo>
                <a:cubicBezTo>
                  <a:pt x="44" y="61"/>
                  <a:pt x="47" y="61"/>
                  <a:pt x="52" y="62"/>
                </a:cubicBezTo>
                <a:cubicBezTo>
                  <a:pt x="55" y="63"/>
                  <a:pt x="57" y="65"/>
                  <a:pt x="60" y="65"/>
                </a:cubicBezTo>
                <a:cubicBezTo>
                  <a:pt x="66" y="65"/>
                  <a:pt x="66" y="65"/>
                  <a:pt x="66" y="65"/>
                </a:cubicBezTo>
                <a:cubicBezTo>
                  <a:pt x="68" y="65"/>
                  <a:pt x="69" y="64"/>
                  <a:pt x="71" y="62"/>
                </a:cubicBezTo>
                <a:cubicBezTo>
                  <a:pt x="72" y="61"/>
                  <a:pt x="73" y="61"/>
                  <a:pt x="74" y="60"/>
                </a:cubicBezTo>
                <a:cubicBezTo>
                  <a:pt x="76" y="58"/>
                  <a:pt x="77" y="54"/>
                  <a:pt x="81" y="54"/>
                </a:cubicBezTo>
                <a:cubicBezTo>
                  <a:pt x="84" y="53"/>
                  <a:pt x="88" y="54"/>
                  <a:pt x="90" y="51"/>
                </a:cubicBezTo>
                <a:cubicBezTo>
                  <a:pt x="91" y="49"/>
                  <a:pt x="91" y="48"/>
                  <a:pt x="91" y="46"/>
                </a:cubicBezTo>
                <a:cubicBezTo>
                  <a:pt x="91" y="41"/>
                  <a:pt x="91" y="38"/>
                  <a:pt x="89" y="33"/>
                </a:cubicBezTo>
                <a:cubicBezTo>
                  <a:pt x="87" y="33"/>
                  <a:pt x="86" y="34"/>
                  <a:pt x="84" y="34"/>
                </a:cubicBezTo>
                <a:cubicBezTo>
                  <a:pt x="82" y="34"/>
                  <a:pt x="80" y="33"/>
                  <a:pt x="80" y="31"/>
                </a:cubicBezTo>
                <a:cubicBezTo>
                  <a:pt x="80" y="29"/>
                  <a:pt x="80" y="29"/>
                  <a:pt x="80" y="29"/>
                </a:cubicBezTo>
                <a:cubicBezTo>
                  <a:pt x="82" y="29"/>
                  <a:pt x="83" y="28"/>
                  <a:pt x="84" y="28"/>
                </a:cubicBezTo>
                <a:cubicBezTo>
                  <a:pt x="83" y="24"/>
                  <a:pt x="79" y="23"/>
                  <a:pt x="75" y="22"/>
                </a:cubicBezTo>
                <a:cubicBezTo>
                  <a:pt x="72" y="21"/>
                  <a:pt x="70" y="20"/>
                  <a:pt x="68" y="18"/>
                </a:cubicBezTo>
                <a:cubicBezTo>
                  <a:pt x="67" y="17"/>
                  <a:pt x="67" y="16"/>
                  <a:pt x="65" y="16"/>
                </a:cubicBezTo>
                <a:cubicBezTo>
                  <a:pt x="61" y="16"/>
                  <a:pt x="58" y="18"/>
                  <a:pt x="54" y="18"/>
                </a:cubicBezTo>
                <a:cubicBezTo>
                  <a:pt x="52" y="18"/>
                  <a:pt x="50" y="17"/>
                  <a:pt x="47" y="17"/>
                </a:cubicBezTo>
                <a:close/>
                <a:moveTo>
                  <a:pt x="84" y="65"/>
                </a:moveTo>
                <a:cubicBezTo>
                  <a:pt x="86" y="64"/>
                  <a:pt x="86" y="61"/>
                  <a:pt x="88" y="61"/>
                </a:cubicBezTo>
                <a:cubicBezTo>
                  <a:pt x="90" y="61"/>
                  <a:pt x="90" y="62"/>
                  <a:pt x="91" y="64"/>
                </a:cubicBezTo>
                <a:cubicBezTo>
                  <a:pt x="91" y="64"/>
                  <a:pt x="92" y="64"/>
                  <a:pt x="92" y="65"/>
                </a:cubicBezTo>
                <a:cubicBezTo>
                  <a:pt x="92" y="66"/>
                  <a:pt x="92" y="66"/>
                  <a:pt x="91" y="67"/>
                </a:cubicBezTo>
                <a:cubicBezTo>
                  <a:pt x="88" y="66"/>
                  <a:pt x="87" y="66"/>
                  <a:pt x="84" y="6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noEditPoints="1"/>
          </p:cNvSpPr>
          <p:nvPr/>
        </p:nvSpPr>
        <p:spPr bwMode="auto">
          <a:xfrm>
            <a:off x="6368430" y="3489759"/>
            <a:ext cx="501029" cy="514116"/>
          </a:xfrm>
          <a:custGeom>
            <a:avLst/>
            <a:gdLst/>
            <a:ahLst/>
            <a:cxnLst>
              <a:cxn ang="0">
                <a:pos x="126" y="75"/>
              </a:cxn>
              <a:cxn ang="0">
                <a:pos x="140" y="84"/>
              </a:cxn>
              <a:cxn ang="0">
                <a:pos x="131" y="70"/>
              </a:cxn>
              <a:cxn ang="0">
                <a:pos x="58" y="141"/>
              </a:cxn>
              <a:cxn ang="0">
                <a:pos x="61" y="155"/>
              </a:cxn>
              <a:cxn ang="0">
                <a:pos x="72" y="160"/>
              </a:cxn>
              <a:cxn ang="0">
                <a:pos x="69" y="141"/>
              </a:cxn>
              <a:cxn ang="0">
                <a:pos x="90" y="124"/>
              </a:cxn>
              <a:cxn ang="0">
                <a:pos x="87" y="146"/>
              </a:cxn>
              <a:cxn ang="0">
                <a:pos x="90" y="154"/>
              </a:cxn>
              <a:cxn ang="0">
                <a:pos x="102" y="155"/>
              </a:cxn>
              <a:cxn ang="0">
                <a:pos x="107" y="146"/>
              </a:cxn>
              <a:cxn ang="0">
                <a:pos x="116" y="126"/>
              </a:cxn>
              <a:cxn ang="0">
                <a:pos x="108" y="110"/>
              </a:cxn>
              <a:cxn ang="0">
                <a:pos x="90" y="124"/>
              </a:cxn>
              <a:cxn ang="0">
                <a:pos x="136" y="101"/>
              </a:cxn>
              <a:cxn ang="0">
                <a:pos x="144" y="119"/>
              </a:cxn>
              <a:cxn ang="0">
                <a:pos x="139" y="115"/>
              </a:cxn>
              <a:cxn ang="0">
                <a:pos x="131" y="124"/>
              </a:cxn>
              <a:cxn ang="0">
                <a:pos x="131" y="141"/>
              </a:cxn>
              <a:cxn ang="0">
                <a:pos x="141" y="149"/>
              </a:cxn>
              <a:cxn ang="0">
                <a:pos x="130" y="154"/>
              </a:cxn>
              <a:cxn ang="0">
                <a:pos x="122" y="167"/>
              </a:cxn>
              <a:cxn ang="0">
                <a:pos x="110" y="173"/>
              </a:cxn>
              <a:cxn ang="0">
                <a:pos x="109" y="157"/>
              </a:cxn>
              <a:cxn ang="0">
                <a:pos x="116" y="143"/>
              </a:cxn>
              <a:cxn ang="0">
                <a:pos x="119" y="131"/>
              </a:cxn>
              <a:cxn ang="0">
                <a:pos x="122" y="111"/>
              </a:cxn>
              <a:cxn ang="0">
                <a:pos x="167" y="155"/>
              </a:cxn>
              <a:cxn ang="0">
                <a:pos x="161" y="148"/>
              </a:cxn>
              <a:cxn ang="0">
                <a:pos x="85" y="17"/>
              </a:cxn>
              <a:cxn ang="0">
                <a:pos x="14" y="4"/>
              </a:cxn>
              <a:cxn ang="0">
                <a:pos x="96" y="22"/>
              </a:cxn>
              <a:cxn ang="0">
                <a:pos x="89" y="34"/>
              </a:cxn>
              <a:cxn ang="0">
                <a:pos x="85" y="39"/>
              </a:cxn>
              <a:cxn ang="0">
                <a:pos x="108" y="70"/>
              </a:cxn>
              <a:cxn ang="0">
                <a:pos x="114" y="98"/>
              </a:cxn>
              <a:cxn ang="0">
                <a:pos x="102" y="96"/>
              </a:cxn>
              <a:cxn ang="0">
                <a:pos x="75" y="105"/>
              </a:cxn>
              <a:cxn ang="0">
                <a:pos x="67" y="122"/>
              </a:cxn>
              <a:cxn ang="0">
                <a:pos x="46" y="118"/>
              </a:cxn>
              <a:cxn ang="0">
                <a:pos x="37" y="106"/>
              </a:cxn>
              <a:cxn ang="0">
                <a:pos x="47" y="81"/>
              </a:cxn>
              <a:cxn ang="0">
                <a:pos x="37" y="72"/>
              </a:cxn>
              <a:cxn ang="0">
                <a:pos x="6" y="48"/>
              </a:cxn>
              <a:cxn ang="0">
                <a:pos x="9" y="25"/>
              </a:cxn>
              <a:cxn ang="0">
                <a:pos x="14" y="8"/>
              </a:cxn>
              <a:cxn ang="0">
                <a:pos x="46" y="10"/>
              </a:cxn>
              <a:cxn ang="0">
                <a:pos x="32" y="7"/>
              </a:cxn>
            </a:cxnLst>
            <a:rect l="0" t="0" r="r" b="b"/>
            <a:pathLst>
              <a:path w="169" h="173">
                <a:moveTo>
                  <a:pt x="131" y="70"/>
                </a:moveTo>
                <a:cubicBezTo>
                  <a:pt x="130" y="70"/>
                  <a:pt x="130" y="71"/>
                  <a:pt x="129" y="72"/>
                </a:cubicBezTo>
                <a:cubicBezTo>
                  <a:pt x="128" y="73"/>
                  <a:pt x="126" y="73"/>
                  <a:pt x="126" y="75"/>
                </a:cubicBezTo>
                <a:cubicBezTo>
                  <a:pt x="126" y="76"/>
                  <a:pt x="128" y="76"/>
                  <a:pt x="129" y="77"/>
                </a:cubicBezTo>
                <a:cubicBezTo>
                  <a:pt x="131" y="81"/>
                  <a:pt x="133" y="86"/>
                  <a:pt x="138" y="86"/>
                </a:cubicBezTo>
                <a:cubicBezTo>
                  <a:pt x="139" y="86"/>
                  <a:pt x="139" y="85"/>
                  <a:pt x="140" y="84"/>
                </a:cubicBezTo>
                <a:cubicBezTo>
                  <a:pt x="143" y="81"/>
                  <a:pt x="145" y="79"/>
                  <a:pt x="145" y="75"/>
                </a:cubicBezTo>
                <a:cubicBezTo>
                  <a:pt x="145" y="71"/>
                  <a:pt x="140" y="72"/>
                  <a:pt x="136" y="72"/>
                </a:cubicBezTo>
                <a:cubicBezTo>
                  <a:pt x="134" y="72"/>
                  <a:pt x="133" y="70"/>
                  <a:pt x="131" y="70"/>
                </a:cubicBezTo>
                <a:close/>
                <a:moveTo>
                  <a:pt x="62" y="136"/>
                </a:moveTo>
                <a:cubicBezTo>
                  <a:pt x="61" y="137"/>
                  <a:pt x="61" y="139"/>
                  <a:pt x="61" y="141"/>
                </a:cubicBezTo>
                <a:cubicBezTo>
                  <a:pt x="61" y="141"/>
                  <a:pt x="59" y="141"/>
                  <a:pt x="58" y="141"/>
                </a:cubicBezTo>
                <a:cubicBezTo>
                  <a:pt x="57" y="142"/>
                  <a:pt x="56" y="144"/>
                  <a:pt x="56" y="145"/>
                </a:cubicBezTo>
                <a:cubicBezTo>
                  <a:pt x="56" y="147"/>
                  <a:pt x="58" y="148"/>
                  <a:pt x="59" y="150"/>
                </a:cubicBezTo>
                <a:cubicBezTo>
                  <a:pt x="60" y="152"/>
                  <a:pt x="59" y="154"/>
                  <a:pt x="61" y="155"/>
                </a:cubicBezTo>
                <a:cubicBezTo>
                  <a:pt x="61" y="155"/>
                  <a:pt x="62" y="155"/>
                  <a:pt x="63" y="155"/>
                </a:cubicBezTo>
                <a:cubicBezTo>
                  <a:pt x="66" y="157"/>
                  <a:pt x="66" y="160"/>
                  <a:pt x="69" y="160"/>
                </a:cubicBezTo>
                <a:cubicBezTo>
                  <a:pt x="70" y="160"/>
                  <a:pt x="71" y="160"/>
                  <a:pt x="72" y="160"/>
                </a:cubicBezTo>
                <a:cubicBezTo>
                  <a:pt x="72" y="157"/>
                  <a:pt x="71" y="155"/>
                  <a:pt x="71" y="152"/>
                </a:cubicBezTo>
                <a:cubicBezTo>
                  <a:pt x="71" y="150"/>
                  <a:pt x="72" y="148"/>
                  <a:pt x="72" y="145"/>
                </a:cubicBezTo>
                <a:cubicBezTo>
                  <a:pt x="72" y="143"/>
                  <a:pt x="69" y="143"/>
                  <a:pt x="69" y="141"/>
                </a:cubicBezTo>
                <a:cubicBezTo>
                  <a:pt x="68" y="140"/>
                  <a:pt x="69" y="139"/>
                  <a:pt x="68" y="138"/>
                </a:cubicBezTo>
                <a:cubicBezTo>
                  <a:pt x="67" y="136"/>
                  <a:pt x="65" y="137"/>
                  <a:pt x="62" y="136"/>
                </a:cubicBezTo>
                <a:close/>
                <a:moveTo>
                  <a:pt x="90" y="124"/>
                </a:moveTo>
                <a:cubicBezTo>
                  <a:pt x="90" y="128"/>
                  <a:pt x="91" y="131"/>
                  <a:pt x="91" y="135"/>
                </a:cubicBezTo>
                <a:cubicBezTo>
                  <a:pt x="91" y="137"/>
                  <a:pt x="90" y="137"/>
                  <a:pt x="89" y="139"/>
                </a:cubicBezTo>
                <a:cubicBezTo>
                  <a:pt x="87" y="141"/>
                  <a:pt x="88" y="143"/>
                  <a:pt x="87" y="146"/>
                </a:cubicBezTo>
                <a:cubicBezTo>
                  <a:pt x="86" y="148"/>
                  <a:pt x="85" y="150"/>
                  <a:pt x="85" y="152"/>
                </a:cubicBezTo>
                <a:cubicBezTo>
                  <a:pt x="85" y="154"/>
                  <a:pt x="86" y="155"/>
                  <a:pt x="88" y="156"/>
                </a:cubicBezTo>
                <a:cubicBezTo>
                  <a:pt x="90" y="154"/>
                  <a:pt x="90" y="154"/>
                  <a:pt x="90" y="154"/>
                </a:cubicBezTo>
                <a:cubicBezTo>
                  <a:pt x="92" y="154"/>
                  <a:pt x="92" y="156"/>
                  <a:pt x="94" y="156"/>
                </a:cubicBezTo>
                <a:cubicBezTo>
                  <a:pt x="97" y="156"/>
                  <a:pt x="96" y="151"/>
                  <a:pt x="99" y="151"/>
                </a:cubicBezTo>
                <a:cubicBezTo>
                  <a:pt x="101" y="151"/>
                  <a:pt x="101" y="154"/>
                  <a:pt x="102" y="155"/>
                </a:cubicBezTo>
                <a:cubicBezTo>
                  <a:pt x="102" y="156"/>
                  <a:pt x="104" y="156"/>
                  <a:pt x="105" y="157"/>
                </a:cubicBezTo>
                <a:cubicBezTo>
                  <a:pt x="106" y="154"/>
                  <a:pt x="108" y="152"/>
                  <a:pt x="108" y="149"/>
                </a:cubicBezTo>
                <a:cubicBezTo>
                  <a:pt x="108" y="148"/>
                  <a:pt x="108" y="147"/>
                  <a:pt x="107" y="146"/>
                </a:cubicBezTo>
                <a:cubicBezTo>
                  <a:pt x="107" y="140"/>
                  <a:pt x="107" y="140"/>
                  <a:pt x="107" y="140"/>
                </a:cubicBezTo>
                <a:cubicBezTo>
                  <a:pt x="110" y="137"/>
                  <a:pt x="110" y="135"/>
                  <a:pt x="112" y="131"/>
                </a:cubicBezTo>
                <a:cubicBezTo>
                  <a:pt x="114" y="129"/>
                  <a:pt x="116" y="129"/>
                  <a:pt x="116" y="126"/>
                </a:cubicBezTo>
                <a:cubicBezTo>
                  <a:pt x="116" y="122"/>
                  <a:pt x="115" y="119"/>
                  <a:pt x="114" y="115"/>
                </a:cubicBezTo>
                <a:cubicBezTo>
                  <a:pt x="114" y="112"/>
                  <a:pt x="115" y="108"/>
                  <a:pt x="112" y="108"/>
                </a:cubicBezTo>
                <a:cubicBezTo>
                  <a:pt x="111" y="108"/>
                  <a:pt x="110" y="110"/>
                  <a:pt x="108" y="110"/>
                </a:cubicBezTo>
                <a:cubicBezTo>
                  <a:pt x="104" y="113"/>
                  <a:pt x="102" y="113"/>
                  <a:pt x="98" y="115"/>
                </a:cubicBezTo>
                <a:cubicBezTo>
                  <a:pt x="95" y="116"/>
                  <a:pt x="93" y="116"/>
                  <a:pt x="91" y="118"/>
                </a:cubicBezTo>
                <a:cubicBezTo>
                  <a:pt x="89" y="120"/>
                  <a:pt x="90" y="122"/>
                  <a:pt x="90" y="124"/>
                </a:cubicBezTo>
                <a:close/>
                <a:moveTo>
                  <a:pt x="122" y="111"/>
                </a:moveTo>
                <a:cubicBezTo>
                  <a:pt x="122" y="104"/>
                  <a:pt x="125" y="99"/>
                  <a:pt x="131" y="96"/>
                </a:cubicBezTo>
                <a:cubicBezTo>
                  <a:pt x="134" y="94"/>
                  <a:pt x="134" y="99"/>
                  <a:pt x="136" y="101"/>
                </a:cubicBezTo>
                <a:cubicBezTo>
                  <a:pt x="138" y="103"/>
                  <a:pt x="141" y="104"/>
                  <a:pt x="141" y="107"/>
                </a:cubicBezTo>
                <a:cubicBezTo>
                  <a:pt x="141" y="110"/>
                  <a:pt x="141" y="112"/>
                  <a:pt x="142" y="114"/>
                </a:cubicBezTo>
                <a:cubicBezTo>
                  <a:pt x="142" y="116"/>
                  <a:pt x="144" y="117"/>
                  <a:pt x="144" y="119"/>
                </a:cubicBezTo>
                <a:cubicBezTo>
                  <a:pt x="144" y="119"/>
                  <a:pt x="144" y="120"/>
                  <a:pt x="144" y="120"/>
                </a:cubicBezTo>
                <a:cubicBezTo>
                  <a:pt x="143" y="120"/>
                  <a:pt x="143" y="120"/>
                  <a:pt x="143" y="120"/>
                </a:cubicBezTo>
                <a:cubicBezTo>
                  <a:pt x="141" y="119"/>
                  <a:pt x="141" y="115"/>
                  <a:pt x="139" y="115"/>
                </a:cubicBezTo>
                <a:cubicBezTo>
                  <a:pt x="138" y="115"/>
                  <a:pt x="137" y="117"/>
                  <a:pt x="136" y="117"/>
                </a:cubicBezTo>
                <a:cubicBezTo>
                  <a:pt x="135" y="117"/>
                  <a:pt x="135" y="116"/>
                  <a:pt x="134" y="116"/>
                </a:cubicBezTo>
                <a:cubicBezTo>
                  <a:pt x="131" y="116"/>
                  <a:pt x="132" y="121"/>
                  <a:pt x="131" y="124"/>
                </a:cubicBezTo>
                <a:cubicBezTo>
                  <a:pt x="131" y="127"/>
                  <a:pt x="128" y="129"/>
                  <a:pt x="128" y="133"/>
                </a:cubicBezTo>
                <a:cubicBezTo>
                  <a:pt x="128" y="136"/>
                  <a:pt x="129" y="138"/>
                  <a:pt x="128" y="141"/>
                </a:cubicBezTo>
                <a:cubicBezTo>
                  <a:pt x="131" y="141"/>
                  <a:pt x="131" y="141"/>
                  <a:pt x="131" y="141"/>
                </a:cubicBezTo>
                <a:cubicBezTo>
                  <a:pt x="132" y="141"/>
                  <a:pt x="133" y="140"/>
                  <a:pt x="133" y="140"/>
                </a:cubicBezTo>
                <a:cubicBezTo>
                  <a:pt x="135" y="140"/>
                  <a:pt x="137" y="142"/>
                  <a:pt x="138" y="143"/>
                </a:cubicBezTo>
                <a:cubicBezTo>
                  <a:pt x="139" y="146"/>
                  <a:pt x="141" y="146"/>
                  <a:pt x="141" y="149"/>
                </a:cubicBezTo>
                <a:cubicBezTo>
                  <a:pt x="141" y="152"/>
                  <a:pt x="138" y="152"/>
                  <a:pt x="135" y="153"/>
                </a:cubicBezTo>
                <a:cubicBezTo>
                  <a:pt x="134" y="154"/>
                  <a:pt x="134" y="156"/>
                  <a:pt x="132" y="156"/>
                </a:cubicBezTo>
                <a:cubicBezTo>
                  <a:pt x="131" y="156"/>
                  <a:pt x="131" y="155"/>
                  <a:pt x="130" y="154"/>
                </a:cubicBezTo>
                <a:cubicBezTo>
                  <a:pt x="122" y="160"/>
                  <a:pt x="122" y="160"/>
                  <a:pt x="122" y="160"/>
                </a:cubicBezTo>
                <a:cubicBezTo>
                  <a:pt x="123" y="161"/>
                  <a:pt x="123" y="161"/>
                  <a:pt x="123" y="162"/>
                </a:cubicBezTo>
                <a:cubicBezTo>
                  <a:pt x="123" y="164"/>
                  <a:pt x="123" y="165"/>
                  <a:pt x="122" y="167"/>
                </a:cubicBezTo>
                <a:cubicBezTo>
                  <a:pt x="122" y="170"/>
                  <a:pt x="122" y="173"/>
                  <a:pt x="119" y="173"/>
                </a:cubicBezTo>
                <a:cubicBezTo>
                  <a:pt x="117" y="173"/>
                  <a:pt x="116" y="172"/>
                  <a:pt x="115" y="170"/>
                </a:cubicBezTo>
                <a:cubicBezTo>
                  <a:pt x="113" y="171"/>
                  <a:pt x="112" y="173"/>
                  <a:pt x="110" y="173"/>
                </a:cubicBezTo>
                <a:cubicBezTo>
                  <a:pt x="108" y="173"/>
                  <a:pt x="108" y="171"/>
                  <a:pt x="107" y="170"/>
                </a:cubicBezTo>
                <a:cubicBezTo>
                  <a:pt x="105" y="168"/>
                  <a:pt x="104" y="167"/>
                  <a:pt x="104" y="164"/>
                </a:cubicBezTo>
                <a:cubicBezTo>
                  <a:pt x="104" y="160"/>
                  <a:pt x="107" y="159"/>
                  <a:pt x="109" y="157"/>
                </a:cubicBezTo>
                <a:cubicBezTo>
                  <a:pt x="111" y="154"/>
                  <a:pt x="111" y="152"/>
                  <a:pt x="113" y="149"/>
                </a:cubicBezTo>
                <a:cubicBezTo>
                  <a:pt x="114" y="147"/>
                  <a:pt x="116" y="147"/>
                  <a:pt x="118" y="144"/>
                </a:cubicBezTo>
                <a:cubicBezTo>
                  <a:pt x="117" y="144"/>
                  <a:pt x="116" y="144"/>
                  <a:pt x="116" y="143"/>
                </a:cubicBezTo>
                <a:cubicBezTo>
                  <a:pt x="116" y="141"/>
                  <a:pt x="118" y="140"/>
                  <a:pt x="118" y="138"/>
                </a:cubicBezTo>
                <a:cubicBezTo>
                  <a:pt x="118" y="136"/>
                  <a:pt x="117" y="136"/>
                  <a:pt x="117" y="134"/>
                </a:cubicBezTo>
                <a:cubicBezTo>
                  <a:pt x="117" y="133"/>
                  <a:pt x="118" y="132"/>
                  <a:pt x="119" y="131"/>
                </a:cubicBezTo>
                <a:cubicBezTo>
                  <a:pt x="120" y="128"/>
                  <a:pt x="118" y="127"/>
                  <a:pt x="119" y="124"/>
                </a:cubicBezTo>
                <a:cubicBezTo>
                  <a:pt x="120" y="122"/>
                  <a:pt x="122" y="120"/>
                  <a:pt x="122" y="117"/>
                </a:cubicBezTo>
                <a:cubicBezTo>
                  <a:pt x="122" y="111"/>
                  <a:pt x="122" y="111"/>
                  <a:pt x="122" y="111"/>
                </a:cubicBezTo>
                <a:close/>
                <a:moveTo>
                  <a:pt x="161" y="148"/>
                </a:moveTo>
                <a:cubicBezTo>
                  <a:pt x="162" y="150"/>
                  <a:pt x="162" y="152"/>
                  <a:pt x="163" y="153"/>
                </a:cubicBezTo>
                <a:cubicBezTo>
                  <a:pt x="164" y="155"/>
                  <a:pt x="166" y="154"/>
                  <a:pt x="167" y="155"/>
                </a:cubicBezTo>
                <a:cubicBezTo>
                  <a:pt x="168" y="154"/>
                  <a:pt x="169" y="153"/>
                  <a:pt x="169" y="151"/>
                </a:cubicBezTo>
                <a:cubicBezTo>
                  <a:pt x="169" y="149"/>
                  <a:pt x="169" y="148"/>
                  <a:pt x="167" y="147"/>
                </a:cubicBezTo>
                <a:cubicBezTo>
                  <a:pt x="165" y="146"/>
                  <a:pt x="163" y="147"/>
                  <a:pt x="161" y="148"/>
                </a:cubicBezTo>
                <a:close/>
                <a:moveTo>
                  <a:pt x="50" y="9"/>
                </a:moveTo>
                <a:cubicBezTo>
                  <a:pt x="56" y="12"/>
                  <a:pt x="61" y="10"/>
                  <a:pt x="67" y="12"/>
                </a:cubicBezTo>
                <a:cubicBezTo>
                  <a:pt x="75" y="13"/>
                  <a:pt x="78" y="17"/>
                  <a:pt x="85" y="17"/>
                </a:cubicBezTo>
                <a:cubicBezTo>
                  <a:pt x="87" y="17"/>
                  <a:pt x="87" y="17"/>
                  <a:pt x="88" y="16"/>
                </a:cubicBezTo>
                <a:cubicBezTo>
                  <a:pt x="50" y="9"/>
                  <a:pt x="50" y="9"/>
                  <a:pt x="50" y="9"/>
                </a:cubicBezTo>
                <a:close/>
                <a:moveTo>
                  <a:pt x="14" y="4"/>
                </a:moveTo>
                <a:cubicBezTo>
                  <a:pt x="88" y="16"/>
                  <a:pt x="88" y="16"/>
                  <a:pt x="88" y="16"/>
                </a:cubicBezTo>
                <a:cubicBezTo>
                  <a:pt x="90" y="17"/>
                  <a:pt x="91" y="16"/>
                  <a:pt x="94" y="17"/>
                </a:cubicBezTo>
                <a:cubicBezTo>
                  <a:pt x="96" y="17"/>
                  <a:pt x="96" y="20"/>
                  <a:pt x="96" y="22"/>
                </a:cubicBezTo>
                <a:cubicBezTo>
                  <a:pt x="96" y="25"/>
                  <a:pt x="93" y="26"/>
                  <a:pt x="91" y="27"/>
                </a:cubicBezTo>
                <a:cubicBezTo>
                  <a:pt x="89" y="28"/>
                  <a:pt x="88" y="28"/>
                  <a:pt x="88" y="29"/>
                </a:cubicBezTo>
                <a:cubicBezTo>
                  <a:pt x="88" y="29"/>
                  <a:pt x="94" y="41"/>
                  <a:pt x="89" y="34"/>
                </a:cubicBezTo>
                <a:cubicBezTo>
                  <a:pt x="88" y="33"/>
                  <a:pt x="87" y="32"/>
                  <a:pt x="86" y="32"/>
                </a:cubicBezTo>
                <a:cubicBezTo>
                  <a:pt x="85" y="32"/>
                  <a:pt x="85" y="32"/>
                  <a:pt x="84" y="32"/>
                </a:cubicBezTo>
                <a:cubicBezTo>
                  <a:pt x="84" y="35"/>
                  <a:pt x="85" y="37"/>
                  <a:pt x="85" y="39"/>
                </a:cubicBezTo>
                <a:cubicBezTo>
                  <a:pt x="85" y="42"/>
                  <a:pt x="83" y="43"/>
                  <a:pt x="83" y="45"/>
                </a:cubicBezTo>
                <a:cubicBezTo>
                  <a:pt x="83" y="53"/>
                  <a:pt x="95" y="51"/>
                  <a:pt x="99" y="58"/>
                </a:cubicBezTo>
                <a:cubicBezTo>
                  <a:pt x="102" y="64"/>
                  <a:pt x="106" y="65"/>
                  <a:pt x="108" y="70"/>
                </a:cubicBezTo>
                <a:cubicBezTo>
                  <a:pt x="109" y="74"/>
                  <a:pt x="111" y="78"/>
                  <a:pt x="115" y="78"/>
                </a:cubicBezTo>
                <a:cubicBezTo>
                  <a:pt x="120" y="78"/>
                  <a:pt x="123" y="72"/>
                  <a:pt x="123" y="84"/>
                </a:cubicBezTo>
                <a:cubicBezTo>
                  <a:pt x="123" y="105"/>
                  <a:pt x="114" y="86"/>
                  <a:pt x="114" y="98"/>
                </a:cubicBezTo>
                <a:cubicBezTo>
                  <a:pt x="114" y="99"/>
                  <a:pt x="114" y="101"/>
                  <a:pt x="112" y="101"/>
                </a:cubicBezTo>
                <a:cubicBezTo>
                  <a:pt x="110" y="101"/>
                  <a:pt x="110" y="97"/>
                  <a:pt x="108" y="96"/>
                </a:cubicBezTo>
                <a:cubicBezTo>
                  <a:pt x="106" y="96"/>
                  <a:pt x="105" y="96"/>
                  <a:pt x="102" y="96"/>
                </a:cubicBezTo>
                <a:cubicBezTo>
                  <a:pt x="95" y="96"/>
                  <a:pt x="92" y="98"/>
                  <a:pt x="85" y="100"/>
                </a:cubicBezTo>
                <a:cubicBezTo>
                  <a:pt x="82" y="101"/>
                  <a:pt x="81" y="101"/>
                  <a:pt x="78" y="102"/>
                </a:cubicBezTo>
                <a:cubicBezTo>
                  <a:pt x="77" y="103"/>
                  <a:pt x="77" y="104"/>
                  <a:pt x="75" y="105"/>
                </a:cubicBezTo>
                <a:cubicBezTo>
                  <a:pt x="73" y="107"/>
                  <a:pt x="72" y="109"/>
                  <a:pt x="72" y="112"/>
                </a:cubicBezTo>
                <a:cubicBezTo>
                  <a:pt x="72" y="116"/>
                  <a:pt x="74" y="117"/>
                  <a:pt x="77" y="120"/>
                </a:cubicBezTo>
                <a:cubicBezTo>
                  <a:pt x="73" y="122"/>
                  <a:pt x="71" y="122"/>
                  <a:pt x="67" y="122"/>
                </a:cubicBezTo>
                <a:cubicBezTo>
                  <a:pt x="63" y="122"/>
                  <a:pt x="61" y="120"/>
                  <a:pt x="57" y="120"/>
                </a:cubicBezTo>
                <a:cubicBezTo>
                  <a:pt x="55" y="120"/>
                  <a:pt x="54" y="122"/>
                  <a:pt x="52" y="122"/>
                </a:cubicBezTo>
                <a:cubicBezTo>
                  <a:pt x="49" y="122"/>
                  <a:pt x="49" y="119"/>
                  <a:pt x="46" y="118"/>
                </a:cubicBezTo>
                <a:cubicBezTo>
                  <a:pt x="44" y="117"/>
                  <a:pt x="42" y="118"/>
                  <a:pt x="40" y="116"/>
                </a:cubicBezTo>
                <a:cubicBezTo>
                  <a:pt x="39" y="115"/>
                  <a:pt x="39" y="113"/>
                  <a:pt x="38" y="111"/>
                </a:cubicBezTo>
                <a:cubicBezTo>
                  <a:pt x="38" y="109"/>
                  <a:pt x="37" y="108"/>
                  <a:pt x="37" y="106"/>
                </a:cubicBezTo>
                <a:cubicBezTo>
                  <a:pt x="37" y="100"/>
                  <a:pt x="40" y="98"/>
                  <a:pt x="40" y="93"/>
                </a:cubicBezTo>
                <a:cubicBezTo>
                  <a:pt x="40" y="86"/>
                  <a:pt x="40" y="86"/>
                  <a:pt x="40" y="86"/>
                </a:cubicBezTo>
                <a:cubicBezTo>
                  <a:pt x="44" y="86"/>
                  <a:pt x="45" y="84"/>
                  <a:pt x="47" y="81"/>
                </a:cubicBezTo>
                <a:cubicBezTo>
                  <a:pt x="48" y="79"/>
                  <a:pt x="49" y="79"/>
                  <a:pt x="49" y="77"/>
                </a:cubicBezTo>
                <a:cubicBezTo>
                  <a:pt x="49" y="75"/>
                  <a:pt x="46" y="75"/>
                  <a:pt x="43" y="74"/>
                </a:cubicBezTo>
                <a:cubicBezTo>
                  <a:pt x="41" y="74"/>
                  <a:pt x="39" y="73"/>
                  <a:pt x="37" y="72"/>
                </a:cubicBezTo>
                <a:cubicBezTo>
                  <a:pt x="34" y="70"/>
                  <a:pt x="33" y="68"/>
                  <a:pt x="30" y="67"/>
                </a:cubicBezTo>
                <a:cubicBezTo>
                  <a:pt x="28" y="67"/>
                  <a:pt x="25" y="67"/>
                  <a:pt x="24" y="64"/>
                </a:cubicBezTo>
                <a:cubicBezTo>
                  <a:pt x="22" y="54"/>
                  <a:pt x="13" y="54"/>
                  <a:pt x="6" y="48"/>
                </a:cubicBezTo>
                <a:cubicBezTo>
                  <a:pt x="3" y="46"/>
                  <a:pt x="0" y="45"/>
                  <a:pt x="0" y="42"/>
                </a:cubicBezTo>
                <a:cubicBezTo>
                  <a:pt x="0" y="38"/>
                  <a:pt x="3" y="36"/>
                  <a:pt x="5" y="32"/>
                </a:cubicBezTo>
                <a:cubicBezTo>
                  <a:pt x="7" y="29"/>
                  <a:pt x="7" y="27"/>
                  <a:pt x="9" y="25"/>
                </a:cubicBezTo>
                <a:cubicBezTo>
                  <a:pt x="11" y="24"/>
                  <a:pt x="13" y="23"/>
                  <a:pt x="13" y="21"/>
                </a:cubicBezTo>
                <a:cubicBezTo>
                  <a:pt x="13" y="14"/>
                  <a:pt x="13" y="14"/>
                  <a:pt x="13" y="14"/>
                </a:cubicBezTo>
                <a:cubicBezTo>
                  <a:pt x="13" y="11"/>
                  <a:pt x="14" y="10"/>
                  <a:pt x="14" y="8"/>
                </a:cubicBezTo>
                <a:cubicBezTo>
                  <a:pt x="14" y="6"/>
                  <a:pt x="14" y="5"/>
                  <a:pt x="14" y="4"/>
                </a:cubicBezTo>
                <a:cubicBezTo>
                  <a:pt x="50" y="9"/>
                  <a:pt x="50" y="9"/>
                  <a:pt x="50" y="9"/>
                </a:cubicBezTo>
                <a:cubicBezTo>
                  <a:pt x="49" y="9"/>
                  <a:pt x="48" y="10"/>
                  <a:pt x="46" y="10"/>
                </a:cubicBezTo>
                <a:cubicBezTo>
                  <a:pt x="40" y="10"/>
                  <a:pt x="40" y="10"/>
                  <a:pt x="40" y="10"/>
                </a:cubicBezTo>
                <a:cubicBezTo>
                  <a:pt x="38" y="10"/>
                  <a:pt x="37" y="9"/>
                  <a:pt x="35" y="8"/>
                </a:cubicBezTo>
                <a:cubicBezTo>
                  <a:pt x="34" y="7"/>
                  <a:pt x="33" y="8"/>
                  <a:pt x="32" y="7"/>
                </a:cubicBezTo>
                <a:cubicBezTo>
                  <a:pt x="29" y="4"/>
                  <a:pt x="28" y="0"/>
                  <a:pt x="24" y="0"/>
                </a:cubicBezTo>
                <a:cubicBezTo>
                  <a:pt x="20" y="0"/>
                  <a:pt x="18" y="2"/>
                  <a:pt x="14"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9525">
            <a:solidFill>
              <a:srgbClr val="4D4D4D">
                <a:alpha val="50000"/>
              </a:srgb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noEditPoints="1"/>
          </p:cNvSpPr>
          <p:nvPr/>
        </p:nvSpPr>
        <p:spPr bwMode="auto">
          <a:xfrm>
            <a:off x="6368430" y="3489759"/>
            <a:ext cx="501029" cy="514116"/>
          </a:xfrm>
          <a:custGeom>
            <a:avLst/>
            <a:gdLst/>
            <a:ahLst/>
            <a:cxnLst>
              <a:cxn ang="0">
                <a:pos x="126" y="75"/>
              </a:cxn>
              <a:cxn ang="0">
                <a:pos x="140" y="84"/>
              </a:cxn>
              <a:cxn ang="0">
                <a:pos x="131" y="70"/>
              </a:cxn>
              <a:cxn ang="0">
                <a:pos x="58" y="141"/>
              </a:cxn>
              <a:cxn ang="0">
                <a:pos x="61" y="155"/>
              </a:cxn>
              <a:cxn ang="0">
                <a:pos x="72" y="160"/>
              </a:cxn>
              <a:cxn ang="0">
                <a:pos x="69" y="141"/>
              </a:cxn>
              <a:cxn ang="0">
                <a:pos x="90" y="124"/>
              </a:cxn>
              <a:cxn ang="0">
                <a:pos x="87" y="146"/>
              </a:cxn>
              <a:cxn ang="0">
                <a:pos x="90" y="154"/>
              </a:cxn>
              <a:cxn ang="0">
                <a:pos x="102" y="155"/>
              </a:cxn>
              <a:cxn ang="0">
                <a:pos x="107" y="146"/>
              </a:cxn>
              <a:cxn ang="0">
                <a:pos x="116" y="126"/>
              </a:cxn>
              <a:cxn ang="0">
                <a:pos x="108" y="110"/>
              </a:cxn>
              <a:cxn ang="0">
                <a:pos x="90" y="124"/>
              </a:cxn>
              <a:cxn ang="0">
                <a:pos x="119" y="124"/>
              </a:cxn>
              <a:cxn ang="0">
                <a:pos x="118" y="138"/>
              </a:cxn>
              <a:cxn ang="0">
                <a:pos x="113" y="149"/>
              </a:cxn>
              <a:cxn ang="0">
                <a:pos x="107" y="170"/>
              </a:cxn>
              <a:cxn ang="0">
                <a:pos x="119" y="173"/>
              </a:cxn>
              <a:cxn ang="0">
                <a:pos x="122" y="160"/>
              </a:cxn>
              <a:cxn ang="0">
                <a:pos x="135" y="153"/>
              </a:cxn>
              <a:cxn ang="0">
                <a:pos x="133" y="140"/>
              </a:cxn>
              <a:cxn ang="0">
                <a:pos x="128" y="133"/>
              </a:cxn>
              <a:cxn ang="0">
                <a:pos x="136" y="117"/>
              </a:cxn>
              <a:cxn ang="0">
                <a:pos x="144" y="120"/>
              </a:cxn>
              <a:cxn ang="0">
                <a:pos x="141" y="107"/>
              </a:cxn>
              <a:cxn ang="0">
                <a:pos x="122" y="111"/>
              </a:cxn>
              <a:cxn ang="0">
                <a:pos x="167" y="155"/>
              </a:cxn>
              <a:cxn ang="0">
                <a:pos x="161" y="148"/>
              </a:cxn>
              <a:cxn ang="0">
                <a:pos x="85" y="17"/>
              </a:cxn>
              <a:cxn ang="0">
                <a:pos x="24" y="0"/>
              </a:cxn>
              <a:cxn ang="0">
                <a:pos x="40" y="10"/>
              </a:cxn>
              <a:cxn ang="0">
                <a:pos x="14" y="4"/>
              </a:cxn>
              <a:cxn ang="0">
                <a:pos x="13" y="21"/>
              </a:cxn>
              <a:cxn ang="0">
                <a:pos x="0" y="42"/>
              </a:cxn>
              <a:cxn ang="0">
                <a:pos x="30" y="67"/>
              </a:cxn>
              <a:cxn ang="0">
                <a:pos x="49" y="77"/>
              </a:cxn>
              <a:cxn ang="0">
                <a:pos x="40" y="93"/>
              </a:cxn>
              <a:cxn ang="0">
                <a:pos x="40" y="116"/>
              </a:cxn>
              <a:cxn ang="0">
                <a:pos x="57" y="120"/>
              </a:cxn>
              <a:cxn ang="0">
                <a:pos x="72" y="112"/>
              </a:cxn>
              <a:cxn ang="0">
                <a:pos x="85" y="100"/>
              </a:cxn>
              <a:cxn ang="0">
                <a:pos x="112" y="101"/>
              </a:cxn>
              <a:cxn ang="0">
                <a:pos x="115" y="78"/>
              </a:cxn>
              <a:cxn ang="0">
                <a:pos x="83" y="45"/>
              </a:cxn>
              <a:cxn ang="0">
                <a:pos x="86" y="32"/>
              </a:cxn>
              <a:cxn ang="0">
                <a:pos x="91" y="27"/>
              </a:cxn>
              <a:cxn ang="0">
                <a:pos x="88" y="16"/>
              </a:cxn>
            </a:cxnLst>
            <a:rect l="0" t="0" r="r" b="b"/>
            <a:pathLst>
              <a:path w="169" h="173">
                <a:moveTo>
                  <a:pt x="131" y="70"/>
                </a:moveTo>
                <a:cubicBezTo>
                  <a:pt x="130" y="70"/>
                  <a:pt x="130" y="71"/>
                  <a:pt x="129" y="72"/>
                </a:cubicBezTo>
                <a:cubicBezTo>
                  <a:pt x="128" y="73"/>
                  <a:pt x="126" y="73"/>
                  <a:pt x="126" y="75"/>
                </a:cubicBezTo>
                <a:cubicBezTo>
                  <a:pt x="126" y="76"/>
                  <a:pt x="128" y="76"/>
                  <a:pt x="129" y="77"/>
                </a:cubicBezTo>
                <a:cubicBezTo>
                  <a:pt x="131" y="81"/>
                  <a:pt x="133" y="86"/>
                  <a:pt x="138" y="86"/>
                </a:cubicBezTo>
                <a:cubicBezTo>
                  <a:pt x="139" y="86"/>
                  <a:pt x="139" y="85"/>
                  <a:pt x="140" y="84"/>
                </a:cubicBezTo>
                <a:cubicBezTo>
                  <a:pt x="143" y="81"/>
                  <a:pt x="145" y="79"/>
                  <a:pt x="145" y="75"/>
                </a:cubicBezTo>
                <a:cubicBezTo>
                  <a:pt x="145" y="71"/>
                  <a:pt x="140" y="72"/>
                  <a:pt x="136" y="72"/>
                </a:cubicBezTo>
                <a:cubicBezTo>
                  <a:pt x="134" y="72"/>
                  <a:pt x="133" y="70"/>
                  <a:pt x="131" y="70"/>
                </a:cubicBezTo>
                <a:close/>
                <a:moveTo>
                  <a:pt x="62" y="136"/>
                </a:moveTo>
                <a:cubicBezTo>
                  <a:pt x="61" y="137"/>
                  <a:pt x="61" y="139"/>
                  <a:pt x="61" y="141"/>
                </a:cubicBezTo>
                <a:cubicBezTo>
                  <a:pt x="61" y="141"/>
                  <a:pt x="59" y="141"/>
                  <a:pt x="58" y="141"/>
                </a:cubicBezTo>
                <a:cubicBezTo>
                  <a:pt x="57" y="142"/>
                  <a:pt x="56" y="144"/>
                  <a:pt x="56" y="145"/>
                </a:cubicBezTo>
                <a:cubicBezTo>
                  <a:pt x="56" y="147"/>
                  <a:pt x="58" y="148"/>
                  <a:pt x="59" y="150"/>
                </a:cubicBezTo>
                <a:cubicBezTo>
                  <a:pt x="60" y="152"/>
                  <a:pt x="59" y="154"/>
                  <a:pt x="61" y="155"/>
                </a:cubicBezTo>
                <a:cubicBezTo>
                  <a:pt x="61" y="155"/>
                  <a:pt x="62" y="155"/>
                  <a:pt x="63" y="155"/>
                </a:cubicBezTo>
                <a:cubicBezTo>
                  <a:pt x="66" y="157"/>
                  <a:pt x="66" y="160"/>
                  <a:pt x="69" y="160"/>
                </a:cubicBezTo>
                <a:cubicBezTo>
                  <a:pt x="70" y="160"/>
                  <a:pt x="71" y="160"/>
                  <a:pt x="72" y="160"/>
                </a:cubicBezTo>
                <a:cubicBezTo>
                  <a:pt x="72" y="157"/>
                  <a:pt x="71" y="155"/>
                  <a:pt x="71" y="152"/>
                </a:cubicBezTo>
                <a:cubicBezTo>
                  <a:pt x="71" y="150"/>
                  <a:pt x="72" y="148"/>
                  <a:pt x="72" y="145"/>
                </a:cubicBezTo>
                <a:cubicBezTo>
                  <a:pt x="72" y="143"/>
                  <a:pt x="69" y="143"/>
                  <a:pt x="69" y="141"/>
                </a:cubicBezTo>
                <a:cubicBezTo>
                  <a:pt x="68" y="140"/>
                  <a:pt x="69" y="139"/>
                  <a:pt x="68" y="138"/>
                </a:cubicBezTo>
                <a:cubicBezTo>
                  <a:pt x="67" y="136"/>
                  <a:pt x="65" y="137"/>
                  <a:pt x="62" y="136"/>
                </a:cubicBezTo>
                <a:close/>
                <a:moveTo>
                  <a:pt x="90" y="124"/>
                </a:moveTo>
                <a:cubicBezTo>
                  <a:pt x="90" y="128"/>
                  <a:pt x="91" y="131"/>
                  <a:pt x="91" y="135"/>
                </a:cubicBezTo>
                <a:cubicBezTo>
                  <a:pt x="91" y="137"/>
                  <a:pt x="90" y="137"/>
                  <a:pt x="89" y="139"/>
                </a:cubicBezTo>
                <a:cubicBezTo>
                  <a:pt x="87" y="141"/>
                  <a:pt x="88" y="143"/>
                  <a:pt x="87" y="146"/>
                </a:cubicBezTo>
                <a:cubicBezTo>
                  <a:pt x="86" y="148"/>
                  <a:pt x="85" y="150"/>
                  <a:pt x="85" y="152"/>
                </a:cubicBezTo>
                <a:cubicBezTo>
                  <a:pt x="85" y="154"/>
                  <a:pt x="86" y="155"/>
                  <a:pt x="88" y="156"/>
                </a:cubicBezTo>
                <a:cubicBezTo>
                  <a:pt x="90" y="154"/>
                  <a:pt x="90" y="154"/>
                  <a:pt x="90" y="154"/>
                </a:cubicBezTo>
                <a:cubicBezTo>
                  <a:pt x="92" y="154"/>
                  <a:pt x="92" y="156"/>
                  <a:pt x="94" y="156"/>
                </a:cubicBezTo>
                <a:cubicBezTo>
                  <a:pt x="97" y="156"/>
                  <a:pt x="96" y="151"/>
                  <a:pt x="99" y="151"/>
                </a:cubicBezTo>
                <a:cubicBezTo>
                  <a:pt x="101" y="151"/>
                  <a:pt x="101" y="154"/>
                  <a:pt x="102" y="155"/>
                </a:cubicBezTo>
                <a:cubicBezTo>
                  <a:pt x="102" y="156"/>
                  <a:pt x="104" y="156"/>
                  <a:pt x="105" y="157"/>
                </a:cubicBezTo>
                <a:cubicBezTo>
                  <a:pt x="106" y="154"/>
                  <a:pt x="108" y="152"/>
                  <a:pt x="108" y="149"/>
                </a:cubicBezTo>
                <a:cubicBezTo>
                  <a:pt x="108" y="148"/>
                  <a:pt x="108" y="147"/>
                  <a:pt x="107" y="146"/>
                </a:cubicBezTo>
                <a:cubicBezTo>
                  <a:pt x="107" y="140"/>
                  <a:pt x="107" y="140"/>
                  <a:pt x="107" y="140"/>
                </a:cubicBezTo>
                <a:cubicBezTo>
                  <a:pt x="110" y="137"/>
                  <a:pt x="110" y="135"/>
                  <a:pt x="112" y="131"/>
                </a:cubicBezTo>
                <a:cubicBezTo>
                  <a:pt x="114" y="129"/>
                  <a:pt x="116" y="129"/>
                  <a:pt x="116" y="126"/>
                </a:cubicBezTo>
                <a:cubicBezTo>
                  <a:pt x="116" y="122"/>
                  <a:pt x="115" y="119"/>
                  <a:pt x="114" y="115"/>
                </a:cubicBezTo>
                <a:cubicBezTo>
                  <a:pt x="114" y="112"/>
                  <a:pt x="115" y="108"/>
                  <a:pt x="112" y="108"/>
                </a:cubicBezTo>
                <a:cubicBezTo>
                  <a:pt x="111" y="108"/>
                  <a:pt x="110" y="110"/>
                  <a:pt x="108" y="110"/>
                </a:cubicBezTo>
                <a:cubicBezTo>
                  <a:pt x="104" y="113"/>
                  <a:pt x="102" y="113"/>
                  <a:pt x="98" y="115"/>
                </a:cubicBezTo>
                <a:cubicBezTo>
                  <a:pt x="95" y="116"/>
                  <a:pt x="93" y="116"/>
                  <a:pt x="91" y="118"/>
                </a:cubicBezTo>
                <a:cubicBezTo>
                  <a:pt x="89" y="120"/>
                  <a:pt x="90" y="122"/>
                  <a:pt x="90" y="124"/>
                </a:cubicBezTo>
                <a:close/>
                <a:moveTo>
                  <a:pt x="122" y="111"/>
                </a:moveTo>
                <a:cubicBezTo>
                  <a:pt x="122" y="117"/>
                  <a:pt x="122" y="117"/>
                  <a:pt x="122" y="117"/>
                </a:cubicBezTo>
                <a:cubicBezTo>
                  <a:pt x="122" y="120"/>
                  <a:pt x="120" y="122"/>
                  <a:pt x="119" y="124"/>
                </a:cubicBezTo>
                <a:cubicBezTo>
                  <a:pt x="118" y="127"/>
                  <a:pt x="120" y="128"/>
                  <a:pt x="119" y="131"/>
                </a:cubicBezTo>
                <a:cubicBezTo>
                  <a:pt x="118" y="132"/>
                  <a:pt x="117" y="133"/>
                  <a:pt x="117" y="134"/>
                </a:cubicBezTo>
                <a:cubicBezTo>
                  <a:pt x="117" y="136"/>
                  <a:pt x="118" y="136"/>
                  <a:pt x="118" y="138"/>
                </a:cubicBezTo>
                <a:cubicBezTo>
                  <a:pt x="118" y="140"/>
                  <a:pt x="116" y="141"/>
                  <a:pt x="116" y="143"/>
                </a:cubicBezTo>
                <a:cubicBezTo>
                  <a:pt x="116" y="144"/>
                  <a:pt x="117" y="144"/>
                  <a:pt x="118" y="144"/>
                </a:cubicBezTo>
                <a:cubicBezTo>
                  <a:pt x="116" y="147"/>
                  <a:pt x="114" y="147"/>
                  <a:pt x="113" y="149"/>
                </a:cubicBezTo>
                <a:cubicBezTo>
                  <a:pt x="111" y="152"/>
                  <a:pt x="111" y="154"/>
                  <a:pt x="109" y="157"/>
                </a:cubicBezTo>
                <a:cubicBezTo>
                  <a:pt x="107" y="159"/>
                  <a:pt x="104" y="160"/>
                  <a:pt x="104" y="164"/>
                </a:cubicBezTo>
                <a:cubicBezTo>
                  <a:pt x="104" y="167"/>
                  <a:pt x="105" y="168"/>
                  <a:pt x="107" y="170"/>
                </a:cubicBezTo>
                <a:cubicBezTo>
                  <a:pt x="108" y="171"/>
                  <a:pt x="108" y="173"/>
                  <a:pt x="110" y="173"/>
                </a:cubicBezTo>
                <a:cubicBezTo>
                  <a:pt x="112" y="173"/>
                  <a:pt x="113" y="171"/>
                  <a:pt x="115" y="170"/>
                </a:cubicBezTo>
                <a:cubicBezTo>
                  <a:pt x="116" y="172"/>
                  <a:pt x="117" y="173"/>
                  <a:pt x="119" y="173"/>
                </a:cubicBezTo>
                <a:cubicBezTo>
                  <a:pt x="122" y="173"/>
                  <a:pt x="122" y="170"/>
                  <a:pt x="122" y="167"/>
                </a:cubicBezTo>
                <a:cubicBezTo>
                  <a:pt x="123" y="165"/>
                  <a:pt x="123" y="164"/>
                  <a:pt x="123" y="162"/>
                </a:cubicBezTo>
                <a:cubicBezTo>
                  <a:pt x="123" y="161"/>
                  <a:pt x="123" y="161"/>
                  <a:pt x="122" y="160"/>
                </a:cubicBezTo>
                <a:cubicBezTo>
                  <a:pt x="130" y="154"/>
                  <a:pt x="130" y="154"/>
                  <a:pt x="130" y="154"/>
                </a:cubicBezTo>
                <a:cubicBezTo>
                  <a:pt x="131" y="155"/>
                  <a:pt x="131" y="156"/>
                  <a:pt x="132" y="156"/>
                </a:cubicBezTo>
                <a:cubicBezTo>
                  <a:pt x="134" y="156"/>
                  <a:pt x="134" y="154"/>
                  <a:pt x="135" y="153"/>
                </a:cubicBezTo>
                <a:cubicBezTo>
                  <a:pt x="138" y="152"/>
                  <a:pt x="141" y="152"/>
                  <a:pt x="141" y="149"/>
                </a:cubicBezTo>
                <a:cubicBezTo>
                  <a:pt x="141" y="146"/>
                  <a:pt x="139" y="146"/>
                  <a:pt x="138" y="143"/>
                </a:cubicBezTo>
                <a:cubicBezTo>
                  <a:pt x="137" y="142"/>
                  <a:pt x="135" y="140"/>
                  <a:pt x="133" y="140"/>
                </a:cubicBezTo>
                <a:cubicBezTo>
                  <a:pt x="133" y="140"/>
                  <a:pt x="132" y="141"/>
                  <a:pt x="131" y="141"/>
                </a:cubicBezTo>
                <a:cubicBezTo>
                  <a:pt x="128" y="141"/>
                  <a:pt x="128" y="141"/>
                  <a:pt x="128" y="141"/>
                </a:cubicBezTo>
                <a:cubicBezTo>
                  <a:pt x="129" y="138"/>
                  <a:pt x="128" y="136"/>
                  <a:pt x="128" y="133"/>
                </a:cubicBezTo>
                <a:cubicBezTo>
                  <a:pt x="128" y="129"/>
                  <a:pt x="131" y="127"/>
                  <a:pt x="131" y="124"/>
                </a:cubicBezTo>
                <a:cubicBezTo>
                  <a:pt x="132" y="121"/>
                  <a:pt x="131" y="116"/>
                  <a:pt x="134" y="116"/>
                </a:cubicBezTo>
                <a:cubicBezTo>
                  <a:pt x="135" y="116"/>
                  <a:pt x="135" y="117"/>
                  <a:pt x="136" y="117"/>
                </a:cubicBezTo>
                <a:cubicBezTo>
                  <a:pt x="137" y="117"/>
                  <a:pt x="138" y="115"/>
                  <a:pt x="139" y="115"/>
                </a:cubicBezTo>
                <a:cubicBezTo>
                  <a:pt x="141" y="115"/>
                  <a:pt x="141" y="119"/>
                  <a:pt x="143" y="120"/>
                </a:cubicBezTo>
                <a:cubicBezTo>
                  <a:pt x="144" y="120"/>
                  <a:pt x="144" y="120"/>
                  <a:pt x="144" y="120"/>
                </a:cubicBezTo>
                <a:cubicBezTo>
                  <a:pt x="144" y="120"/>
                  <a:pt x="144" y="119"/>
                  <a:pt x="144" y="119"/>
                </a:cubicBezTo>
                <a:cubicBezTo>
                  <a:pt x="144" y="117"/>
                  <a:pt x="142" y="116"/>
                  <a:pt x="142" y="114"/>
                </a:cubicBezTo>
                <a:cubicBezTo>
                  <a:pt x="141" y="112"/>
                  <a:pt x="141" y="110"/>
                  <a:pt x="141" y="107"/>
                </a:cubicBezTo>
                <a:cubicBezTo>
                  <a:pt x="141" y="104"/>
                  <a:pt x="138" y="103"/>
                  <a:pt x="136" y="101"/>
                </a:cubicBezTo>
                <a:cubicBezTo>
                  <a:pt x="134" y="99"/>
                  <a:pt x="134" y="94"/>
                  <a:pt x="131" y="96"/>
                </a:cubicBezTo>
                <a:cubicBezTo>
                  <a:pt x="125" y="99"/>
                  <a:pt x="122" y="104"/>
                  <a:pt x="122" y="111"/>
                </a:cubicBezTo>
                <a:close/>
                <a:moveTo>
                  <a:pt x="161" y="148"/>
                </a:moveTo>
                <a:cubicBezTo>
                  <a:pt x="162" y="150"/>
                  <a:pt x="162" y="152"/>
                  <a:pt x="163" y="153"/>
                </a:cubicBezTo>
                <a:cubicBezTo>
                  <a:pt x="164" y="155"/>
                  <a:pt x="166" y="154"/>
                  <a:pt x="167" y="155"/>
                </a:cubicBezTo>
                <a:cubicBezTo>
                  <a:pt x="168" y="154"/>
                  <a:pt x="169" y="153"/>
                  <a:pt x="169" y="151"/>
                </a:cubicBezTo>
                <a:cubicBezTo>
                  <a:pt x="169" y="149"/>
                  <a:pt x="169" y="148"/>
                  <a:pt x="167" y="147"/>
                </a:cubicBezTo>
                <a:cubicBezTo>
                  <a:pt x="165" y="146"/>
                  <a:pt x="163" y="147"/>
                  <a:pt x="161" y="148"/>
                </a:cubicBezTo>
                <a:close/>
                <a:moveTo>
                  <a:pt x="50" y="9"/>
                </a:moveTo>
                <a:cubicBezTo>
                  <a:pt x="56" y="12"/>
                  <a:pt x="61" y="10"/>
                  <a:pt x="67" y="12"/>
                </a:cubicBezTo>
                <a:cubicBezTo>
                  <a:pt x="75" y="13"/>
                  <a:pt x="78" y="17"/>
                  <a:pt x="85" y="17"/>
                </a:cubicBezTo>
                <a:cubicBezTo>
                  <a:pt x="87" y="17"/>
                  <a:pt x="87" y="17"/>
                  <a:pt x="88" y="16"/>
                </a:cubicBezTo>
                <a:moveTo>
                  <a:pt x="14" y="4"/>
                </a:moveTo>
                <a:cubicBezTo>
                  <a:pt x="18" y="2"/>
                  <a:pt x="20" y="0"/>
                  <a:pt x="24" y="0"/>
                </a:cubicBezTo>
                <a:cubicBezTo>
                  <a:pt x="28" y="0"/>
                  <a:pt x="29" y="4"/>
                  <a:pt x="32" y="7"/>
                </a:cubicBezTo>
                <a:cubicBezTo>
                  <a:pt x="33" y="8"/>
                  <a:pt x="34" y="7"/>
                  <a:pt x="35" y="8"/>
                </a:cubicBezTo>
                <a:cubicBezTo>
                  <a:pt x="37" y="9"/>
                  <a:pt x="38" y="10"/>
                  <a:pt x="40" y="10"/>
                </a:cubicBezTo>
                <a:cubicBezTo>
                  <a:pt x="46" y="10"/>
                  <a:pt x="46" y="10"/>
                  <a:pt x="46" y="10"/>
                </a:cubicBezTo>
                <a:cubicBezTo>
                  <a:pt x="48" y="10"/>
                  <a:pt x="49" y="9"/>
                  <a:pt x="50" y="9"/>
                </a:cubicBezTo>
                <a:cubicBezTo>
                  <a:pt x="14" y="4"/>
                  <a:pt x="14" y="4"/>
                  <a:pt x="14" y="4"/>
                </a:cubicBezTo>
                <a:cubicBezTo>
                  <a:pt x="14" y="5"/>
                  <a:pt x="14" y="6"/>
                  <a:pt x="14" y="8"/>
                </a:cubicBezTo>
                <a:cubicBezTo>
                  <a:pt x="14" y="10"/>
                  <a:pt x="13" y="11"/>
                  <a:pt x="13" y="14"/>
                </a:cubicBezTo>
                <a:cubicBezTo>
                  <a:pt x="13" y="21"/>
                  <a:pt x="13" y="21"/>
                  <a:pt x="13" y="21"/>
                </a:cubicBezTo>
                <a:cubicBezTo>
                  <a:pt x="13" y="23"/>
                  <a:pt x="11" y="24"/>
                  <a:pt x="9" y="25"/>
                </a:cubicBezTo>
                <a:cubicBezTo>
                  <a:pt x="7" y="27"/>
                  <a:pt x="7" y="29"/>
                  <a:pt x="5" y="32"/>
                </a:cubicBezTo>
                <a:cubicBezTo>
                  <a:pt x="3" y="36"/>
                  <a:pt x="0" y="38"/>
                  <a:pt x="0" y="42"/>
                </a:cubicBezTo>
                <a:cubicBezTo>
                  <a:pt x="0" y="45"/>
                  <a:pt x="3" y="46"/>
                  <a:pt x="6" y="48"/>
                </a:cubicBezTo>
                <a:cubicBezTo>
                  <a:pt x="13" y="54"/>
                  <a:pt x="22" y="54"/>
                  <a:pt x="24" y="64"/>
                </a:cubicBezTo>
                <a:cubicBezTo>
                  <a:pt x="25" y="67"/>
                  <a:pt x="28" y="67"/>
                  <a:pt x="30" y="67"/>
                </a:cubicBezTo>
                <a:cubicBezTo>
                  <a:pt x="33" y="68"/>
                  <a:pt x="34" y="70"/>
                  <a:pt x="37" y="72"/>
                </a:cubicBezTo>
                <a:cubicBezTo>
                  <a:pt x="39" y="73"/>
                  <a:pt x="41" y="74"/>
                  <a:pt x="43" y="74"/>
                </a:cubicBezTo>
                <a:cubicBezTo>
                  <a:pt x="46" y="75"/>
                  <a:pt x="49" y="75"/>
                  <a:pt x="49" y="77"/>
                </a:cubicBezTo>
                <a:cubicBezTo>
                  <a:pt x="49" y="79"/>
                  <a:pt x="48" y="79"/>
                  <a:pt x="47" y="81"/>
                </a:cubicBezTo>
                <a:cubicBezTo>
                  <a:pt x="45" y="84"/>
                  <a:pt x="44" y="86"/>
                  <a:pt x="40" y="86"/>
                </a:cubicBezTo>
                <a:cubicBezTo>
                  <a:pt x="40" y="93"/>
                  <a:pt x="40" y="93"/>
                  <a:pt x="40" y="93"/>
                </a:cubicBezTo>
                <a:cubicBezTo>
                  <a:pt x="40" y="98"/>
                  <a:pt x="37" y="100"/>
                  <a:pt x="37" y="106"/>
                </a:cubicBezTo>
                <a:cubicBezTo>
                  <a:pt x="37" y="108"/>
                  <a:pt x="38" y="109"/>
                  <a:pt x="38" y="111"/>
                </a:cubicBezTo>
                <a:cubicBezTo>
                  <a:pt x="39" y="113"/>
                  <a:pt x="39" y="115"/>
                  <a:pt x="40" y="116"/>
                </a:cubicBezTo>
                <a:cubicBezTo>
                  <a:pt x="42" y="118"/>
                  <a:pt x="44" y="117"/>
                  <a:pt x="46" y="118"/>
                </a:cubicBezTo>
                <a:cubicBezTo>
                  <a:pt x="49" y="119"/>
                  <a:pt x="49" y="122"/>
                  <a:pt x="52" y="122"/>
                </a:cubicBezTo>
                <a:cubicBezTo>
                  <a:pt x="54" y="122"/>
                  <a:pt x="55" y="120"/>
                  <a:pt x="57" y="120"/>
                </a:cubicBezTo>
                <a:cubicBezTo>
                  <a:pt x="61" y="120"/>
                  <a:pt x="63" y="122"/>
                  <a:pt x="67" y="122"/>
                </a:cubicBezTo>
                <a:cubicBezTo>
                  <a:pt x="71" y="122"/>
                  <a:pt x="73" y="122"/>
                  <a:pt x="77" y="120"/>
                </a:cubicBezTo>
                <a:cubicBezTo>
                  <a:pt x="74" y="117"/>
                  <a:pt x="72" y="116"/>
                  <a:pt x="72" y="112"/>
                </a:cubicBezTo>
                <a:cubicBezTo>
                  <a:pt x="72" y="109"/>
                  <a:pt x="73" y="107"/>
                  <a:pt x="75" y="105"/>
                </a:cubicBezTo>
                <a:cubicBezTo>
                  <a:pt x="77" y="104"/>
                  <a:pt x="77" y="103"/>
                  <a:pt x="78" y="102"/>
                </a:cubicBezTo>
                <a:cubicBezTo>
                  <a:pt x="81" y="101"/>
                  <a:pt x="82" y="101"/>
                  <a:pt x="85" y="100"/>
                </a:cubicBezTo>
                <a:cubicBezTo>
                  <a:pt x="92" y="98"/>
                  <a:pt x="95" y="96"/>
                  <a:pt x="102" y="96"/>
                </a:cubicBezTo>
                <a:cubicBezTo>
                  <a:pt x="105" y="96"/>
                  <a:pt x="106" y="96"/>
                  <a:pt x="108" y="96"/>
                </a:cubicBezTo>
                <a:cubicBezTo>
                  <a:pt x="110" y="97"/>
                  <a:pt x="110" y="101"/>
                  <a:pt x="112" y="101"/>
                </a:cubicBezTo>
                <a:cubicBezTo>
                  <a:pt x="114" y="101"/>
                  <a:pt x="114" y="99"/>
                  <a:pt x="114" y="98"/>
                </a:cubicBezTo>
                <a:cubicBezTo>
                  <a:pt x="114" y="86"/>
                  <a:pt x="123" y="105"/>
                  <a:pt x="123" y="84"/>
                </a:cubicBezTo>
                <a:cubicBezTo>
                  <a:pt x="123" y="72"/>
                  <a:pt x="120" y="78"/>
                  <a:pt x="115" y="78"/>
                </a:cubicBezTo>
                <a:cubicBezTo>
                  <a:pt x="111" y="78"/>
                  <a:pt x="109" y="74"/>
                  <a:pt x="108" y="70"/>
                </a:cubicBezTo>
                <a:cubicBezTo>
                  <a:pt x="106" y="65"/>
                  <a:pt x="102" y="64"/>
                  <a:pt x="99" y="58"/>
                </a:cubicBezTo>
                <a:cubicBezTo>
                  <a:pt x="95" y="51"/>
                  <a:pt x="83" y="53"/>
                  <a:pt x="83" y="45"/>
                </a:cubicBezTo>
                <a:cubicBezTo>
                  <a:pt x="83" y="43"/>
                  <a:pt x="85" y="42"/>
                  <a:pt x="85" y="39"/>
                </a:cubicBezTo>
                <a:cubicBezTo>
                  <a:pt x="85" y="37"/>
                  <a:pt x="84" y="35"/>
                  <a:pt x="84" y="32"/>
                </a:cubicBezTo>
                <a:cubicBezTo>
                  <a:pt x="85" y="32"/>
                  <a:pt x="85" y="32"/>
                  <a:pt x="86" y="32"/>
                </a:cubicBezTo>
                <a:cubicBezTo>
                  <a:pt x="87" y="32"/>
                  <a:pt x="88" y="33"/>
                  <a:pt x="89" y="34"/>
                </a:cubicBezTo>
                <a:cubicBezTo>
                  <a:pt x="94" y="41"/>
                  <a:pt x="88" y="29"/>
                  <a:pt x="88" y="29"/>
                </a:cubicBezTo>
                <a:cubicBezTo>
                  <a:pt x="88" y="28"/>
                  <a:pt x="89" y="28"/>
                  <a:pt x="91" y="27"/>
                </a:cubicBezTo>
                <a:cubicBezTo>
                  <a:pt x="93" y="26"/>
                  <a:pt x="96" y="25"/>
                  <a:pt x="96" y="22"/>
                </a:cubicBezTo>
                <a:cubicBezTo>
                  <a:pt x="96" y="20"/>
                  <a:pt x="96" y="17"/>
                  <a:pt x="94" y="17"/>
                </a:cubicBezTo>
                <a:cubicBezTo>
                  <a:pt x="91" y="16"/>
                  <a:pt x="90" y="17"/>
                  <a:pt x="88" y="16"/>
                </a:cubicBezTo>
                <a:lnTo>
                  <a:pt x="14" y="4"/>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noEditPoints="1"/>
          </p:cNvSpPr>
          <p:nvPr/>
        </p:nvSpPr>
        <p:spPr bwMode="auto">
          <a:xfrm>
            <a:off x="6099220" y="3312155"/>
            <a:ext cx="444945" cy="974016"/>
          </a:xfrm>
          <a:custGeom>
            <a:avLst/>
            <a:gdLst/>
            <a:ahLst/>
            <a:cxnLst>
              <a:cxn ang="0">
                <a:pos x="64" y="242"/>
              </a:cxn>
              <a:cxn ang="0">
                <a:pos x="66" y="255"/>
              </a:cxn>
              <a:cxn ang="0">
                <a:pos x="67" y="269"/>
              </a:cxn>
              <a:cxn ang="0">
                <a:pos x="69" y="268"/>
              </a:cxn>
              <a:cxn ang="0">
                <a:pos x="69" y="259"/>
              </a:cxn>
              <a:cxn ang="0">
                <a:pos x="71" y="245"/>
              </a:cxn>
              <a:cxn ang="0">
                <a:pos x="68" y="241"/>
              </a:cxn>
              <a:cxn ang="0">
                <a:pos x="77" y="313"/>
              </a:cxn>
              <a:cxn ang="0">
                <a:pos x="80" y="321"/>
              </a:cxn>
              <a:cxn ang="0">
                <a:pos x="81" y="315"/>
              </a:cxn>
              <a:cxn ang="0">
                <a:pos x="92" y="324"/>
              </a:cxn>
              <a:cxn ang="0">
                <a:pos x="101" y="325"/>
              </a:cxn>
              <a:cxn ang="0">
                <a:pos x="97" y="321"/>
              </a:cxn>
              <a:cxn ang="0">
                <a:pos x="104" y="324"/>
              </a:cxn>
              <a:cxn ang="0">
                <a:pos x="108" y="327"/>
              </a:cxn>
              <a:cxn ang="0">
                <a:pos x="105" y="64"/>
              </a:cxn>
              <a:cxn ang="0">
                <a:pos x="123" y="67"/>
              </a:cxn>
              <a:cxn ang="0">
                <a:pos x="131" y="70"/>
              </a:cxn>
              <a:cxn ang="0">
                <a:pos x="141" y="69"/>
              </a:cxn>
              <a:cxn ang="0">
                <a:pos x="147" y="57"/>
              </a:cxn>
              <a:cxn ang="0">
                <a:pos x="140" y="39"/>
              </a:cxn>
              <a:cxn ang="0">
                <a:pos x="126" y="29"/>
              </a:cxn>
              <a:cxn ang="0">
                <a:pos x="84" y="20"/>
              </a:cxn>
              <a:cxn ang="0">
                <a:pos x="69" y="0"/>
              </a:cxn>
              <a:cxn ang="0">
                <a:pos x="39" y="7"/>
              </a:cxn>
              <a:cxn ang="0">
                <a:pos x="38" y="6"/>
              </a:cxn>
              <a:cxn ang="0">
                <a:pos x="37" y="39"/>
              </a:cxn>
              <a:cxn ang="0">
                <a:pos x="29" y="58"/>
              </a:cxn>
              <a:cxn ang="0">
                <a:pos x="15" y="63"/>
              </a:cxn>
              <a:cxn ang="0">
                <a:pos x="10" y="87"/>
              </a:cxn>
              <a:cxn ang="0">
                <a:pos x="3" y="107"/>
              </a:cxn>
              <a:cxn ang="0">
                <a:pos x="8" y="114"/>
              </a:cxn>
              <a:cxn ang="0">
                <a:pos x="13" y="131"/>
              </a:cxn>
              <a:cxn ang="0">
                <a:pos x="16" y="150"/>
              </a:cxn>
              <a:cxn ang="0">
                <a:pos x="12" y="172"/>
              </a:cxn>
              <a:cxn ang="0">
                <a:pos x="9" y="182"/>
              </a:cxn>
              <a:cxn ang="0">
                <a:pos x="3" y="209"/>
              </a:cxn>
              <a:cxn ang="0">
                <a:pos x="4" y="227"/>
              </a:cxn>
              <a:cxn ang="0">
                <a:pos x="12" y="230"/>
              </a:cxn>
              <a:cxn ang="0">
                <a:pos x="18" y="233"/>
              </a:cxn>
              <a:cxn ang="0">
                <a:pos x="31" y="231"/>
              </a:cxn>
              <a:cxn ang="0">
                <a:pos x="43" y="228"/>
              </a:cxn>
              <a:cxn ang="0">
                <a:pos x="62" y="227"/>
              </a:cxn>
              <a:cxn ang="0">
                <a:pos x="67" y="226"/>
              </a:cxn>
              <a:cxn ang="0">
                <a:pos x="56" y="198"/>
              </a:cxn>
              <a:cxn ang="0">
                <a:pos x="56" y="185"/>
              </a:cxn>
              <a:cxn ang="0">
                <a:pos x="63" y="175"/>
              </a:cxn>
              <a:cxn ang="0">
                <a:pos x="62" y="166"/>
              </a:cxn>
              <a:cxn ang="0">
                <a:pos x="60" y="154"/>
              </a:cxn>
              <a:cxn ang="0">
                <a:pos x="59" y="138"/>
              </a:cxn>
              <a:cxn ang="0">
                <a:pos x="61" y="124"/>
              </a:cxn>
              <a:cxn ang="0">
                <a:pos x="65" y="108"/>
              </a:cxn>
              <a:cxn ang="0">
                <a:pos x="65" y="94"/>
              </a:cxn>
              <a:cxn ang="0">
                <a:pos x="62" y="84"/>
              </a:cxn>
              <a:cxn ang="0">
                <a:pos x="57" y="76"/>
              </a:cxn>
              <a:cxn ang="0">
                <a:pos x="57" y="65"/>
              </a:cxn>
              <a:cxn ang="0">
                <a:pos x="71" y="56"/>
              </a:cxn>
              <a:cxn ang="0">
                <a:pos x="88" y="48"/>
              </a:cxn>
              <a:cxn ang="0">
                <a:pos x="104" y="56"/>
              </a:cxn>
              <a:cxn ang="0">
                <a:pos x="104" y="62"/>
              </a:cxn>
            </a:cxnLst>
            <a:rect l="0" t="0" r="r" b="b"/>
            <a:pathLst>
              <a:path w="150" h="328">
                <a:moveTo>
                  <a:pt x="68" y="241"/>
                </a:moveTo>
                <a:cubicBezTo>
                  <a:pt x="66" y="237"/>
                  <a:pt x="64" y="238"/>
                  <a:pt x="64" y="242"/>
                </a:cubicBezTo>
                <a:cubicBezTo>
                  <a:pt x="64" y="244"/>
                  <a:pt x="66" y="246"/>
                  <a:pt x="66" y="248"/>
                </a:cubicBezTo>
                <a:cubicBezTo>
                  <a:pt x="66" y="255"/>
                  <a:pt x="66" y="255"/>
                  <a:pt x="66" y="255"/>
                </a:cubicBezTo>
                <a:cubicBezTo>
                  <a:pt x="66" y="259"/>
                  <a:pt x="64" y="260"/>
                  <a:pt x="64" y="263"/>
                </a:cubicBezTo>
                <a:cubicBezTo>
                  <a:pt x="64" y="266"/>
                  <a:pt x="67" y="267"/>
                  <a:pt x="67" y="269"/>
                </a:cubicBezTo>
                <a:cubicBezTo>
                  <a:pt x="67" y="275"/>
                  <a:pt x="67" y="275"/>
                  <a:pt x="67" y="275"/>
                </a:cubicBezTo>
                <a:cubicBezTo>
                  <a:pt x="71" y="287"/>
                  <a:pt x="69" y="272"/>
                  <a:pt x="69" y="268"/>
                </a:cubicBezTo>
                <a:cubicBezTo>
                  <a:pt x="70" y="267"/>
                  <a:pt x="71" y="266"/>
                  <a:pt x="71" y="264"/>
                </a:cubicBezTo>
                <a:cubicBezTo>
                  <a:pt x="71" y="262"/>
                  <a:pt x="69" y="261"/>
                  <a:pt x="69" y="259"/>
                </a:cubicBezTo>
                <a:cubicBezTo>
                  <a:pt x="69" y="256"/>
                  <a:pt x="71" y="254"/>
                  <a:pt x="71" y="251"/>
                </a:cubicBezTo>
                <a:cubicBezTo>
                  <a:pt x="71" y="245"/>
                  <a:pt x="71" y="245"/>
                  <a:pt x="71" y="245"/>
                </a:cubicBezTo>
                <a:cubicBezTo>
                  <a:pt x="70" y="244"/>
                  <a:pt x="68" y="243"/>
                  <a:pt x="68" y="242"/>
                </a:cubicBezTo>
                <a:cubicBezTo>
                  <a:pt x="68" y="241"/>
                  <a:pt x="68" y="241"/>
                  <a:pt x="68" y="241"/>
                </a:cubicBezTo>
                <a:close/>
                <a:moveTo>
                  <a:pt x="81" y="315"/>
                </a:moveTo>
                <a:cubicBezTo>
                  <a:pt x="79" y="315"/>
                  <a:pt x="78" y="314"/>
                  <a:pt x="77" y="313"/>
                </a:cubicBezTo>
                <a:cubicBezTo>
                  <a:pt x="77" y="314"/>
                  <a:pt x="76" y="314"/>
                  <a:pt x="76" y="315"/>
                </a:cubicBezTo>
                <a:cubicBezTo>
                  <a:pt x="76" y="318"/>
                  <a:pt x="78" y="321"/>
                  <a:pt x="80" y="321"/>
                </a:cubicBezTo>
                <a:cubicBezTo>
                  <a:pt x="83" y="321"/>
                  <a:pt x="85" y="319"/>
                  <a:pt x="86" y="316"/>
                </a:cubicBezTo>
                <a:cubicBezTo>
                  <a:pt x="84" y="315"/>
                  <a:pt x="83" y="315"/>
                  <a:pt x="81" y="315"/>
                </a:cubicBezTo>
                <a:close/>
                <a:moveTo>
                  <a:pt x="97" y="321"/>
                </a:moveTo>
                <a:cubicBezTo>
                  <a:pt x="95" y="321"/>
                  <a:pt x="92" y="322"/>
                  <a:pt x="92" y="324"/>
                </a:cubicBezTo>
                <a:cubicBezTo>
                  <a:pt x="92" y="326"/>
                  <a:pt x="94" y="325"/>
                  <a:pt x="96" y="325"/>
                </a:cubicBezTo>
                <a:cubicBezTo>
                  <a:pt x="98" y="325"/>
                  <a:pt x="99" y="325"/>
                  <a:pt x="101" y="325"/>
                </a:cubicBezTo>
                <a:cubicBezTo>
                  <a:pt x="101" y="322"/>
                  <a:pt x="101" y="322"/>
                  <a:pt x="101" y="322"/>
                </a:cubicBezTo>
                <a:cubicBezTo>
                  <a:pt x="99" y="322"/>
                  <a:pt x="99" y="321"/>
                  <a:pt x="97" y="321"/>
                </a:cubicBezTo>
                <a:close/>
                <a:moveTo>
                  <a:pt x="105" y="323"/>
                </a:moveTo>
                <a:cubicBezTo>
                  <a:pt x="105" y="324"/>
                  <a:pt x="104" y="324"/>
                  <a:pt x="104" y="324"/>
                </a:cubicBezTo>
                <a:cubicBezTo>
                  <a:pt x="104" y="326"/>
                  <a:pt x="106" y="327"/>
                  <a:pt x="107" y="328"/>
                </a:cubicBezTo>
                <a:cubicBezTo>
                  <a:pt x="107" y="328"/>
                  <a:pt x="108" y="327"/>
                  <a:pt x="108" y="327"/>
                </a:cubicBezTo>
                <a:cubicBezTo>
                  <a:pt x="108" y="325"/>
                  <a:pt x="107" y="324"/>
                  <a:pt x="105" y="323"/>
                </a:cubicBezTo>
                <a:close/>
                <a:moveTo>
                  <a:pt x="105" y="64"/>
                </a:moveTo>
                <a:cubicBezTo>
                  <a:pt x="109" y="62"/>
                  <a:pt x="111" y="60"/>
                  <a:pt x="115" y="60"/>
                </a:cubicBezTo>
                <a:cubicBezTo>
                  <a:pt x="119" y="60"/>
                  <a:pt x="120" y="64"/>
                  <a:pt x="123" y="67"/>
                </a:cubicBezTo>
                <a:cubicBezTo>
                  <a:pt x="124" y="68"/>
                  <a:pt x="125" y="67"/>
                  <a:pt x="126" y="68"/>
                </a:cubicBezTo>
                <a:cubicBezTo>
                  <a:pt x="128" y="69"/>
                  <a:pt x="129" y="70"/>
                  <a:pt x="131" y="70"/>
                </a:cubicBezTo>
                <a:cubicBezTo>
                  <a:pt x="137" y="70"/>
                  <a:pt x="137" y="70"/>
                  <a:pt x="137" y="70"/>
                </a:cubicBezTo>
                <a:cubicBezTo>
                  <a:pt x="139" y="70"/>
                  <a:pt x="140" y="69"/>
                  <a:pt x="141" y="69"/>
                </a:cubicBezTo>
                <a:cubicBezTo>
                  <a:pt x="141" y="69"/>
                  <a:pt x="141" y="69"/>
                  <a:pt x="141" y="69"/>
                </a:cubicBezTo>
                <a:cubicBezTo>
                  <a:pt x="144" y="65"/>
                  <a:pt x="144" y="62"/>
                  <a:pt x="147" y="57"/>
                </a:cubicBezTo>
                <a:cubicBezTo>
                  <a:pt x="148" y="54"/>
                  <a:pt x="150" y="53"/>
                  <a:pt x="150" y="50"/>
                </a:cubicBezTo>
                <a:cubicBezTo>
                  <a:pt x="150" y="44"/>
                  <a:pt x="145" y="42"/>
                  <a:pt x="140" y="39"/>
                </a:cubicBezTo>
                <a:cubicBezTo>
                  <a:pt x="136" y="36"/>
                  <a:pt x="134" y="34"/>
                  <a:pt x="129" y="31"/>
                </a:cubicBezTo>
                <a:cubicBezTo>
                  <a:pt x="128" y="30"/>
                  <a:pt x="128" y="29"/>
                  <a:pt x="126" y="29"/>
                </a:cubicBezTo>
                <a:cubicBezTo>
                  <a:pt x="103" y="29"/>
                  <a:pt x="103" y="29"/>
                  <a:pt x="103" y="29"/>
                </a:cubicBezTo>
                <a:cubicBezTo>
                  <a:pt x="95" y="29"/>
                  <a:pt x="89" y="26"/>
                  <a:pt x="84" y="20"/>
                </a:cubicBezTo>
                <a:cubicBezTo>
                  <a:pt x="80" y="15"/>
                  <a:pt x="79" y="12"/>
                  <a:pt x="75" y="7"/>
                </a:cubicBezTo>
                <a:cubicBezTo>
                  <a:pt x="73" y="4"/>
                  <a:pt x="72" y="0"/>
                  <a:pt x="69" y="0"/>
                </a:cubicBezTo>
                <a:cubicBezTo>
                  <a:pt x="61" y="0"/>
                  <a:pt x="60" y="12"/>
                  <a:pt x="52" y="12"/>
                </a:cubicBezTo>
                <a:cubicBezTo>
                  <a:pt x="47" y="12"/>
                  <a:pt x="42" y="12"/>
                  <a:pt x="39" y="7"/>
                </a:cubicBezTo>
                <a:cubicBezTo>
                  <a:pt x="39" y="7"/>
                  <a:pt x="38" y="7"/>
                  <a:pt x="38" y="6"/>
                </a:cubicBezTo>
                <a:cubicBezTo>
                  <a:pt x="38" y="6"/>
                  <a:pt x="38" y="6"/>
                  <a:pt x="38" y="6"/>
                </a:cubicBezTo>
                <a:cubicBezTo>
                  <a:pt x="36" y="12"/>
                  <a:pt x="35" y="16"/>
                  <a:pt x="35" y="22"/>
                </a:cubicBezTo>
                <a:cubicBezTo>
                  <a:pt x="35" y="28"/>
                  <a:pt x="35" y="33"/>
                  <a:pt x="37" y="39"/>
                </a:cubicBezTo>
                <a:cubicBezTo>
                  <a:pt x="38" y="44"/>
                  <a:pt x="40" y="47"/>
                  <a:pt x="40" y="52"/>
                </a:cubicBezTo>
                <a:cubicBezTo>
                  <a:pt x="40" y="57"/>
                  <a:pt x="34" y="57"/>
                  <a:pt x="29" y="58"/>
                </a:cubicBezTo>
                <a:cubicBezTo>
                  <a:pt x="28" y="58"/>
                  <a:pt x="27" y="59"/>
                  <a:pt x="25" y="59"/>
                </a:cubicBezTo>
                <a:cubicBezTo>
                  <a:pt x="21" y="60"/>
                  <a:pt x="18" y="60"/>
                  <a:pt x="15" y="63"/>
                </a:cubicBezTo>
                <a:cubicBezTo>
                  <a:pt x="13" y="66"/>
                  <a:pt x="13" y="68"/>
                  <a:pt x="13" y="71"/>
                </a:cubicBezTo>
                <a:cubicBezTo>
                  <a:pt x="12" y="77"/>
                  <a:pt x="11" y="81"/>
                  <a:pt x="10" y="87"/>
                </a:cubicBezTo>
                <a:cubicBezTo>
                  <a:pt x="10" y="92"/>
                  <a:pt x="11" y="95"/>
                  <a:pt x="8" y="99"/>
                </a:cubicBezTo>
                <a:cubicBezTo>
                  <a:pt x="7" y="102"/>
                  <a:pt x="5" y="104"/>
                  <a:pt x="3" y="107"/>
                </a:cubicBezTo>
                <a:cubicBezTo>
                  <a:pt x="3" y="107"/>
                  <a:pt x="3" y="107"/>
                  <a:pt x="3" y="107"/>
                </a:cubicBezTo>
                <a:cubicBezTo>
                  <a:pt x="5" y="108"/>
                  <a:pt x="7" y="111"/>
                  <a:pt x="8" y="114"/>
                </a:cubicBezTo>
                <a:cubicBezTo>
                  <a:pt x="9" y="118"/>
                  <a:pt x="9" y="120"/>
                  <a:pt x="10" y="123"/>
                </a:cubicBezTo>
                <a:cubicBezTo>
                  <a:pt x="11" y="126"/>
                  <a:pt x="12" y="128"/>
                  <a:pt x="13" y="131"/>
                </a:cubicBezTo>
                <a:cubicBezTo>
                  <a:pt x="15" y="137"/>
                  <a:pt x="15" y="140"/>
                  <a:pt x="15" y="146"/>
                </a:cubicBezTo>
                <a:cubicBezTo>
                  <a:pt x="15" y="148"/>
                  <a:pt x="16" y="149"/>
                  <a:pt x="16" y="150"/>
                </a:cubicBezTo>
                <a:cubicBezTo>
                  <a:pt x="16" y="155"/>
                  <a:pt x="13" y="157"/>
                  <a:pt x="13" y="161"/>
                </a:cubicBezTo>
                <a:cubicBezTo>
                  <a:pt x="12" y="165"/>
                  <a:pt x="13" y="168"/>
                  <a:pt x="12" y="172"/>
                </a:cubicBezTo>
                <a:cubicBezTo>
                  <a:pt x="11" y="175"/>
                  <a:pt x="7" y="176"/>
                  <a:pt x="7" y="179"/>
                </a:cubicBezTo>
                <a:cubicBezTo>
                  <a:pt x="7" y="180"/>
                  <a:pt x="8" y="181"/>
                  <a:pt x="9" y="182"/>
                </a:cubicBezTo>
                <a:cubicBezTo>
                  <a:pt x="10" y="186"/>
                  <a:pt x="10" y="186"/>
                  <a:pt x="10" y="186"/>
                </a:cubicBezTo>
                <a:cubicBezTo>
                  <a:pt x="4" y="194"/>
                  <a:pt x="6" y="200"/>
                  <a:pt x="3" y="209"/>
                </a:cubicBezTo>
                <a:cubicBezTo>
                  <a:pt x="2" y="212"/>
                  <a:pt x="0" y="214"/>
                  <a:pt x="0" y="217"/>
                </a:cubicBezTo>
                <a:cubicBezTo>
                  <a:pt x="0" y="221"/>
                  <a:pt x="2" y="223"/>
                  <a:pt x="4" y="227"/>
                </a:cubicBezTo>
                <a:cubicBezTo>
                  <a:pt x="6" y="227"/>
                  <a:pt x="7" y="225"/>
                  <a:pt x="9" y="225"/>
                </a:cubicBezTo>
                <a:cubicBezTo>
                  <a:pt x="11" y="225"/>
                  <a:pt x="10" y="230"/>
                  <a:pt x="12" y="230"/>
                </a:cubicBezTo>
                <a:cubicBezTo>
                  <a:pt x="14" y="230"/>
                  <a:pt x="14" y="230"/>
                  <a:pt x="15" y="229"/>
                </a:cubicBezTo>
                <a:cubicBezTo>
                  <a:pt x="16" y="231"/>
                  <a:pt x="17" y="232"/>
                  <a:pt x="18" y="233"/>
                </a:cubicBezTo>
                <a:cubicBezTo>
                  <a:pt x="20" y="235"/>
                  <a:pt x="22" y="234"/>
                  <a:pt x="24" y="234"/>
                </a:cubicBezTo>
                <a:cubicBezTo>
                  <a:pt x="27" y="234"/>
                  <a:pt x="29" y="233"/>
                  <a:pt x="31" y="231"/>
                </a:cubicBezTo>
                <a:cubicBezTo>
                  <a:pt x="32" y="229"/>
                  <a:pt x="33" y="226"/>
                  <a:pt x="35" y="226"/>
                </a:cubicBezTo>
                <a:cubicBezTo>
                  <a:pt x="38" y="226"/>
                  <a:pt x="40" y="228"/>
                  <a:pt x="43" y="228"/>
                </a:cubicBezTo>
                <a:cubicBezTo>
                  <a:pt x="49" y="228"/>
                  <a:pt x="52" y="224"/>
                  <a:pt x="58" y="224"/>
                </a:cubicBezTo>
                <a:cubicBezTo>
                  <a:pt x="61" y="224"/>
                  <a:pt x="61" y="226"/>
                  <a:pt x="62" y="227"/>
                </a:cubicBezTo>
                <a:cubicBezTo>
                  <a:pt x="67" y="227"/>
                  <a:pt x="67" y="227"/>
                  <a:pt x="67" y="227"/>
                </a:cubicBezTo>
                <a:cubicBezTo>
                  <a:pt x="67" y="226"/>
                  <a:pt x="67" y="226"/>
                  <a:pt x="67" y="226"/>
                </a:cubicBezTo>
                <a:cubicBezTo>
                  <a:pt x="63" y="223"/>
                  <a:pt x="63" y="219"/>
                  <a:pt x="61" y="214"/>
                </a:cubicBezTo>
                <a:cubicBezTo>
                  <a:pt x="58" y="208"/>
                  <a:pt x="56" y="204"/>
                  <a:pt x="56" y="198"/>
                </a:cubicBezTo>
                <a:cubicBezTo>
                  <a:pt x="56" y="195"/>
                  <a:pt x="56" y="194"/>
                  <a:pt x="56" y="192"/>
                </a:cubicBezTo>
                <a:cubicBezTo>
                  <a:pt x="56" y="185"/>
                  <a:pt x="56" y="185"/>
                  <a:pt x="56" y="185"/>
                </a:cubicBezTo>
                <a:cubicBezTo>
                  <a:pt x="56" y="182"/>
                  <a:pt x="61" y="183"/>
                  <a:pt x="62" y="180"/>
                </a:cubicBezTo>
                <a:cubicBezTo>
                  <a:pt x="63" y="178"/>
                  <a:pt x="62" y="177"/>
                  <a:pt x="63" y="175"/>
                </a:cubicBezTo>
                <a:cubicBezTo>
                  <a:pt x="63" y="173"/>
                  <a:pt x="65" y="173"/>
                  <a:pt x="65" y="171"/>
                </a:cubicBezTo>
                <a:cubicBezTo>
                  <a:pt x="65" y="169"/>
                  <a:pt x="63" y="168"/>
                  <a:pt x="62" y="166"/>
                </a:cubicBezTo>
                <a:cubicBezTo>
                  <a:pt x="61" y="163"/>
                  <a:pt x="61" y="161"/>
                  <a:pt x="61" y="158"/>
                </a:cubicBezTo>
                <a:cubicBezTo>
                  <a:pt x="61" y="156"/>
                  <a:pt x="60" y="155"/>
                  <a:pt x="60" y="154"/>
                </a:cubicBezTo>
                <a:cubicBezTo>
                  <a:pt x="60" y="152"/>
                  <a:pt x="61" y="151"/>
                  <a:pt x="61" y="148"/>
                </a:cubicBezTo>
                <a:cubicBezTo>
                  <a:pt x="61" y="144"/>
                  <a:pt x="59" y="142"/>
                  <a:pt x="59" y="138"/>
                </a:cubicBezTo>
                <a:cubicBezTo>
                  <a:pt x="59" y="132"/>
                  <a:pt x="59" y="132"/>
                  <a:pt x="59" y="132"/>
                </a:cubicBezTo>
                <a:cubicBezTo>
                  <a:pt x="59" y="129"/>
                  <a:pt x="59" y="126"/>
                  <a:pt x="61" y="124"/>
                </a:cubicBezTo>
                <a:cubicBezTo>
                  <a:pt x="64" y="121"/>
                  <a:pt x="67" y="119"/>
                  <a:pt x="67" y="115"/>
                </a:cubicBezTo>
                <a:cubicBezTo>
                  <a:pt x="67" y="113"/>
                  <a:pt x="65" y="111"/>
                  <a:pt x="65" y="108"/>
                </a:cubicBezTo>
                <a:cubicBezTo>
                  <a:pt x="64" y="106"/>
                  <a:pt x="65" y="104"/>
                  <a:pt x="65" y="102"/>
                </a:cubicBezTo>
                <a:cubicBezTo>
                  <a:pt x="65" y="94"/>
                  <a:pt x="65" y="94"/>
                  <a:pt x="65" y="94"/>
                </a:cubicBezTo>
                <a:cubicBezTo>
                  <a:pt x="65" y="91"/>
                  <a:pt x="64" y="90"/>
                  <a:pt x="63" y="87"/>
                </a:cubicBezTo>
                <a:cubicBezTo>
                  <a:pt x="62" y="86"/>
                  <a:pt x="63" y="85"/>
                  <a:pt x="62" y="84"/>
                </a:cubicBezTo>
                <a:cubicBezTo>
                  <a:pt x="61" y="82"/>
                  <a:pt x="59" y="82"/>
                  <a:pt x="57" y="81"/>
                </a:cubicBezTo>
                <a:cubicBezTo>
                  <a:pt x="56" y="79"/>
                  <a:pt x="57" y="78"/>
                  <a:pt x="57" y="76"/>
                </a:cubicBezTo>
                <a:cubicBezTo>
                  <a:pt x="56" y="73"/>
                  <a:pt x="53" y="71"/>
                  <a:pt x="53" y="68"/>
                </a:cubicBezTo>
                <a:cubicBezTo>
                  <a:pt x="53" y="66"/>
                  <a:pt x="55" y="66"/>
                  <a:pt x="57" y="65"/>
                </a:cubicBezTo>
                <a:cubicBezTo>
                  <a:pt x="60" y="64"/>
                  <a:pt x="62" y="63"/>
                  <a:pt x="65" y="61"/>
                </a:cubicBezTo>
                <a:cubicBezTo>
                  <a:pt x="67" y="59"/>
                  <a:pt x="69" y="59"/>
                  <a:pt x="71" y="56"/>
                </a:cubicBezTo>
                <a:cubicBezTo>
                  <a:pt x="74" y="54"/>
                  <a:pt x="74" y="51"/>
                  <a:pt x="78" y="50"/>
                </a:cubicBezTo>
                <a:cubicBezTo>
                  <a:pt x="81" y="49"/>
                  <a:pt x="84" y="48"/>
                  <a:pt x="88" y="48"/>
                </a:cubicBezTo>
                <a:cubicBezTo>
                  <a:pt x="91" y="48"/>
                  <a:pt x="93" y="50"/>
                  <a:pt x="96" y="51"/>
                </a:cubicBezTo>
                <a:cubicBezTo>
                  <a:pt x="100" y="52"/>
                  <a:pt x="104" y="52"/>
                  <a:pt x="104" y="56"/>
                </a:cubicBezTo>
                <a:cubicBezTo>
                  <a:pt x="104" y="57"/>
                  <a:pt x="102" y="58"/>
                  <a:pt x="102" y="60"/>
                </a:cubicBezTo>
                <a:cubicBezTo>
                  <a:pt x="102" y="61"/>
                  <a:pt x="103" y="61"/>
                  <a:pt x="104" y="62"/>
                </a:cubicBezTo>
                <a:cubicBezTo>
                  <a:pt x="104" y="63"/>
                  <a:pt x="104" y="63"/>
                  <a:pt x="105" y="6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5"/>
          <p:cNvSpPr>
            <a:spLocks/>
          </p:cNvSpPr>
          <p:nvPr/>
        </p:nvSpPr>
        <p:spPr bwMode="auto">
          <a:xfrm>
            <a:off x="5994527" y="3123335"/>
            <a:ext cx="222472" cy="508507"/>
          </a:xfrm>
          <a:custGeom>
            <a:avLst/>
            <a:gdLst/>
            <a:ahLst/>
            <a:cxnLst>
              <a:cxn ang="0">
                <a:pos x="38" y="170"/>
              </a:cxn>
              <a:cxn ang="0">
                <a:pos x="43" y="162"/>
              </a:cxn>
              <a:cxn ang="0">
                <a:pos x="45" y="150"/>
              </a:cxn>
              <a:cxn ang="0">
                <a:pos x="48" y="134"/>
              </a:cxn>
              <a:cxn ang="0">
                <a:pos x="50" y="126"/>
              </a:cxn>
              <a:cxn ang="0">
                <a:pos x="60" y="122"/>
              </a:cxn>
              <a:cxn ang="0">
                <a:pos x="64" y="121"/>
              </a:cxn>
              <a:cxn ang="0">
                <a:pos x="75" y="115"/>
              </a:cxn>
              <a:cxn ang="0">
                <a:pos x="72" y="102"/>
              </a:cxn>
              <a:cxn ang="0">
                <a:pos x="70" y="85"/>
              </a:cxn>
              <a:cxn ang="0">
                <a:pos x="73" y="69"/>
              </a:cxn>
              <a:cxn ang="0">
                <a:pos x="73" y="69"/>
              </a:cxn>
              <a:cxn ang="0">
                <a:pos x="67" y="59"/>
              </a:cxn>
              <a:cxn ang="0">
                <a:pos x="58" y="44"/>
              </a:cxn>
              <a:cxn ang="0">
                <a:pos x="52" y="36"/>
              </a:cxn>
              <a:cxn ang="0">
                <a:pos x="49" y="32"/>
              </a:cxn>
              <a:cxn ang="0">
                <a:pos x="52" y="24"/>
              </a:cxn>
              <a:cxn ang="0">
                <a:pos x="53" y="13"/>
              </a:cxn>
              <a:cxn ang="0">
                <a:pos x="51" y="0"/>
              </a:cxn>
              <a:cxn ang="0">
                <a:pos x="51" y="0"/>
              </a:cxn>
              <a:cxn ang="0">
                <a:pos x="42" y="14"/>
              </a:cxn>
              <a:cxn ang="0">
                <a:pos x="38" y="22"/>
              </a:cxn>
              <a:cxn ang="0">
                <a:pos x="33" y="29"/>
              </a:cxn>
              <a:cxn ang="0">
                <a:pos x="34" y="33"/>
              </a:cxn>
              <a:cxn ang="0">
                <a:pos x="31" y="41"/>
              </a:cxn>
              <a:cxn ang="0">
                <a:pos x="32" y="43"/>
              </a:cxn>
              <a:cxn ang="0">
                <a:pos x="34" y="51"/>
              </a:cxn>
              <a:cxn ang="0">
                <a:pos x="33" y="57"/>
              </a:cxn>
              <a:cxn ang="0">
                <a:pos x="36" y="64"/>
              </a:cxn>
              <a:cxn ang="0">
                <a:pos x="36" y="71"/>
              </a:cxn>
              <a:cxn ang="0">
                <a:pos x="31" y="71"/>
              </a:cxn>
              <a:cxn ang="0">
                <a:pos x="28" y="74"/>
              </a:cxn>
              <a:cxn ang="0">
                <a:pos x="25" y="80"/>
              </a:cxn>
              <a:cxn ang="0">
                <a:pos x="21" y="91"/>
              </a:cxn>
              <a:cxn ang="0">
                <a:pos x="22" y="98"/>
              </a:cxn>
              <a:cxn ang="0">
                <a:pos x="22" y="103"/>
              </a:cxn>
              <a:cxn ang="0">
                <a:pos x="7" y="113"/>
              </a:cxn>
              <a:cxn ang="0">
                <a:pos x="3" y="112"/>
              </a:cxn>
              <a:cxn ang="0">
                <a:pos x="1" y="112"/>
              </a:cxn>
              <a:cxn ang="0">
                <a:pos x="1" y="116"/>
              </a:cxn>
              <a:cxn ang="0">
                <a:pos x="0" y="124"/>
              </a:cxn>
              <a:cxn ang="0">
                <a:pos x="1" y="125"/>
              </a:cxn>
              <a:cxn ang="0">
                <a:pos x="4" y="124"/>
              </a:cxn>
              <a:cxn ang="0">
                <a:pos x="6" y="124"/>
              </a:cxn>
              <a:cxn ang="0">
                <a:pos x="6" y="131"/>
              </a:cxn>
              <a:cxn ang="0">
                <a:pos x="6" y="134"/>
              </a:cxn>
              <a:cxn ang="0">
                <a:pos x="5" y="138"/>
              </a:cxn>
              <a:cxn ang="0">
                <a:pos x="1" y="139"/>
              </a:cxn>
              <a:cxn ang="0">
                <a:pos x="0" y="143"/>
              </a:cxn>
              <a:cxn ang="0">
                <a:pos x="1" y="147"/>
              </a:cxn>
              <a:cxn ang="0">
                <a:pos x="3" y="158"/>
              </a:cxn>
              <a:cxn ang="0">
                <a:pos x="7" y="163"/>
              </a:cxn>
              <a:cxn ang="0">
                <a:pos x="12" y="169"/>
              </a:cxn>
              <a:cxn ang="0">
                <a:pos x="15" y="169"/>
              </a:cxn>
              <a:cxn ang="0">
                <a:pos x="17" y="171"/>
              </a:cxn>
              <a:cxn ang="0">
                <a:pos x="29" y="167"/>
              </a:cxn>
              <a:cxn ang="0">
                <a:pos x="38" y="170"/>
              </a:cxn>
            </a:cxnLst>
            <a:rect l="0" t="0" r="r" b="b"/>
            <a:pathLst>
              <a:path w="75" h="171">
                <a:moveTo>
                  <a:pt x="38" y="170"/>
                </a:moveTo>
                <a:cubicBezTo>
                  <a:pt x="40" y="167"/>
                  <a:pt x="42" y="165"/>
                  <a:pt x="43" y="162"/>
                </a:cubicBezTo>
                <a:cubicBezTo>
                  <a:pt x="46" y="158"/>
                  <a:pt x="45" y="155"/>
                  <a:pt x="45" y="150"/>
                </a:cubicBezTo>
                <a:cubicBezTo>
                  <a:pt x="46" y="144"/>
                  <a:pt x="47" y="140"/>
                  <a:pt x="48" y="134"/>
                </a:cubicBezTo>
                <a:cubicBezTo>
                  <a:pt x="48" y="131"/>
                  <a:pt x="48" y="129"/>
                  <a:pt x="50" y="126"/>
                </a:cubicBezTo>
                <a:cubicBezTo>
                  <a:pt x="53" y="123"/>
                  <a:pt x="56" y="123"/>
                  <a:pt x="60" y="122"/>
                </a:cubicBezTo>
                <a:cubicBezTo>
                  <a:pt x="62" y="122"/>
                  <a:pt x="63" y="121"/>
                  <a:pt x="64" y="121"/>
                </a:cubicBezTo>
                <a:cubicBezTo>
                  <a:pt x="69" y="120"/>
                  <a:pt x="75" y="120"/>
                  <a:pt x="75" y="115"/>
                </a:cubicBezTo>
                <a:cubicBezTo>
                  <a:pt x="75" y="110"/>
                  <a:pt x="73" y="107"/>
                  <a:pt x="72" y="102"/>
                </a:cubicBezTo>
                <a:cubicBezTo>
                  <a:pt x="70" y="96"/>
                  <a:pt x="70" y="91"/>
                  <a:pt x="70" y="85"/>
                </a:cubicBezTo>
                <a:cubicBezTo>
                  <a:pt x="70" y="79"/>
                  <a:pt x="71" y="75"/>
                  <a:pt x="73" y="69"/>
                </a:cubicBezTo>
                <a:cubicBezTo>
                  <a:pt x="73" y="69"/>
                  <a:pt x="73" y="69"/>
                  <a:pt x="73" y="69"/>
                </a:cubicBezTo>
                <a:cubicBezTo>
                  <a:pt x="70" y="66"/>
                  <a:pt x="69" y="63"/>
                  <a:pt x="67" y="59"/>
                </a:cubicBezTo>
                <a:cubicBezTo>
                  <a:pt x="64" y="53"/>
                  <a:pt x="61" y="50"/>
                  <a:pt x="58" y="44"/>
                </a:cubicBezTo>
                <a:cubicBezTo>
                  <a:pt x="56" y="41"/>
                  <a:pt x="54" y="39"/>
                  <a:pt x="52" y="36"/>
                </a:cubicBezTo>
                <a:cubicBezTo>
                  <a:pt x="51" y="34"/>
                  <a:pt x="49" y="34"/>
                  <a:pt x="49" y="32"/>
                </a:cubicBezTo>
                <a:cubicBezTo>
                  <a:pt x="49" y="29"/>
                  <a:pt x="51" y="27"/>
                  <a:pt x="52" y="24"/>
                </a:cubicBezTo>
                <a:cubicBezTo>
                  <a:pt x="53" y="20"/>
                  <a:pt x="53" y="18"/>
                  <a:pt x="53" y="13"/>
                </a:cubicBezTo>
                <a:cubicBezTo>
                  <a:pt x="53" y="8"/>
                  <a:pt x="53" y="5"/>
                  <a:pt x="51" y="0"/>
                </a:cubicBezTo>
                <a:cubicBezTo>
                  <a:pt x="51" y="0"/>
                  <a:pt x="51" y="0"/>
                  <a:pt x="51" y="0"/>
                </a:cubicBezTo>
                <a:cubicBezTo>
                  <a:pt x="47" y="4"/>
                  <a:pt x="44" y="7"/>
                  <a:pt x="42" y="14"/>
                </a:cubicBezTo>
                <a:cubicBezTo>
                  <a:pt x="40" y="17"/>
                  <a:pt x="40" y="19"/>
                  <a:pt x="38" y="22"/>
                </a:cubicBezTo>
                <a:cubicBezTo>
                  <a:pt x="36" y="25"/>
                  <a:pt x="33" y="26"/>
                  <a:pt x="33" y="29"/>
                </a:cubicBezTo>
                <a:cubicBezTo>
                  <a:pt x="33" y="31"/>
                  <a:pt x="34" y="32"/>
                  <a:pt x="34" y="33"/>
                </a:cubicBezTo>
                <a:cubicBezTo>
                  <a:pt x="34" y="36"/>
                  <a:pt x="31" y="38"/>
                  <a:pt x="31" y="41"/>
                </a:cubicBezTo>
                <a:cubicBezTo>
                  <a:pt x="31" y="41"/>
                  <a:pt x="32" y="42"/>
                  <a:pt x="32" y="43"/>
                </a:cubicBezTo>
                <a:cubicBezTo>
                  <a:pt x="33" y="46"/>
                  <a:pt x="34" y="48"/>
                  <a:pt x="34" y="51"/>
                </a:cubicBezTo>
                <a:cubicBezTo>
                  <a:pt x="34" y="53"/>
                  <a:pt x="33" y="54"/>
                  <a:pt x="33" y="57"/>
                </a:cubicBezTo>
                <a:cubicBezTo>
                  <a:pt x="33" y="60"/>
                  <a:pt x="36" y="61"/>
                  <a:pt x="36" y="64"/>
                </a:cubicBezTo>
                <a:cubicBezTo>
                  <a:pt x="36" y="71"/>
                  <a:pt x="36" y="71"/>
                  <a:pt x="36" y="71"/>
                </a:cubicBezTo>
                <a:cubicBezTo>
                  <a:pt x="34" y="71"/>
                  <a:pt x="33" y="71"/>
                  <a:pt x="31" y="71"/>
                </a:cubicBezTo>
                <a:cubicBezTo>
                  <a:pt x="29" y="71"/>
                  <a:pt x="29" y="72"/>
                  <a:pt x="28" y="74"/>
                </a:cubicBezTo>
                <a:cubicBezTo>
                  <a:pt x="26" y="76"/>
                  <a:pt x="25" y="78"/>
                  <a:pt x="25" y="80"/>
                </a:cubicBezTo>
                <a:cubicBezTo>
                  <a:pt x="23" y="85"/>
                  <a:pt x="21" y="87"/>
                  <a:pt x="21" y="91"/>
                </a:cubicBezTo>
                <a:cubicBezTo>
                  <a:pt x="21" y="94"/>
                  <a:pt x="22" y="95"/>
                  <a:pt x="22" y="98"/>
                </a:cubicBezTo>
                <a:cubicBezTo>
                  <a:pt x="22" y="103"/>
                  <a:pt x="22" y="103"/>
                  <a:pt x="22" y="103"/>
                </a:cubicBezTo>
                <a:cubicBezTo>
                  <a:pt x="15" y="105"/>
                  <a:pt x="14" y="113"/>
                  <a:pt x="7" y="113"/>
                </a:cubicBezTo>
                <a:cubicBezTo>
                  <a:pt x="6" y="113"/>
                  <a:pt x="5" y="112"/>
                  <a:pt x="3" y="112"/>
                </a:cubicBezTo>
                <a:cubicBezTo>
                  <a:pt x="1" y="112"/>
                  <a:pt x="1" y="112"/>
                  <a:pt x="1" y="112"/>
                </a:cubicBezTo>
                <a:cubicBezTo>
                  <a:pt x="1" y="116"/>
                  <a:pt x="1" y="116"/>
                  <a:pt x="1" y="116"/>
                </a:cubicBezTo>
                <a:cubicBezTo>
                  <a:pt x="1" y="119"/>
                  <a:pt x="0" y="121"/>
                  <a:pt x="0" y="124"/>
                </a:cubicBezTo>
                <a:cubicBezTo>
                  <a:pt x="0" y="124"/>
                  <a:pt x="1" y="124"/>
                  <a:pt x="1" y="125"/>
                </a:cubicBezTo>
                <a:cubicBezTo>
                  <a:pt x="2" y="125"/>
                  <a:pt x="2" y="124"/>
                  <a:pt x="4" y="124"/>
                </a:cubicBezTo>
                <a:cubicBezTo>
                  <a:pt x="5" y="124"/>
                  <a:pt x="5" y="124"/>
                  <a:pt x="6" y="124"/>
                </a:cubicBezTo>
                <a:cubicBezTo>
                  <a:pt x="6" y="131"/>
                  <a:pt x="6" y="131"/>
                  <a:pt x="6" y="131"/>
                </a:cubicBezTo>
                <a:cubicBezTo>
                  <a:pt x="6" y="132"/>
                  <a:pt x="6" y="133"/>
                  <a:pt x="6" y="134"/>
                </a:cubicBezTo>
                <a:cubicBezTo>
                  <a:pt x="5" y="136"/>
                  <a:pt x="6" y="137"/>
                  <a:pt x="5" y="138"/>
                </a:cubicBezTo>
                <a:cubicBezTo>
                  <a:pt x="4" y="139"/>
                  <a:pt x="2" y="138"/>
                  <a:pt x="1" y="139"/>
                </a:cubicBezTo>
                <a:cubicBezTo>
                  <a:pt x="0" y="141"/>
                  <a:pt x="0" y="142"/>
                  <a:pt x="0" y="143"/>
                </a:cubicBezTo>
                <a:cubicBezTo>
                  <a:pt x="0" y="145"/>
                  <a:pt x="1" y="146"/>
                  <a:pt x="1" y="147"/>
                </a:cubicBezTo>
                <a:cubicBezTo>
                  <a:pt x="3" y="151"/>
                  <a:pt x="3" y="154"/>
                  <a:pt x="3" y="158"/>
                </a:cubicBezTo>
                <a:cubicBezTo>
                  <a:pt x="3" y="161"/>
                  <a:pt x="6" y="161"/>
                  <a:pt x="7" y="163"/>
                </a:cubicBezTo>
                <a:cubicBezTo>
                  <a:pt x="8" y="166"/>
                  <a:pt x="9" y="169"/>
                  <a:pt x="12" y="169"/>
                </a:cubicBezTo>
                <a:cubicBezTo>
                  <a:pt x="13" y="169"/>
                  <a:pt x="14" y="169"/>
                  <a:pt x="15" y="169"/>
                </a:cubicBezTo>
                <a:cubicBezTo>
                  <a:pt x="15" y="170"/>
                  <a:pt x="16" y="171"/>
                  <a:pt x="17" y="171"/>
                </a:cubicBezTo>
                <a:cubicBezTo>
                  <a:pt x="22" y="171"/>
                  <a:pt x="24" y="167"/>
                  <a:pt x="29" y="167"/>
                </a:cubicBezTo>
                <a:cubicBezTo>
                  <a:pt x="33" y="167"/>
                  <a:pt x="35" y="168"/>
                  <a:pt x="38" y="17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
          <p:cNvSpPr>
            <a:spLocks noEditPoints="1"/>
          </p:cNvSpPr>
          <p:nvPr/>
        </p:nvSpPr>
        <p:spPr bwMode="auto">
          <a:xfrm>
            <a:off x="6140349" y="2743823"/>
            <a:ext cx="712285" cy="796412"/>
          </a:xfrm>
          <a:custGeom>
            <a:avLst/>
            <a:gdLst/>
            <a:ahLst/>
            <a:cxnLst>
              <a:cxn ang="0">
                <a:pos x="217" y="151"/>
              </a:cxn>
              <a:cxn ang="0">
                <a:pos x="195" y="163"/>
              </a:cxn>
              <a:cxn ang="0">
                <a:pos x="199" y="173"/>
              </a:cxn>
              <a:cxn ang="0">
                <a:pos x="217" y="161"/>
              </a:cxn>
              <a:cxn ang="0">
                <a:pos x="221" y="173"/>
              </a:cxn>
              <a:cxn ang="0">
                <a:pos x="231" y="171"/>
              </a:cxn>
              <a:cxn ang="0">
                <a:pos x="231" y="154"/>
              </a:cxn>
              <a:cxn ang="0">
                <a:pos x="165" y="267"/>
              </a:cxn>
              <a:cxn ang="0">
                <a:pos x="144" y="263"/>
              </a:cxn>
              <a:cxn ang="0">
                <a:pos x="133" y="248"/>
              </a:cxn>
              <a:cxn ang="0">
                <a:pos x="115" y="222"/>
              </a:cxn>
              <a:cxn ang="0">
                <a:pos x="70" y="211"/>
              </a:cxn>
              <a:cxn ang="0">
                <a:pos x="38" y="203"/>
              </a:cxn>
              <a:cxn ang="0">
                <a:pos x="24" y="197"/>
              </a:cxn>
              <a:cxn ang="0">
                <a:pos x="3" y="164"/>
              </a:cxn>
              <a:cxn ang="0">
                <a:pos x="4" y="141"/>
              </a:cxn>
              <a:cxn ang="0">
                <a:pos x="4" y="126"/>
              </a:cxn>
              <a:cxn ang="0">
                <a:pos x="14" y="89"/>
              </a:cxn>
              <a:cxn ang="0">
                <a:pos x="7" y="80"/>
              </a:cxn>
              <a:cxn ang="0">
                <a:pos x="16" y="85"/>
              </a:cxn>
              <a:cxn ang="0">
                <a:pos x="13" y="67"/>
              </a:cxn>
              <a:cxn ang="0">
                <a:pos x="23" y="50"/>
              </a:cxn>
              <a:cxn ang="0">
                <a:pos x="30" y="37"/>
              </a:cxn>
              <a:cxn ang="0">
                <a:pos x="47" y="22"/>
              </a:cxn>
              <a:cxn ang="0">
                <a:pos x="54" y="32"/>
              </a:cxn>
              <a:cxn ang="0">
                <a:pos x="64" y="24"/>
              </a:cxn>
              <a:cxn ang="0">
                <a:pos x="75" y="9"/>
              </a:cxn>
              <a:cxn ang="0">
                <a:pos x="91" y="0"/>
              </a:cxn>
              <a:cxn ang="0">
                <a:pos x="111" y="2"/>
              </a:cxn>
              <a:cxn ang="0">
                <a:pos x="116" y="17"/>
              </a:cxn>
              <a:cxn ang="0">
                <a:pos x="145" y="19"/>
              </a:cxn>
              <a:cxn ang="0">
                <a:pos x="156" y="18"/>
              </a:cxn>
              <a:cxn ang="0">
                <a:pos x="137" y="26"/>
              </a:cxn>
              <a:cxn ang="0">
                <a:pos x="111" y="25"/>
              </a:cxn>
              <a:cxn ang="0">
                <a:pos x="99" y="41"/>
              </a:cxn>
              <a:cxn ang="0">
                <a:pos x="97" y="52"/>
              </a:cxn>
              <a:cxn ang="0">
                <a:pos x="82" y="56"/>
              </a:cxn>
              <a:cxn ang="0">
                <a:pos x="62" y="48"/>
              </a:cxn>
              <a:cxn ang="0">
                <a:pos x="26" y="92"/>
              </a:cxn>
              <a:cxn ang="0">
                <a:pos x="32" y="120"/>
              </a:cxn>
              <a:cxn ang="0">
                <a:pos x="49" y="136"/>
              </a:cxn>
              <a:cxn ang="0">
                <a:pos x="58" y="149"/>
              </a:cxn>
              <a:cxn ang="0">
                <a:pos x="75" y="163"/>
              </a:cxn>
              <a:cxn ang="0">
                <a:pos x="93" y="161"/>
              </a:cxn>
              <a:cxn ang="0">
                <a:pos x="133" y="138"/>
              </a:cxn>
              <a:cxn ang="0">
                <a:pos x="146" y="136"/>
              </a:cxn>
              <a:cxn ang="0">
                <a:pos x="171" y="127"/>
              </a:cxn>
              <a:cxn ang="0">
                <a:pos x="197" y="129"/>
              </a:cxn>
              <a:cxn ang="0">
                <a:pos x="217" y="113"/>
              </a:cxn>
              <a:cxn ang="0">
                <a:pos x="235" y="125"/>
              </a:cxn>
              <a:cxn ang="0">
                <a:pos x="227" y="145"/>
              </a:cxn>
              <a:cxn ang="0">
                <a:pos x="211" y="133"/>
              </a:cxn>
              <a:cxn ang="0">
                <a:pos x="181" y="157"/>
              </a:cxn>
              <a:cxn ang="0">
                <a:pos x="151" y="186"/>
              </a:cxn>
              <a:cxn ang="0">
                <a:pos x="121" y="198"/>
              </a:cxn>
              <a:cxn ang="0">
                <a:pos x="130" y="219"/>
              </a:cxn>
              <a:cxn ang="0">
                <a:pos x="146" y="236"/>
              </a:cxn>
              <a:cxn ang="0">
                <a:pos x="159" y="254"/>
              </a:cxn>
              <a:cxn ang="0">
                <a:pos x="164" y="255"/>
              </a:cxn>
            </a:cxnLst>
            <a:rect l="0" t="0" r="r" b="b"/>
            <a:pathLst>
              <a:path w="240" h="268">
                <a:moveTo>
                  <a:pt x="221" y="161"/>
                </a:moveTo>
                <a:cubicBezTo>
                  <a:pt x="220" y="158"/>
                  <a:pt x="220" y="155"/>
                  <a:pt x="220" y="152"/>
                </a:cubicBezTo>
                <a:cubicBezTo>
                  <a:pt x="219" y="151"/>
                  <a:pt x="218" y="151"/>
                  <a:pt x="217" y="151"/>
                </a:cubicBezTo>
                <a:cubicBezTo>
                  <a:pt x="213" y="151"/>
                  <a:pt x="211" y="153"/>
                  <a:pt x="208" y="153"/>
                </a:cubicBezTo>
                <a:cubicBezTo>
                  <a:pt x="200" y="153"/>
                  <a:pt x="200" y="153"/>
                  <a:pt x="200" y="153"/>
                </a:cubicBezTo>
                <a:cubicBezTo>
                  <a:pt x="197" y="156"/>
                  <a:pt x="197" y="159"/>
                  <a:pt x="195" y="163"/>
                </a:cubicBezTo>
                <a:cubicBezTo>
                  <a:pt x="195" y="165"/>
                  <a:pt x="195" y="165"/>
                  <a:pt x="195" y="165"/>
                </a:cubicBezTo>
                <a:cubicBezTo>
                  <a:pt x="197" y="164"/>
                  <a:pt x="198" y="164"/>
                  <a:pt x="199" y="165"/>
                </a:cubicBezTo>
                <a:cubicBezTo>
                  <a:pt x="199" y="168"/>
                  <a:pt x="198" y="170"/>
                  <a:pt x="199" y="173"/>
                </a:cubicBezTo>
                <a:cubicBezTo>
                  <a:pt x="199" y="173"/>
                  <a:pt x="200" y="173"/>
                  <a:pt x="200" y="173"/>
                </a:cubicBezTo>
                <a:cubicBezTo>
                  <a:pt x="203" y="173"/>
                  <a:pt x="204" y="171"/>
                  <a:pt x="206" y="169"/>
                </a:cubicBezTo>
                <a:cubicBezTo>
                  <a:pt x="210" y="165"/>
                  <a:pt x="212" y="163"/>
                  <a:pt x="217" y="161"/>
                </a:cubicBezTo>
                <a:cubicBezTo>
                  <a:pt x="218" y="162"/>
                  <a:pt x="218" y="162"/>
                  <a:pt x="218" y="163"/>
                </a:cubicBezTo>
                <a:cubicBezTo>
                  <a:pt x="218" y="170"/>
                  <a:pt x="218" y="170"/>
                  <a:pt x="218" y="170"/>
                </a:cubicBezTo>
                <a:cubicBezTo>
                  <a:pt x="218" y="171"/>
                  <a:pt x="221" y="171"/>
                  <a:pt x="221" y="173"/>
                </a:cubicBezTo>
                <a:cubicBezTo>
                  <a:pt x="222" y="174"/>
                  <a:pt x="221" y="175"/>
                  <a:pt x="221" y="177"/>
                </a:cubicBezTo>
                <a:cubicBezTo>
                  <a:pt x="225" y="177"/>
                  <a:pt x="225" y="177"/>
                  <a:pt x="225" y="177"/>
                </a:cubicBezTo>
                <a:cubicBezTo>
                  <a:pt x="228" y="177"/>
                  <a:pt x="228" y="172"/>
                  <a:pt x="231" y="171"/>
                </a:cubicBezTo>
                <a:cubicBezTo>
                  <a:pt x="234" y="169"/>
                  <a:pt x="237" y="169"/>
                  <a:pt x="238" y="166"/>
                </a:cubicBezTo>
                <a:cubicBezTo>
                  <a:pt x="240" y="162"/>
                  <a:pt x="238" y="159"/>
                  <a:pt x="239" y="155"/>
                </a:cubicBezTo>
                <a:cubicBezTo>
                  <a:pt x="236" y="155"/>
                  <a:pt x="234" y="154"/>
                  <a:pt x="231" y="154"/>
                </a:cubicBezTo>
                <a:cubicBezTo>
                  <a:pt x="229" y="154"/>
                  <a:pt x="229" y="155"/>
                  <a:pt x="228" y="157"/>
                </a:cubicBezTo>
                <a:cubicBezTo>
                  <a:pt x="226" y="159"/>
                  <a:pt x="224" y="161"/>
                  <a:pt x="221" y="161"/>
                </a:cubicBezTo>
                <a:close/>
                <a:moveTo>
                  <a:pt x="165" y="267"/>
                </a:moveTo>
                <a:cubicBezTo>
                  <a:pt x="165" y="267"/>
                  <a:pt x="165" y="267"/>
                  <a:pt x="165" y="267"/>
                </a:cubicBezTo>
                <a:cubicBezTo>
                  <a:pt x="164" y="268"/>
                  <a:pt x="164" y="268"/>
                  <a:pt x="162" y="268"/>
                </a:cubicBezTo>
                <a:cubicBezTo>
                  <a:pt x="155" y="268"/>
                  <a:pt x="152" y="264"/>
                  <a:pt x="144" y="263"/>
                </a:cubicBezTo>
                <a:cubicBezTo>
                  <a:pt x="138" y="261"/>
                  <a:pt x="133" y="263"/>
                  <a:pt x="127" y="260"/>
                </a:cubicBezTo>
                <a:cubicBezTo>
                  <a:pt x="127" y="260"/>
                  <a:pt x="127" y="260"/>
                  <a:pt x="127" y="260"/>
                </a:cubicBezTo>
                <a:cubicBezTo>
                  <a:pt x="130" y="256"/>
                  <a:pt x="130" y="253"/>
                  <a:pt x="133" y="248"/>
                </a:cubicBezTo>
                <a:cubicBezTo>
                  <a:pt x="134" y="245"/>
                  <a:pt x="136" y="244"/>
                  <a:pt x="136" y="241"/>
                </a:cubicBezTo>
                <a:cubicBezTo>
                  <a:pt x="136" y="235"/>
                  <a:pt x="131" y="233"/>
                  <a:pt x="126" y="230"/>
                </a:cubicBezTo>
                <a:cubicBezTo>
                  <a:pt x="122" y="227"/>
                  <a:pt x="120" y="225"/>
                  <a:pt x="115" y="222"/>
                </a:cubicBezTo>
                <a:cubicBezTo>
                  <a:pt x="114" y="221"/>
                  <a:pt x="114" y="220"/>
                  <a:pt x="112" y="220"/>
                </a:cubicBezTo>
                <a:cubicBezTo>
                  <a:pt x="89" y="220"/>
                  <a:pt x="89" y="220"/>
                  <a:pt x="89" y="220"/>
                </a:cubicBezTo>
                <a:cubicBezTo>
                  <a:pt x="81" y="220"/>
                  <a:pt x="75" y="217"/>
                  <a:pt x="70" y="211"/>
                </a:cubicBezTo>
                <a:cubicBezTo>
                  <a:pt x="66" y="206"/>
                  <a:pt x="65" y="203"/>
                  <a:pt x="61" y="198"/>
                </a:cubicBezTo>
                <a:cubicBezTo>
                  <a:pt x="59" y="195"/>
                  <a:pt x="58" y="191"/>
                  <a:pt x="55" y="191"/>
                </a:cubicBezTo>
                <a:cubicBezTo>
                  <a:pt x="47" y="191"/>
                  <a:pt x="46" y="203"/>
                  <a:pt x="38" y="203"/>
                </a:cubicBezTo>
                <a:cubicBezTo>
                  <a:pt x="33" y="203"/>
                  <a:pt x="28" y="203"/>
                  <a:pt x="25" y="198"/>
                </a:cubicBezTo>
                <a:cubicBezTo>
                  <a:pt x="25" y="198"/>
                  <a:pt x="24" y="198"/>
                  <a:pt x="24" y="197"/>
                </a:cubicBezTo>
                <a:cubicBezTo>
                  <a:pt x="24" y="197"/>
                  <a:pt x="24" y="197"/>
                  <a:pt x="24" y="197"/>
                </a:cubicBezTo>
                <a:cubicBezTo>
                  <a:pt x="21" y="194"/>
                  <a:pt x="20" y="191"/>
                  <a:pt x="18" y="187"/>
                </a:cubicBezTo>
                <a:cubicBezTo>
                  <a:pt x="15" y="181"/>
                  <a:pt x="12" y="178"/>
                  <a:pt x="9" y="172"/>
                </a:cubicBezTo>
                <a:cubicBezTo>
                  <a:pt x="7" y="169"/>
                  <a:pt x="5" y="167"/>
                  <a:pt x="3" y="164"/>
                </a:cubicBezTo>
                <a:cubicBezTo>
                  <a:pt x="2" y="162"/>
                  <a:pt x="0" y="162"/>
                  <a:pt x="0" y="160"/>
                </a:cubicBezTo>
                <a:cubicBezTo>
                  <a:pt x="0" y="157"/>
                  <a:pt x="2" y="155"/>
                  <a:pt x="3" y="152"/>
                </a:cubicBezTo>
                <a:cubicBezTo>
                  <a:pt x="4" y="148"/>
                  <a:pt x="4" y="146"/>
                  <a:pt x="4" y="141"/>
                </a:cubicBezTo>
                <a:cubicBezTo>
                  <a:pt x="4" y="136"/>
                  <a:pt x="4" y="133"/>
                  <a:pt x="2" y="128"/>
                </a:cubicBezTo>
                <a:cubicBezTo>
                  <a:pt x="2" y="128"/>
                  <a:pt x="2" y="128"/>
                  <a:pt x="2" y="128"/>
                </a:cubicBezTo>
                <a:cubicBezTo>
                  <a:pt x="3" y="127"/>
                  <a:pt x="3" y="127"/>
                  <a:pt x="4" y="126"/>
                </a:cubicBezTo>
                <a:cubicBezTo>
                  <a:pt x="9" y="120"/>
                  <a:pt x="7" y="115"/>
                  <a:pt x="9" y="107"/>
                </a:cubicBezTo>
                <a:cubicBezTo>
                  <a:pt x="11" y="102"/>
                  <a:pt x="11" y="99"/>
                  <a:pt x="12" y="94"/>
                </a:cubicBezTo>
                <a:cubicBezTo>
                  <a:pt x="12" y="92"/>
                  <a:pt x="14" y="92"/>
                  <a:pt x="14" y="89"/>
                </a:cubicBezTo>
                <a:cubicBezTo>
                  <a:pt x="14" y="85"/>
                  <a:pt x="8" y="86"/>
                  <a:pt x="4" y="85"/>
                </a:cubicBezTo>
                <a:cubicBezTo>
                  <a:pt x="4" y="84"/>
                  <a:pt x="4" y="84"/>
                  <a:pt x="4" y="84"/>
                </a:cubicBezTo>
                <a:cubicBezTo>
                  <a:pt x="5" y="82"/>
                  <a:pt x="6" y="80"/>
                  <a:pt x="7" y="80"/>
                </a:cubicBezTo>
                <a:cubicBezTo>
                  <a:pt x="11" y="80"/>
                  <a:pt x="11" y="83"/>
                  <a:pt x="14" y="85"/>
                </a:cubicBezTo>
                <a:cubicBezTo>
                  <a:pt x="14" y="85"/>
                  <a:pt x="14" y="86"/>
                  <a:pt x="15" y="86"/>
                </a:cubicBezTo>
                <a:cubicBezTo>
                  <a:pt x="15" y="86"/>
                  <a:pt x="15" y="85"/>
                  <a:pt x="16" y="85"/>
                </a:cubicBezTo>
                <a:cubicBezTo>
                  <a:pt x="16" y="84"/>
                  <a:pt x="17" y="83"/>
                  <a:pt x="17" y="82"/>
                </a:cubicBezTo>
                <a:cubicBezTo>
                  <a:pt x="17" y="75"/>
                  <a:pt x="17" y="75"/>
                  <a:pt x="17" y="75"/>
                </a:cubicBezTo>
                <a:cubicBezTo>
                  <a:pt x="17" y="72"/>
                  <a:pt x="13" y="71"/>
                  <a:pt x="13" y="67"/>
                </a:cubicBezTo>
                <a:cubicBezTo>
                  <a:pt x="13" y="65"/>
                  <a:pt x="17" y="64"/>
                  <a:pt x="17" y="62"/>
                </a:cubicBezTo>
                <a:cubicBezTo>
                  <a:pt x="17" y="58"/>
                  <a:pt x="18" y="56"/>
                  <a:pt x="20" y="53"/>
                </a:cubicBezTo>
                <a:cubicBezTo>
                  <a:pt x="22" y="52"/>
                  <a:pt x="22" y="51"/>
                  <a:pt x="23" y="50"/>
                </a:cubicBezTo>
                <a:cubicBezTo>
                  <a:pt x="25" y="49"/>
                  <a:pt x="28" y="49"/>
                  <a:pt x="28" y="47"/>
                </a:cubicBezTo>
                <a:cubicBezTo>
                  <a:pt x="28" y="44"/>
                  <a:pt x="27" y="43"/>
                  <a:pt x="27" y="40"/>
                </a:cubicBezTo>
                <a:cubicBezTo>
                  <a:pt x="27" y="38"/>
                  <a:pt x="29" y="38"/>
                  <a:pt x="30" y="37"/>
                </a:cubicBezTo>
                <a:cubicBezTo>
                  <a:pt x="33" y="35"/>
                  <a:pt x="34" y="34"/>
                  <a:pt x="37" y="33"/>
                </a:cubicBezTo>
                <a:cubicBezTo>
                  <a:pt x="39" y="32"/>
                  <a:pt x="39" y="29"/>
                  <a:pt x="40" y="27"/>
                </a:cubicBezTo>
                <a:cubicBezTo>
                  <a:pt x="41" y="24"/>
                  <a:pt x="47" y="14"/>
                  <a:pt x="47" y="22"/>
                </a:cubicBezTo>
                <a:cubicBezTo>
                  <a:pt x="47" y="30"/>
                  <a:pt x="47" y="30"/>
                  <a:pt x="47" y="30"/>
                </a:cubicBezTo>
                <a:cubicBezTo>
                  <a:pt x="47" y="31"/>
                  <a:pt x="48" y="31"/>
                  <a:pt x="49" y="32"/>
                </a:cubicBezTo>
                <a:cubicBezTo>
                  <a:pt x="54" y="32"/>
                  <a:pt x="54" y="32"/>
                  <a:pt x="54" y="32"/>
                </a:cubicBezTo>
                <a:cubicBezTo>
                  <a:pt x="55" y="32"/>
                  <a:pt x="56" y="33"/>
                  <a:pt x="58" y="33"/>
                </a:cubicBezTo>
                <a:cubicBezTo>
                  <a:pt x="59" y="33"/>
                  <a:pt x="59" y="31"/>
                  <a:pt x="60" y="30"/>
                </a:cubicBezTo>
                <a:cubicBezTo>
                  <a:pt x="62" y="28"/>
                  <a:pt x="63" y="26"/>
                  <a:pt x="64" y="24"/>
                </a:cubicBezTo>
                <a:cubicBezTo>
                  <a:pt x="66" y="21"/>
                  <a:pt x="68" y="21"/>
                  <a:pt x="71" y="19"/>
                </a:cubicBezTo>
                <a:cubicBezTo>
                  <a:pt x="72" y="18"/>
                  <a:pt x="73" y="18"/>
                  <a:pt x="73" y="17"/>
                </a:cubicBezTo>
                <a:cubicBezTo>
                  <a:pt x="73" y="14"/>
                  <a:pt x="75" y="12"/>
                  <a:pt x="75" y="9"/>
                </a:cubicBezTo>
                <a:cubicBezTo>
                  <a:pt x="75" y="1"/>
                  <a:pt x="75" y="1"/>
                  <a:pt x="75" y="1"/>
                </a:cubicBezTo>
                <a:cubicBezTo>
                  <a:pt x="78" y="1"/>
                  <a:pt x="79" y="2"/>
                  <a:pt x="82" y="2"/>
                </a:cubicBezTo>
                <a:cubicBezTo>
                  <a:pt x="86" y="2"/>
                  <a:pt x="87" y="0"/>
                  <a:pt x="91" y="0"/>
                </a:cubicBezTo>
                <a:cubicBezTo>
                  <a:pt x="93" y="0"/>
                  <a:pt x="93" y="2"/>
                  <a:pt x="95" y="3"/>
                </a:cubicBezTo>
                <a:cubicBezTo>
                  <a:pt x="97" y="5"/>
                  <a:pt x="99" y="6"/>
                  <a:pt x="102" y="6"/>
                </a:cubicBezTo>
                <a:cubicBezTo>
                  <a:pt x="106" y="6"/>
                  <a:pt x="107" y="2"/>
                  <a:pt x="111" y="2"/>
                </a:cubicBezTo>
                <a:cubicBezTo>
                  <a:pt x="112" y="2"/>
                  <a:pt x="114" y="2"/>
                  <a:pt x="114" y="3"/>
                </a:cubicBezTo>
                <a:cubicBezTo>
                  <a:pt x="114" y="5"/>
                  <a:pt x="112" y="6"/>
                  <a:pt x="112" y="9"/>
                </a:cubicBezTo>
                <a:cubicBezTo>
                  <a:pt x="112" y="12"/>
                  <a:pt x="113" y="17"/>
                  <a:pt x="116" y="17"/>
                </a:cubicBezTo>
                <a:cubicBezTo>
                  <a:pt x="123" y="17"/>
                  <a:pt x="123" y="17"/>
                  <a:pt x="123" y="17"/>
                </a:cubicBezTo>
                <a:cubicBezTo>
                  <a:pt x="129" y="17"/>
                  <a:pt x="133" y="14"/>
                  <a:pt x="140" y="14"/>
                </a:cubicBezTo>
                <a:cubicBezTo>
                  <a:pt x="143" y="14"/>
                  <a:pt x="145" y="16"/>
                  <a:pt x="145" y="19"/>
                </a:cubicBezTo>
                <a:cubicBezTo>
                  <a:pt x="145" y="20"/>
                  <a:pt x="145" y="20"/>
                  <a:pt x="146" y="20"/>
                </a:cubicBezTo>
                <a:cubicBezTo>
                  <a:pt x="149" y="20"/>
                  <a:pt x="149" y="17"/>
                  <a:pt x="151" y="16"/>
                </a:cubicBezTo>
                <a:cubicBezTo>
                  <a:pt x="153" y="16"/>
                  <a:pt x="154" y="18"/>
                  <a:pt x="156" y="18"/>
                </a:cubicBezTo>
                <a:cubicBezTo>
                  <a:pt x="156" y="18"/>
                  <a:pt x="156" y="18"/>
                  <a:pt x="156" y="18"/>
                </a:cubicBezTo>
                <a:cubicBezTo>
                  <a:pt x="156" y="21"/>
                  <a:pt x="155" y="26"/>
                  <a:pt x="152" y="26"/>
                </a:cubicBezTo>
                <a:cubicBezTo>
                  <a:pt x="137" y="26"/>
                  <a:pt x="137" y="26"/>
                  <a:pt x="137" y="26"/>
                </a:cubicBezTo>
                <a:cubicBezTo>
                  <a:pt x="135" y="26"/>
                  <a:pt x="134" y="26"/>
                  <a:pt x="133" y="26"/>
                </a:cubicBezTo>
                <a:cubicBezTo>
                  <a:pt x="128" y="26"/>
                  <a:pt x="128" y="26"/>
                  <a:pt x="128" y="26"/>
                </a:cubicBezTo>
                <a:cubicBezTo>
                  <a:pt x="121" y="26"/>
                  <a:pt x="117" y="25"/>
                  <a:pt x="111" y="25"/>
                </a:cubicBezTo>
                <a:cubicBezTo>
                  <a:pt x="104" y="25"/>
                  <a:pt x="95" y="27"/>
                  <a:pt x="95" y="34"/>
                </a:cubicBezTo>
                <a:cubicBezTo>
                  <a:pt x="95" y="35"/>
                  <a:pt x="96" y="35"/>
                  <a:pt x="97" y="36"/>
                </a:cubicBezTo>
                <a:cubicBezTo>
                  <a:pt x="98" y="38"/>
                  <a:pt x="98" y="39"/>
                  <a:pt x="99" y="41"/>
                </a:cubicBezTo>
                <a:cubicBezTo>
                  <a:pt x="101" y="45"/>
                  <a:pt x="101" y="49"/>
                  <a:pt x="104" y="52"/>
                </a:cubicBezTo>
                <a:cubicBezTo>
                  <a:pt x="104" y="52"/>
                  <a:pt x="104" y="52"/>
                  <a:pt x="104" y="52"/>
                </a:cubicBezTo>
                <a:cubicBezTo>
                  <a:pt x="97" y="52"/>
                  <a:pt x="97" y="52"/>
                  <a:pt x="97" y="52"/>
                </a:cubicBezTo>
                <a:cubicBezTo>
                  <a:pt x="94" y="52"/>
                  <a:pt x="93" y="56"/>
                  <a:pt x="90" y="56"/>
                </a:cubicBezTo>
                <a:cubicBezTo>
                  <a:pt x="88" y="56"/>
                  <a:pt x="88" y="55"/>
                  <a:pt x="86" y="55"/>
                </a:cubicBezTo>
                <a:cubicBezTo>
                  <a:pt x="85" y="55"/>
                  <a:pt x="84" y="56"/>
                  <a:pt x="82" y="56"/>
                </a:cubicBezTo>
                <a:cubicBezTo>
                  <a:pt x="80" y="56"/>
                  <a:pt x="79" y="54"/>
                  <a:pt x="78" y="53"/>
                </a:cubicBezTo>
                <a:cubicBezTo>
                  <a:pt x="74" y="52"/>
                  <a:pt x="72" y="51"/>
                  <a:pt x="68" y="50"/>
                </a:cubicBezTo>
                <a:cubicBezTo>
                  <a:pt x="66" y="49"/>
                  <a:pt x="65" y="48"/>
                  <a:pt x="62" y="48"/>
                </a:cubicBezTo>
                <a:cubicBezTo>
                  <a:pt x="54" y="48"/>
                  <a:pt x="50" y="52"/>
                  <a:pt x="43" y="58"/>
                </a:cubicBezTo>
                <a:cubicBezTo>
                  <a:pt x="35" y="64"/>
                  <a:pt x="32" y="70"/>
                  <a:pt x="30" y="80"/>
                </a:cubicBezTo>
                <a:cubicBezTo>
                  <a:pt x="30" y="85"/>
                  <a:pt x="26" y="87"/>
                  <a:pt x="26" y="92"/>
                </a:cubicBezTo>
                <a:cubicBezTo>
                  <a:pt x="26" y="100"/>
                  <a:pt x="26" y="100"/>
                  <a:pt x="26" y="100"/>
                </a:cubicBezTo>
                <a:cubicBezTo>
                  <a:pt x="26" y="102"/>
                  <a:pt x="28" y="103"/>
                  <a:pt x="28" y="105"/>
                </a:cubicBezTo>
                <a:cubicBezTo>
                  <a:pt x="30" y="111"/>
                  <a:pt x="30" y="114"/>
                  <a:pt x="32" y="120"/>
                </a:cubicBezTo>
                <a:cubicBezTo>
                  <a:pt x="34" y="124"/>
                  <a:pt x="34" y="127"/>
                  <a:pt x="37" y="130"/>
                </a:cubicBezTo>
                <a:cubicBezTo>
                  <a:pt x="39" y="134"/>
                  <a:pt x="41" y="137"/>
                  <a:pt x="45" y="137"/>
                </a:cubicBezTo>
                <a:cubicBezTo>
                  <a:pt x="47" y="137"/>
                  <a:pt x="48" y="136"/>
                  <a:pt x="49" y="136"/>
                </a:cubicBezTo>
                <a:cubicBezTo>
                  <a:pt x="51" y="136"/>
                  <a:pt x="52" y="138"/>
                  <a:pt x="54" y="139"/>
                </a:cubicBezTo>
                <a:cubicBezTo>
                  <a:pt x="55" y="140"/>
                  <a:pt x="57" y="140"/>
                  <a:pt x="57" y="142"/>
                </a:cubicBezTo>
                <a:cubicBezTo>
                  <a:pt x="59" y="144"/>
                  <a:pt x="57" y="146"/>
                  <a:pt x="58" y="149"/>
                </a:cubicBezTo>
                <a:cubicBezTo>
                  <a:pt x="59" y="154"/>
                  <a:pt x="62" y="155"/>
                  <a:pt x="65" y="159"/>
                </a:cubicBezTo>
                <a:cubicBezTo>
                  <a:pt x="67" y="161"/>
                  <a:pt x="67" y="164"/>
                  <a:pt x="70" y="164"/>
                </a:cubicBezTo>
                <a:cubicBezTo>
                  <a:pt x="72" y="164"/>
                  <a:pt x="73" y="163"/>
                  <a:pt x="75" y="163"/>
                </a:cubicBezTo>
                <a:cubicBezTo>
                  <a:pt x="77" y="163"/>
                  <a:pt x="78" y="166"/>
                  <a:pt x="81" y="166"/>
                </a:cubicBezTo>
                <a:cubicBezTo>
                  <a:pt x="84" y="166"/>
                  <a:pt x="86" y="166"/>
                  <a:pt x="89" y="166"/>
                </a:cubicBezTo>
                <a:cubicBezTo>
                  <a:pt x="92" y="166"/>
                  <a:pt x="91" y="163"/>
                  <a:pt x="93" y="161"/>
                </a:cubicBezTo>
                <a:cubicBezTo>
                  <a:pt x="94" y="159"/>
                  <a:pt x="95" y="157"/>
                  <a:pt x="97" y="155"/>
                </a:cubicBezTo>
                <a:cubicBezTo>
                  <a:pt x="101" y="151"/>
                  <a:pt x="103" y="149"/>
                  <a:pt x="106" y="145"/>
                </a:cubicBezTo>
                <a:cubicBezTo>
                  <a:pt x="127" y="120"/>
                  <a:pt x="118" y="138"/>
                  <a:pt x="133" y="138"/>
                </a:cubicBezTo>
                <a:cubicBezTo>
                  <a:pt x="134" y="138"/>
                  <a:pt x="135" y="137"/>
                  <a:pt x="137" y="137"/>
                </a:cubicBezTo>
                <a:cubicBezTo>
                  <a:pt x="139" y="137"/>
                  <a:pt x="140" y="138"/>
                  <a:pt x="142" y="138"/>
                </a:cubicBezTo>
                <a:cubicBezTo>
                  <a:pt x="143" y="138"/>
                  <a:pt x="144" y="137"/>
                  <a:pt x="146" y="136"/>
                </a:cubicBezTo>
                <a:cubicBezTo>
                  <a:pt x="148" y="135"/>
                  <a:pt x="150" y="137"/>
                  <a:pt x="152" y="136"/>
                </a:cubicBezTo>
                <a:cubicBezTo>
                  <a:pt x="156" y="134"/>
                  <a:pt x="155" y="129"/>
                  <a:pt x="159" y="128"/>
                </a:cubicBezTo>
                <a:cubicBezTo>
                  <a:pt x="163" y="126"/>
                  <a:pt x="166" y="127"/>
                  <a:pt x="171" y="127"/>
                </a:cubicBezTo>
                <a:cubicBezTo>
                  <a:pt x="174" y="126"/>
                  <a:pt x="175" y="126"/>
                  <a:pt x="178" y="126"/>
                </a:cubicBezTo>
                <a:cubicBezTo>
                  <a:pt x="184" y="126"/>
                  <a:pt x="186" y="129"/>
                  <a:pt x="192" y="129"/>
                </a:cubicBezTo>
                <a:cubicBezTo>
                  <a:pt x="197" y="129"/>
                  <a:pt x="197" y="129"/>
                  <a:pt x="197" y="129"/>
                </a:cubicBezTo>
                <a:cubicBezTo>
                  <a:pt x="200" y="129"/>
                  <a:pt x="201" y="126"/>
                  <a:pt x="201" y="123"/>
                </a:cubicBezTo>
                <a:cubicBezTo>
                  <a:pt x="185" y="117"/>
                  <a:pt x="195" y="117"/>
                  <a:pt x="207" y="117"/>
                </a:cubicBezTo>
                <a:cubicBezTo>
                  <a:pt x="211" y="116"/>
                  <a:pt x="213" y="113"/>
                  <a:pt x="217" y="113"/>
                </a:cubicBezTo>
                <a:cubicBezTo>
                  <a:pt x="220" y="113"/>
                  <a:pt x="222" y="114"/>
                  <a:pt x="225" y="116"/>
                </a:cubicBezTo>
                <a:cubicBezTo>
                  <a:pt x="228" y="117"/>
                  <a:pt x="229" y="119"/>
                  <a:pt x="232" y="121"/>
                </a:cubicBezTo>
                <a:cubicBezTo>
                  <a:pt x="233" y="122"/>
                  <a:pt x="235" y="123"/>
                  <a:pt x="235" y="125"/>
                </a:cubicBezTo>
                <a:cubicBezTo>
                  <a:pt x="235" y="129"/>
                  <a:pt x="233" y="131"/>
                  <a:pt x="232" y="135"/>
                </a:cubicBezTo>
                <a:cubicBezTo>
                  <a:pt x="231" y="137"/>
                  <a:pt x="230" y="138"/>
                  <a:pt x="230" y="140"/>
                </a:cubicBezTo>
                <a:cubicBezTo>
                  <a:pt x="230" y="142"/>
                  <a:pt x="229" y="145"/>
                  <a:pt x="227" y="145"/>
                </a:cubicBezTo>
                <a:cubicBezTo>
                  <a:pt x="223" y="145"/>
                  <a:pt x="222" y="142"/>
                  <a:pt x="220" y="140"/>
                </a:cubicBezTo>
                <a:cubicBezTo>
                  <a:pt x="218" y="139"/>
                  <a:pt x="217" y="139"/>
                  <a:pt x="216" y="137"/>
                </a:cubicBezTo>
                <a:cubicBezTo>
                  <a:pt x="215" y="135"/>
                  <a:pt x="214" y="133"/>
                  <a:pt x="211" y="133"/>
                </a:cubicBezTo>
                <a:cubicBezTo>
                  <a:pt x="210" y="133"/>
                  <a:pt x="209" y="134"/>
                  <a:pt x="207" y="135"/>
                </a:cubicBezTo>
                <a:cubicBezTo>
                  <a:pt x="198" y="136"/>
                  <a:pt x="193" y="141"/>
                  <a:pt x="189" y="149"/>
                </a:cubicBezTo>
                <a:cubicBezTo>
                  <a:pt x="187" y="153"/>
                  <a:pt x="184" y="153"/>
                  <a:pt x="181" y="157"/>
                </a:cubicBezTo>
                <a:cubicBezTo>
                  <a:pt x="176" y="163"/>
                  <a:pt x="174" y="166"/>
                  <a:pt x="170" y="172"/>
                </a:cubicBezTo>
                <a:cubicBezTo>
                  <a:pt x="166" y="177"/>
                  <a:pt x="163" y="179"/>
                  <a:pt x="158" y="182"/>
                </a:cubicBezTo>
                <a:cubicBezTo>
                  <a:pt x="155" y="184"/>
                  <a:pt x="154" y="185"/>
                  <a:pt x="151" y="186"/>
                </a:cubicBezTo>
                <a:cubicBezTo>
                  <a:pt x="149" y="186"/>
                  <a:pt x="147" y="185"/>
                  <a:pt x="145" y="186"/>
                </a:cubicBezTo>
                <a:cubicBezTo>
                  <a:pt x="142" y="188"/>
                  <a:pt x="141" y="191"/>
                  <a:pt x="138" y="193"/>
                </a:cubicBezTo>
                <a:cubicBezTo>
                  <a:pt x="132" y="196"/>
                  <a:pt x="128" y="197"/>
                  <a:pt x="121" y="198"/>
                </a:cubicBezTo>
                <a:cubicBezTo>
                  <a:pt x="123" y="202"/>
                  <a:pt x="122" y="204"/>
                  <a:pt x="124" y="207"/>
                </a:cubicBezTo>
                <a:cubicBezTo>
                  <a:pt x="126" y="211"/>
                  <a:pt x="131" y="212"/>
                  <a:pt x="131" y="216"/>
                </a:cubicBezTo>
                <a:cubicBezTo>
                  <a:pt x="131" y="217"/>
                  <a:pt x="130" y="218"/>
                  <a:pt x="130" y="219"/>
                </a:cubicBezTo>
                <a:cubicBezTo>
                  <a:pt x="130" y="224"/>
                  <a:pt x="139" y="222"/>
                  <a:pt x="140" y="226"/>
                </a:cubicBezTo>
                <a:cubicBezTo>
                  <a:pt x="140" y="228"/>
                  <a:pt x="140" y="229"/>
                  <a:pt x="140" y="231"/>
                </a:cubicBezTo>
                <a:cubicBezTo>
                  <a:pt x="142" y="232"/>
                  <a:pt x="146" y="233"/>
                  <a:pt x="146" y="236"/>
                </a:cubicBezTo>
                <a:cubicBezTo>
                  <a:pt x="147" y="239"/>
                  <a:pt x="146" y="242"/>
                  <a:pt x="147" y="245"/>
                </a:cubicBezTo>
                <a:cubicBezTo>
                  <a:pt x="149" y="247"/>
                  <a:pt x="153" y="245"/>
                  <a:pt x="154" y="248"/>
                </a:cubicBezTo>
                <a:cubicBezTo>
                  <a:pt x="156" y="251"/>
                  <a:pt x="156" y="254"/>
                  <a:pt x="159" y="254"/>
                </a:cubicBezTo>
                <a:cubicBezTo>
                  <a:pt x="160" y="254"/>
                  <a:pt x="161" y="254"/>
                  <a:pt x="162" y="254"/>
                </a:cubicBezTo>
                <a:cubicBezTo>
                  <a:pt x="164" y="254"/>
                  <a:pt x="164" y="254"/>
                  <a:pt x="164" y="254"/>
                </a:cubicBezTo>
                <a:cubicBezTo>
                  <a:pt x="164" y="255"/>
                  <a:pt x="164" y="255"/>
                  <a:pt x="164" y="255"/>
                </a:cubicBezTo>
                <a:cubicBezTo>
                  <a:pt x="164" y="257"/>
                  <a:pt x="163" y="258"/>
                  <a:pt x="163" y="261"/>
                </a:cubicBezTo>
                <a:cubicBezTo>
                  <a:pt x="163" y="263"/>
                  <a:pt x="162" y="266"/>
                  <a:pt x="165" y="26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17"/>
          <p:cNvSpPr>
            <a:spLocks/>
          </p:cNvSpPr>
          <p:nvPr/>
        </p:nvSpPr>
        <p:spPr bwMode="auto">
          <a:xfrm>
            <a:off x="6422645" y="2798040"/>
            <a:ext cx="411293" cy="130866"/>
          </a:xfrm>
          <a:custGeom>
            <a:avLst/>
            <a:gdLst/>
            <a:ahLst/>
            <a:cxnLst>
              <a:cxn ang="0">
                <a:pos x="61" y="0"/>
              </a:cxn>
              <a:cxn ang="0">
                <a:pos x="57" y="8"/>
              </a:cxn>
              <a:cxn ang="0">
                <a:pos x="42" y="8"/>
              </a:cxn>
              <a:cxn ang="0">
                <a:pos x="38" y="8"/>
              </a:cxn>
              <a:cxn ang="0">
                <a:pos x="33" y="8"/>
              </a:cxn>
              <a:cxn ang="0">
                <a:pos x="16" y="7"/>
              </a:cxn>
              <a:cxn ang="0">
                <a:pos x="0" y="16"/>
              </a:cxn>
              <a:cxn ang="0">
                <a:pos x="2" y="18"/>
              </a:cxn>
              <a:cxn ang="0">
                <a:pos x="4" y="23"/>
              </a:cxn>
              <a:cxn ang="0">
                <a:pos x="9" y="34"/>
              </a:cxn>
              <a:cxn ang="0">
                <a:pos x="9" y="34"/>
              </a:cxn>
              <a:cxn ang="0">
                <a:pos x="9" y="34"/>
              </a:cxn>
              <a:cxn ang="0">
                <a:pos x="15" y="34"/>
              </a:cxn>
              <a:cxn ang="0">
                <a:pos x="21" y="34"/>
              </a:cxn>
              <a:cxn ang="0">
                <a:pos x="27" y="28"/>
              </a:cxn>
              <a:cxn ang="0">
                <a:pos x="45" y="37"/>
              </a:cxn>
              <a:cxn ang="0">
                <a:pos x="57" y="33"/>
              </a:cxn>
              <a:cxn ang="0">
                <a:pos x="59" y="34"/>
              </a:cxn>
              <a:cxn ang="0">
                <a:pos x="64" y="34"/>
              </a:cxn>
              <a:cxn ang="0">
                <a:pos x="68" y="34"/>
              </a:cxn>
              <a:cxn ang="0">
                <a:pos x="70" y="34"/>
              </a:cxn>
              <a:cxn ang="0">
                <a:pos x="83" y="32"/>
              </a:cxn>
              <a:cxn ang="0">
                <a:pos x="108" y="34"/>
              </a:cxn>
              <a:cxn ang="0">
                <a:pos x="117" y="36"/>
              </a:cxn>
              <a:cxn ang="0">
                <a:pos x="133" y="44"/>
              </a:cxn>
              <a:cxn ang="0">
                <a:pos x="137" y="44"/>
              </a:cxn>
              <a:cxn ang="0">
                <a:pos x="137" y="44"/>
              </a:cxn>
              <a:cxn ang="0">
                <a:pos x="136" y="41"/>
              </a:cxn>
              <a:cxn ang="0">
                <a:pos x="139" y="29"/>
              </a:cxn>
              <a:cxn ang="0">
                <a:pos x="127" y="15"/>
              </a:cxn>
              <a:cxn ang="0">
                <a:pos x="115" y="5"/>
              </a:cxn>
              <a:cxn ang="0">
                <a:pos x="115" y="5"/>
              </a:cxn>
              <a:cxn ang="0">
                <a:pos x="112" y="4"/>
              </a:cxn>
              <a:cxn ang="0">
                <a:pos x="108" y="9"/>
              </a:cxn>
              <a:cxn ang="0">
                <a:pos x="104" y="12"/>
              </a:cxn>
              <a:cxn ang="0">
                <a:pos x="86" y="2"/>
              </a:cxn>
              <a:cxn ang="0">
                <a:pos x="82" y="3"/>
              </a:cxn>
              <a:cxn ang="0">
                <a:pos x="71" y="0"/>
              </a:cxn>
              <a:cxn ang="0">
                <a:pos x="62" y="0"/>
              </a:cxn>
              <a:cxn ang="0">
                <a:pos x="61" y="0"/>
              </a:cxn>
            </a:cxnLst>
            <a:rect l="0" t="0" r="r" b="b"/>
            <a:pathLst>
              <a:path w="139" h="44">
                <a:moveTo>
                  <a:pt x="61" y="0"/>
                </a:moveTo>
                <a:cubicBezTo>
                  <a:pt x="61" y="3"/>
                  <a:pt x="60" y="8"/>
                  <a:pt x="57" y="8"/>
                </a:cubicBezTo>
                <a:cubicBezTo>
                  <a:pt x="42" y="8"/>
                  <a:pt x="42" y="8"/>
                  <a:pt x="42" y="8"/>
                </a:cubicBezTo>
                <a:cubicBezTo>
                  <a:pt x="40" y="8"/>
                  <a:pt x="39" y="8"/>
                  <a:pt x="38" y="8"/>
                </a:cubicBezTo>
                <a:cubicBezTo>
                  <a:pt x="33" y="8"/>
                  <a:pt x="33" y="8"/>
                  <a:pt x="33" y="8"/>
                </a:cubicBezTo>
                <a:cubicBezTo>
                  <a:pt x="26" y="8"/>
                  <a:pt x="22" y="7"/>
                  <a:pt x="16" y="7"/>
                </a:cubicBezTo>
                <a:cubicBezTo>
                  <a:pt x="9" y="7"/>
                  <a:pt x="0" y="9"/>
                  <a:pt x="0" y="16"/>
                </a:cubicBezTo>
                <a:cubicBezTo>
                  <a:pt x="0" y="17"/>
                  <a:pt x="1" y="17"/>
                  <a:pt x="2" y="18"/>
                </a:cubicBezTo>
                <a:cubicBezTo>
                  <a:pt x="3" y="20"/>
                  <a:pt x="3" y="21"/>
                  <a:pt x="4" y="23"/>
                </a:cubicBezTo>
                <a:cubicBezTo>
                  <a:pt x="6" y="27"/>
                  <a:pt x="6" y="31"/>
                  <a:pt x="9" y="34"/>
                </a:cubicBezTo>
                <a:cubicBezTo>
                  <a:pt x="9" y="34"/>
                  <a:pt x="9" y="34"/>
                  <a:pt x="9" y="34"/>
                </a:cubicBezTo>
                <a:cubicBezTo>
                  <a:pt x="9" y="34"/>
                  <a:pt x="9" y="34"/>
                  <a:pt x="9" y="34"/>
                </a:cubicBezTo>
                <a:cubicBezTo>
                  <a:pt x="11" y="34"/>
                  <a:pt x="12" y="34"/>
                  <a:pt x="15" y="34"/>
                </a:cubicBezTo>
                <a:cubicBezTo>
                  <a:pt x="21" y="34"/>
                  <a:pt x="21" y="34"/>
                  <a:pt x="21" y="34"/>
                </a:cubicBezTo>
                <a:cubicBezTo>
                  <a:pt x="24" y="34"/>
                  <a:pt x="24" y="28"/>
                  <a:pt x="27" y="28"/>
                </a:cubicBezTo>
                <a:cubicBezTo>
                  <a:pt x="35" y="28"/>
                  <a:pt x="37" y="37"/>
                  <a:pt x="45" y="37"/>
                </a:cubicBezTo>
                <a:cubicBezTo>
                  <a:pt x="50" y="37"/>
                  <a:pt x="52" y="33"/>
                  <a:pt x="57" y="33"/>
                </a:cubicBezTo>
                <a:cubicBezTo>
                  <a:pt x="58" y="33"/>
                  <a:pt x="58" y="33"/>
                  <a:pt x="59" y="34"/>
                </a:cubicBezTo>
                <a:cubicBezTo>
                  <a:pt x="60" y="34"/>
                  <a:pt x="62" y="34"/>
                  <a:pt x="64" y="34"/>
                </a:cubicBezTo>
                <a:cubicBezTo>
                  <a:pt x="65" y="34"/>
                  <a:pt x="66" y="34"/>
                  <a:pt x="68" y="34"/>
                </a:cubicBezTo>
                <a:cubicBezTo>
                  <a:pt x="69" y="34"/>
                  <a:pt x="69" y="34"/>
                  <a:pt x="70" y="34"/>
                </a:cubicBezTo>
                <a:cubicBezTo>
                  <a:pt x="76" y="34"/>
                  <a:pt x="78" y="32"/>
                  <a:pt x="83" y="32"/>
                </a:cubicBezTo>
                <a:cubicBezTo>
                  <a:pt x="93" y="32"/>
                  <a:pt x="98" y="33"/>
                  <a:pt x="108" y="34"/>
                </a:cubicBezTo>
                <a:cubicBezTo>
                  <a:pt x="112" y="35"/>
                  <a:pt x="114" y="34"/>
                  <a:pt x="117" y="36"/>
                </a:cubicBezTo>
                <a:cubicBezTo>
                  <a:pt x="123" y="39"/>
                  <a:pt x="126" y="44"/>
                  <a:pt x="133" y="44"/>
                </a:cubicBezTo>
                <a:cubicBezTo>
                  <a:pt x="134" y="44"/>
                  <a:pt x="136" y="44"/>
                  <a:pt x="137" y="44"/>
                </a:cubicBezTo>
                <a:cubicBezTo>
                  <a:pt x="137" y="44"/>
                  <a:pt x="137" y="44"/>
                  <a:pt x="137" y="44"/>
                </a:cubicBezTo>
                <a:cubicBezTo>
                  <a:pt x="137" y="43"/>
                  <a:pt x="136" y="42"/>
                  <a:pt x="136" y="41"/>
                </a:cubicBezTo>
                <a:cubicBezTo>
                  <a:pt x="136" y="37"/>
                  <a:pt x="139" y="34"/>
                  <a:pt x="139" y="29"/>
                </a:cubicBezTo>
                <a:cubicBezTo>
                  <a:pt x="139" y="22"/>
                  <a:pt x="134" y="17"/>
                  <a:pt x="127" y="15"/>
                </a:cubicBezTo>
                <a:cubicBezTo>
                  <a:pt x="121" y="12"/>
                  <a:pt x="116" y="11"/>
                  <a:pt x="115" y="5"/>
                </a:cubicBezTo>
                <a:cubicBezTo>
                  <a:pt x="115" y="5"/>
                  <a:pt x="115" y="5"/>
                  <a:pt x="115" y="5"/>
                </a:cubicBezTo>
                <a:cubicBezTo>
                  <a:pt x="114" y="5"/>
                  <a:pt x="113" y="4"/>
                  <a:pt x="112" y="4"/>
                </a:cubicBezTo>
                <a:cubicBezTo>
                  <a:pt x="111" y="6"/>
                  <a:pt x="109" y="7"/>
                  <a:pt x="108" y="9"/>
                </a:cubicBezTo>
                <a:cubicBezTo>
                  <a:pt x="107" y="10"/>
                  <a:pt x="106" y="12"/>
                  <a:pt x="104" y="12"/>
                </a:cubicBezTo>
                <a:cubicBezTo>
                  <a:pt x="96" y="12"/>
                  <a:pt x="94" y="2"/>
                  <a:pt x="86" y="2"/>
                </a:cubicBezTo>
                <a:cubicBezTo>
                  <a:pt x="84" y="2"/>
                  <a:pt x="84" y="3"/>
                  <a:pt x="82" y="3"/>
                </a:cubicBezTo>
                <a:cubicBezTo>
                  <a:pt x="78" y="3"/>
                  <a:pt x="76" y="0"/>
                  <a:pt x="71" y="0"/>
                </a:cubicBezTo>
                <a:cubicBezTo>
                  <a:pt x="62" y="0"/>
                  <a:pt x="62" y="0"/>
                  <a:pt x="62" y="0"/>
                </a:cubicBezTo>
                <a:cubicBezTo>
                  <a:pt x="62" y="0"/>
                  <a:pt x="61" y="0"/>
                  <a:pt x="6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Freeform 18"/>
          <p:cNvSpPr>
            <a:spLocks noEditPoints="1"/>
          </p:cNvSpPr>
          <p:nvPr/>
        </p:nvSpPr>
        <p:spPr bwMode="auto">
          <a:xfrm>
            <a:off x="5199984" y="3213071"/>
            <a:ext cx="405685" cy="521594"/>
          </a:xfrm>
          <a:custGeom>
            <a:avLst/>
            <a:gdLst/>
            <a:ahLst/>
            <a:cxnLst>
              <a:cxn ang="0">
                <a:pos x="124" y="141"/>
              </a:cxn>
              <a:cxn ang="0">
                <a:pos x="127" y="128"/>
              </a:cxn>
              <a:cxn ang="0">
                <a:pos x="117" y="117"/>
              </a:cxn>
              <a:cxn ang="0">
                <a:pos x="108" y="124"/>
              </a:cxn>
              <a:cxn ang="0">
                <a:pos x="104" y="134"/>
              </a:cxn>
              <a:cxn ang="0">
                <a:pos x="102" y="144"/>
              </a:cxn>
              <a:cxn ang="0">
                <a:pos x="106" y="157"/>
              </a:cxn>
              <a:cxn ang="0">
                <a:pos x="107" y="167"/>
              </a:cxn>
              <a:cxn ang="0">
                <a:pos x="113" y="161"/>
              </a:cxn>
              <a:cxn ang="0">
                <a:pos x="118" y="154"/>
              </a:cxn>
              <a:cxn ang="0">
                <a:pos x="119" y="143"/>
              </a:cxn>
              <a:cxn ang="0">
                <a:pos x="119" y="132"/>
              </a:cxn>
              <a:cxn ang="0">
                <a:pos x="117" y="126"/>
              </a:cxn>
              <a:cxn ang="0">
                <a:pos x="94" y="0"/>
              </a:cxn>
              <a:cxn ang="0">
                <a:pos x="107" y="18"/>
              </a:cxn>
              <a:cxn ang="0">
                <a:pos x="106" y="38"/>
              </a:cxn>
              <a:cxn ang="0">
                <a:pos x="120" y="57"/>
              </a:cxn>
              <a:cxn ang="0">
                <a:pos x="137" y="61"/>
              </a:cxn>
              <a:cxn ang="0">
                <a:pos x="133" y="76"/>
              </a:cxn>
              <a:cxn ang="0">
                <a:pos x="127" y="74"/>
              </a:cxn>
              <a:cxn ang="0">
                <a:pos x="125" y="78"/>
              </a:cxn>
              <a:cxn ang="0">
                <a:pos x="122" y="99"/>
              </a:cxn>
              <a:cxn ang="0">
                <a:pos x="118" y="105"/>
              </a:cxn>
              <a:cxn ang="0">
                <a:pos x="111" y="95"/>
              </a:cxn>
              <a:cxn ang="0">
                <a:pos x="110" y="96"/>
              </a:cxn>
              <a:cxn ang="0">
                <a:pos x="116" y="109"/>
              </a:cxn>
              <a:cxn ang="0">
                <a:pos x="112" y="118"/>
              </a:cxn>
              <a:cxn ang="0">
                <a:pos x="102" y="127"/>
              </a:cxn>
              <a:cxn ang="0">
                <a:pos x="90" y="143"/>
              </a:cxn>
              <a:cxn ang="0">
                <a:pos x="61" y="157"/>
              </a:cxn>
              <a:cxn ang="0">
                <a:pos x="29" y="171"/>
              </a:cxn>
              <a:cxn ang="0">
                <a:pos x="18" y="169"/>
              </a:cxn>
              <a:cxn ang="0">
                <a:pos x="14" y="147"/>
              </a:cxn>
              <a:cxn ang="0">
                <a:pos x="6" y="133"/>
              </a:cxn>
              <a:cxn ang="0">
                <a:pos x="0" y="130"/>
              </a:cxn>
              <a:cxn ang="0">
                <a:pos x="25" y="90"/>
              </a:cxn>
              <a:cxn ang="0">
                <a:pos x="38" y="60"/>
              </a:cxn>
              <a:cxn ang="0">
                <a:pos x="54" y="52"/>
              </a:cxn>
              <a:cxn ang="0">
                <a:pos x="73" y="24"/>
              </a:cxn>
              <a:cxn ang="0">
                <a:pos x="88" y="4"/>
              </a:cxn>
            </a:cxnLst>
            <a:rect l="0" t="0" r="r" b="b"/>
            <a:pathLst>
              <a:path w="137" h="175">
                <a:moveTo>
                  <a:pt x="121" y="137"/>
                </a:moveTo>
                <a:cubicBezTo>
                  <a:pt x="121" y="139"/>
                  <a:pt x="123" y="140"/>
                  <a:pt x="124" y="141"/>
                </a:cubicBezTo>
                <a:cubicBezTo>
                  <a:pt x="125" y="142"/>
                  <a:pt x="125" y="142"/>
                  <a:pt x="125" y="142"/>
                </a:cubicBezTo>
                <a:cubicBezTo>
                  <a:pt x="127" y="128"/>
                  <a:pt x="127" y="128"/>
                  <a:pt x="127" y="128"/>
                </a:cubicBezTo>
                <a:cubicBezTo>
                  <a:pt x="123" y="126"/>
                  <a:pt x="121" y="133"/>
                  <a:pt x="121" y="137"/>
                </a:cubicBezTo>
                <a:close/>
                <a:moveTo>
                  <a:pt x="117" y="117"/>
                </a:moveTo>
                <a:cubicBezTo>
                  <a:pt x="115" y="120"/>
                  <a:pt x="113" y="121"/>
                  <a:pt x="111" y="123"/>
                </a:cubicBezTo>
                <a:cubicBezTo>
                  <a:pt x="110" y="124"/>
                  <a:pt x="109" y="123"/>
                  <a:pt x="108" y="124"/>
                </a:cubicBezTo>
                <a:cubicBezTo>
                  <a:pt x="107" y="126"/>
                  <a:pt x="108" y="128"/>
                  <a:pt x="107" y="130"/>
                </a:cubicBezTo>
                <a:cubicBezTo>
                  <a:pt x="106" y="132"/>
                  <a:pt x="104" y="132"/>
                  <a:pt x="104" y="134"/>
                </a:cubicBezTo>
                <a:cubicBezTo>
                  <a:pt x="103" y="136"/>
                  <a:pt x="103" y="137"/>
                  <a:pt x="103" y="139"/>
                </a:cubicBezTo>
                <a:cubicBezTo>
                  <a:pt x="103" y="141"/>
                  <a:pt x="102" y="142"/>
                  <a:pt x="102" y="144"/>
                </a:cubicBezTo>
                <a:cubicBezTo>
                  <a:pt x="103" y="145"/>
                  <a:pt x="104" y="146"/>
                  <a:pt x="104" y="148"/>
                </a:cubicBezTo>
                <a:cubicBezTo>
                  <a:pt x="105" y="151"/>
                  <a:pt x="106" y="153"/>
                  <a:pt x="106" y="157"/>
                </a:cubicBezTo>
                <a:cubicBezTo>
                  <a:pt x="106" y="160"/>
                  <a:pt x="105" y="162"/>
                  <a:pt x="105" y="165"/>
                </a:cubicBezTo>
                <a:cubicBezTo>
                  <a:pt x="105" y="166"/>
                  <a:pt x="106" y="167"/>
                  <a:pt x="107" y="167"/>
                </a:cubicBezTo>
                <a:cubicBezTo>
                  <a:pt x="108" y="167"/>
                  <a:pt x="108" y="166"/>
                  <a:pt x="108" y="166"/>
                </a:cubicBezTo>
                <a:cubicBezTo>
                  <a:pt x="110" y="164"/>
                  <a:pt x="110" y="162"/>
                  <a:pt x="113" y="161"/>
                </a:cubicBezTo>
                <a:cubicBezTo>
                  <a:pt x="115" y="160"/>
                  <a:pt x="118" y="160"/>
                  <a:pt x="118" y="158"/>
                </a:cubicBezTo>
                <a:cubicBezTo>
                  <a:pt x="118" y="154"/>
                  <a:pt x="118" y="154"/>
                  <a:pt x="118" y="154"/>
                </a:cubicBezTo>
                <a:cubicBezTo>
                  <a:pt x="118" y="152"/>
                  <a:pt x="121" y="151"/>
                  <a:pt x="121" y="148"/>
                </a:cubicBezTo>
                <a:cubicBezTo>
                  <a:pt x="121" y="146"/>
                  <a:pt x="119" y="145"/>
                  <a:pt x="119" y="143"/>
                </a:cubicBezTo>
                <a:cubicBezTo>
                  <a:pt x="118" y="141"/>
                  <a:pt x="118" y="139"/>
                  <a:pt x="118" y="136"/>
                </a:cubicBezTo>
                <a:cubicBezTo>
                  <a:pt x="118" y="135"/>
                  <a:pt x="119" y="134"/>
                  <a:pt x="119" y="132"/>
                </a:cubicBezTo>
                <a:cubicBezTo>
                  <a:pt x="119" y="131"/>
                  <a:pt x="118" y="130"/>
                  <a:pt x="117" y="130"/>
                </a:cubicBezTo>
                <a:cubicBezTo>
                  <a:pt x="117" y="128"/>
                  <a:pt x="117" y="127"/>
                  <a:pt x="117" y="126"/>
                </a:cubicBezTo>
                <a:cubicBezTo>
                  <a:pt x="117" y="124"/>
                  <a:pt x="119" y="116"/>
                  <a:pt x="117" y="117"/>
                </a:cubicBezTo>
                <a:close/>
                <a:moveTo>
                  <a:pt x="94" y="0"/>
                </a:moveTo>
                <a:cubicBezTo>
                  <a:pt x="96" y="1"/>
                  <a:pt x="98" y="3"/>
                  <a:pt x="99" y="5"/>
                </a:cubicBezTo>
                <a:cubicBezTo>
                  <a:pt x="104" y="9"/>
                  <a:pt x="107" y="12"/>
                  <a:pt x="107" y="18"/>
                </a:cubicBezTo>
                <a:cubicBezTo>
                  <a:pt x="107" y="25"/>
                  <a:pt x="107" y="25"/>
                  <a:pt x="107" y="25"/>
                </a:cubicBezTo>
                <a:cubicBezTo>
                  <a:pt x="107" y="30"/>
                  <a:pt x="106" y="33"/>
                  <a:pt x="106" y="38"/>
                </a:cubicBezTo>
                <a:cubicBezTo>
                  <a:pt x="106" y="48"/>
                  <a:pt x="106" y="48"/>
                  <a:pt x="106" y="48"/>
                </a:cubicBezTo>
                <a:cubicBezTo>
                  <a:pt x="106" y="54"/>
                  <a:pt x="114" y="57"/>
                  <a:pt x="120" y="57"/>
                </a:cubicBezTo>
                <a:cubicBezTo>
                  <a:pt x="127" y="58"/>
                  <a:pt x="130" y="61"/>
                  <a:pt x="137" y="61"/>
                </a:cubicBezTo>
                <a:cubicBezTo>
                  <a:pt x="137" y="61"/>
                  <a:pt x="137" y="61"/>
                  <a:pt x="137" y="61"/>
                </a:cubicBezTo>
                <a:cubicBezTo>
                  <a:pt x="136" y="65"/>
                  <a:pt x="133" y="67"/>
                  <a:pt x="133" y="71"/>
                </a:cubicBezTo>
                <a:cubicBezTo>
                  <a:pt x="133" y="76"/>
                  <a:pt x="133" y="76"/>
                  <a:pt x="133" y="76"/>
                </a:cubicBezTo>
                <a:cubicBezTo>
                  <a:pt x="132" y="77"/>
                  <a:pt x="132" y="77"/>
                  <a:pt x="132" y="77"/>
                </a:cubicBezTo>
                <a:cubicBezTo>
                  <a:pt x="130" y="76"/>
                  <a:pt x="129" y="74"/>
                  <a:pt x="127" y="74"/>
                </a:cubicBezTo>
                <a:cubicBezTo>
                  <a:pt x="124" y="74"/>
                  <a:pt x="121" y="76"/>
                  <a:pt x="121" y="78"/>
                </a:cubicBezTo>
                <a:cubicBezTo>
                  <a:pt x="122" y="79"/>
                  <a:pt x="123" y="79"/>
                  <a:pt x="125" y="78"/>
                </a:cubicBezTo>
                <a:cubicBezTo>
                  <a:pt x="125" y="80"/>
                  <a:pt x="125" y="80"/>
                  <a:pt x="125" y="80"/>
                </a:cubicBezTo>
                <a:cubicBezTo>
                  <a:pt x="122" y="99"/>
                  <a:pt x="122" y="99"/>
                  <a:pt x="122" y="99"/>
                </a:cubicBezTo>
                <a:cubicBezTo>
                  <a:pt x="121" y="102"/>
                  <a:pt x="121" y="102"/>
                  <a:pt x="121" y="102"/>
                </a:cubicBezTo>
                <a:cubicBezTo>
                  <a:pt x="120" y="103"/>
                  <a:pt x="120" y="105"/>
                  <a:pt x="118" y="105"/>
                </a:cubicBezTo>
                <a:cubicBezTo>
                  <a:pt x="116" y="105"/>
                  <a:pt x="116" y="102"/>
                  <a:pt x="114" y="101"/>
                </a:cubicBezTo>
                <a:cubicBezTo>
                  <a:pt x="113" y="99"/>
                  <a:pt x="111" y="97"/>
                  <a:pt x="111" y="95"/>
                </a:cubicBezTo>
                <a:cubicBezTo>
                  <a:pt x="109" y="95"/>
                  <a:pt x="109" y="95"/>
                  <a:pt x="109" y="95"/>
                </a:cubicBezTo>
                <a:cubicBezTo>
                  <a:pt x="110" y="95"/>
                  <a:pt x="110" y="95"/>
                  <a:pt x="110" y="96"/>
                </a:cubicBezTo>
                <a:cubicBezTo>
                  <a:pt x="110" y="98"/>
                  <a:pt x="108" y="99"/>
                  <a:pt x="108" y="102"/>
                </a:cubicBezTo>
                <a:cubicBezTo>
                  <a:pt x="108" y="106"/>
                  <a:pt x="116" y="105"/>
                  <a:pt x="116" y="109"/>
                </a:cubicBezTo>
                <a:cubicBezTo>
                  <a:pt x="116" y="112"/>
                  <a:pt x="112" y="112"/>
                  <a:pt x="112" y="115"/>
                </a:cubicBezTo>
                <a:cubicBezTo>
                  <a:pt x="112" y="116"/>
                  <a:pt x="112" y="116"/>
                  <a:pt x="112" y="118"/>
                </a:cubicBezTo>
                <a:cubicBezTo>
                  <a:pt x="112" y="120"/>
                  <a:pt x="109" y="119"/>
                  <a:pt x="108" y="121"/>
                </a:cubicBezTo>
                <a:cubicBezTo>
                  <a:pt x="105" y="122"/>
                  <a:pt x="104" y="124"/>
                  <a:pt x="102" y="127"/>
                </a:cubicBezTo>
                <a:cubicBezTo>
                  <a:pt x="99" y="131"/>
                  <a:pt x="101" y="135"/>
                  <a:pt x="98" y="139"/>
                </a:cubicBezTo>
                <a:cubicBezTo>
                  <a:pt x="96" y="142"/>
                  <a:pt x="93" y="141"/>
                  <a:pt x="90" y="143"/>
                </a:cubicBezTo>
                <a:cubicBezTo>
                  <a:pt x="83" y="147"/>
                  <a:pt x="79" y="148"/>
                  <a:pt x="73" y="152"/>
                </a:cubicBezTo>
                <a:cubicBezTo>
                  <a:pt x="69" y="155"/>
                  <a:pt x="65" y="155"/>
                  <a:pt x="61" y="157"/>
                </a:cubicBezTo>
                <a:cubicBezTo>
                  <a:pt x="55" y="158"/>
                  <a:pt x="53" y="160"/>
                  <a:pt x="48" y="162"/>
                </a:cubicBezTo>
                <a:cubicBezTo>
                  <a:pt x="40" y="165"/>
                  <a:pt x="36" y="166"/>
                  <a:pt x="29" y="171"/>
                </a:cubicBezTo>
                <a:cubicBezTo>
                  <a:pt x="27" y="172"/>
                  <a:pt x="26" y="175"/>
                  <a:pt x="22" y="175"/>
                </a:cubicBezTo>
                <a:cubicBezTo>
                  <a:pt x="20" y="175"/>
                  <a:pt x="19" y="172"/>
                  <a:pt x="18" y="169"/>
                </a:cubicBezTo>
                <a:cubicBezTo>
                  <a:pt x="17" y="166"/>
                  <a:pt x="16" y="165"/>
                  <a:pt x="16" y="162"/>
                </a:cubicBezTo>
                <a:cubicBezTo>
                  <a:pt x="15" y="156"/>
                  <a:pt x="15" y="153"/>
                  <a:pt x="14" y="147"/>
                </a:cubicBezTo>
                <a:cubicBezTo>
                  <a:pt x="14" y="143"/>
                  <a:pt x="14" y="140"/>
                  <a:pt x="12" y="136"/>
                </a:cubicBezTo>
                <a:cubicBezTo>
                  <a:pt x="11" y="134"/>
                  <a:pt x="8" y="134"/>
                  <a:pt x="6" y="133"/>
                </a:cubicBezTo>
                <a:cubicBezTo>
                  <a:pt x="4" y="132"/>
                  <a:pt x="2" y="131"/>
                  <a:pt x="0" y="130"/>
                </a:cubicBezTo>
                <a:cubicBezTo>
                  <a:pt x="0" y="130"/>
                  <a:pt x="0" y="130"/>
                  <a:pt x="0" y="130"/>
                </a:cubicBezTo>
                <a:cubicBezTo>
                  <a:pt x="2" y="121"/>
                  <a:pt x="2" y="114"/>
                  <a:pt x="9" y="107"/>
                </a:cubicBezTo>
                <a:cubicBezTo>
                  <a:pt x="15" y="100"/>
                  <a:pt x="20" y="98"/>
                  <a:pt x="25" y="90"/>
                </a:cubicBezTo>
                <a:cubicBezTo>
                  <a:pt x="30" y="82"/>
                  <a:pt x="33" y="78"/>
                  <a:pt x="36" y="70"/>
                </a:cubicBezTo>
                <a:cubicBezTo>
                  <a:pt x="37" y="66"/>
                  <a:pt x="37" y="64"/>
                  <a:pt x="38" y="60"/>
                </a:cubicBezTo>
                <a:cubicBezTo>
                  <a:pt x="39" y="56"/>
                  <a:pt x="42" y="52"/>
                  <a:pt x="46" y="52"/>
                </a:cubicBezTo>
                <a:cubicBezTo>
                  <a:pt x="54" y="52"/>
                  <a:pt x="54" y="52"/>
                  <a:pt x="54" y="52"/>
                </a:cubicBezTo>
                <a:cubicBezTo>
                  <a:pt x="60" y="52"/>
                  <a:pt x="63" y="47"/>
                  <a:pt x="66" y="42"/>
                </a:cubicBezTo>
                <a:cubicBezTo>
                  <a:pt x="71" y="36"/>
                  <a:pt x="71" y="31"/>
                  <a:pt x="73" y="24"/>
                </a:cubicBezTo>
                <a:cubicBezTo>
                  <a:pt x="76" y="18"/>
                  <a:pt x="76" y="13"/>
                  <a:pt x="81" y="8"/>
                </a:cubicBezTo>
                <a:cubicBezTo>
                  <a:pt x="83" y="6"/>
                  <a:pt x="85" y="6"/>
                  <a:pt x="88" y="4"/>
                </a:cubicBezTo>
                <a:cubicBezTo>
                  <a:pt x="91" y="3"/>
                  <a:pt x="91" y="1"/>
                  <a:pt x="94"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19"/>
          <p:cNvSpPr>
            <a:spLocks/>
          </p:cNvSpPr>
          <p:nvPr/>
        </p:nvSpPr>
        <p:spPr bwMode="auto">
          <a:xfrm>
            <a:off x="4564349" y="2865343"/>
            <a:ext cx="914193" cy="759021"/>
          </a:xfrm>
          <a:custGeom>
            <a:avLst/>
            <a:gdLst/>
            <a:ahLst/>
            <a:cxnLst>
              <a:cxn ang="0">
                <a:pos x="302" y="121"/>
              </a:cxn>
              <a:cxn ang="0">
                <a:pos x="287" y="141"/>
              </a:cxn>
              <a:cxn ang="0">
                <a:pos x="268" y="169"/>
              </a:cxn>
              <a:cxn ang="0">
                <a:pos x="252" y="177"/>
              </a:cxn>
              <a:cxn ang="0">
                <a:pos x="239" y="207"/>
              </a:cxn>
              <a:cxn ang="0">
                <a:pos x="214" y="247"/>
              </a:cxn>
              <a:cxn ang="0">
                <a:pos x="209" y="246"/>
              </a:cxn>
              <a:cxn ang="0">
                <a:pos x="188" y="251"/>
              </a:cxn>
              <a:cxn ang="0">
                <a:pos x="173" y="248"/>
              </a:cxn>
              <a:cxn ang="0">
                <a:pos x="174" y="236"/>
              </a:cxn>
              <a:cxn ang="0">
                <a:pos x="170" y="232"/>
              </a:cxn>
              <a:cxn ang="0">
                <a:pos x="159" y="236"/>
              </a:cxn>
              <a:cxn ang="0">
                <a:pos x="149" y="227"/>
              </a:cxn>
              <a:cxn ang="0">
                <a:pos x="138" y="218"/>
              </a:cxn>
              <a:cxn ang="0">
                <a:pos x="132" y="227"/>
              </a:cxn>
              <a:cxn ang="0">
                <a:pos x="127" y="236"/>
              </a:cxn>
              <a:cxn ang="0">
                <a:pos x="105" y="246"/>
              </a:cxn>
              <a:cxn ang="0">
                <a:pos x="78" y="248"/>
              </a:cxn>
              <a:cxn ang="0">
                <a:pos x="63" y="247"/>
              </a:cxn>
              <a:cxn ang="0">
                <a:pos x="64" y="232"/>
              </a:cxn>
              <a:cxn ang="0">
                <a:pos x="58" y="213"/>
              </a:cxn>
              <a:cxn ang="0">
                <a:pos x="43" y="219"/>
              </a:cxn>
              <a:cxn ang="0">
                <a:pos x="30" y="219"/>
              </a:cxn>
              <a:cxn ang="0">
                <a:pos x="9" y="227"/>
              </a:cxn>
              <a:cxn ang="0">
                <a:pos x="0" y="221"/>
              </a:cxn>
              <a:cxn ang="0">
                <a:pos x="19" y="211"/>
              </a:cxn>
              <a:cxn ang="0">
                <a:pos x="27" y="201"/>
              </a:cxn>
              <a:cxn ang="0">
                <a:pos x="22" y="178"/>
              </a:cxn>
              <a:cxn ang="0">
                <a:pos x="18" y="154"/>
              </a:cxn>
              <a:cxn ang="0">
                <a:pos x="16" y="141"/>
              </a:cxn>
              <a:cxn ang="0">
                <a:pos x="17" y="132"/>
              </a:cxn>
              <a:cxn ang="0">
                <a:pos x="32" y="125"/>
              </a:cxn>
              <a:cxn ang="0">
                <a:pos x="51" y="111"/>
              </a:cxn>
              <a:cxn ang="0">
                <a:pos x="68" y="93"/>
              </a:cxn>
              <a:cxn ang="0">
                <a:pos x="87" y="84"/>
              </a:cxn>
              <a:cxn ang="0">
                <a:pos x="118" y="78"/>
              </a:cxn>
              <a:cxn ang="0">
                <a:pos x="143" y="73"/>
              </a:cxn>
              <a:cxn ang="0">
                <a:pos x="154" y="69"/>
              </a:cxn>
              <a:cxn ang="0">
                <a:pos x="155" y="55"/>
              </a:cxn>
              <a:cxn ang="0">
                <a:pos x="170" y="41"/>
              </a:cxn>
              <a:cxn ang="0">
                <a:pos x="171" y="20"/>
              </a:cxn>
              <a:cxn ang="0">
                <a:pos x="181" y="7"/>
              </a:cxn>
              <a:cxn ang="0">
                <a:pos x="190" y="3"/>
              </a:cxn>
              <a:cxn ang="0">
                <a:pos x="204" y="5"/>
              </a:cxn>
              <a:cxn ang="0">
                <a:pos x="249" y="0"/>
              </a:cxn>
              <a:cxn ang="0">
                <a:pos x="260" y="18"/>
              </a:cxn>
              <a:cxn ang="0">
                <a:pos x="260" y="38"/>
              </a:cxn>
              <a:cxn ang="0">
                <a:pos x="267" y="50"/>
              </a:cxn>
              <a:cxn ang="0">
                <a:pos x="282" y="87"/>
              </a:cxn>
              <a:cxn ang="0">
                <a:pos x="308" y="117"/>
              </a:cxn>
            </a:cxnLst>
            <a:rect l="0" t="0" r="r" b="b"/>
            <a:pathLst>
              <a:path w="308" h="255">
                <a:moveTo>
                  <a:pt x="308" y="117"/>
                </a:moveTo>
                <a:cubicBezTo>
                  <a:pt x="305" y="118"/>
                  <a:pt x="305" y="120"/>
                  <a:pt x="302" y="121"/>
                </a:cubicBezTo>
                <a:cubicBezTo>
                  <a:pt x="299" y="123"/>
                  <a:pt x="297" y="123"/>
                  <a:pt x="295" y="125"/>
                </a:cubicBezTo>
                <a:cubicBezTo>
                  <a:pt x="290" y="130"/>
                  <a:pt x="290" y="135"/>
                  <a:pt x="287" y="141"/>
                </a:cubicBezTo>
                <a:cubicBezTo>
                  <a:pt x="285" y="148"/>
                  <a:pt x="285" y="153"/>
                  <a:pt x="280" y="159"/>
                </a:cubicBezTo>
                <a:cubicBezTo>
                  <a:pt x="277" y="164"/>
                  <a:pt x="274" y="169"/>
                  <a:pt x="268" y="169"/>
                </a:cubicBezTo>
                <a:cubicBezTo>
                  <a:pt x="260" y="169"/>
                  <a:pt x="260" y="169"/>
                  <a:pt x="260" y="169"/>
                </a:cubicBezTo>
                <a:cubicBezTo>
                  <a:pt x="256" y="169"/>
                  <a:pt x="253" y="173"/>
                  <a:pt x="252" y="177"/>
                </a:cubicBezTo>
                <a:cubicBezTo>
                  <a:pt x="251" y="181"/>
                  <a:pt x="251" y="183"/>
                  <a:pt x="250" y="187"/>
                </a:cubicBezTo>
                <a:cubicBezTo>
                  <a:pt x="247" y="195"/>
                  <a:pt x="244" y="199"/>
                  <a:pt x="239" y="207"/>
                </a:cubicBezTo>
                <a:cubicBezTo>
                  <a:pt x="234" y="215"/>
                  <a:pt x="229" y="217"/>
                  <a:pt x="223" y="224"/>
                </a:cubicBezTo>
                <a:cubicBezTo>
                  <a:pt x="216" y="231"/>
                  <a:pt x="216" y="238"/>
                  <a:pt x="214" y="247"/>
                </a:cubicBezTo>
                <a:cubicBezTo>
                  <a:pt x="214" y="247"/>
                  <a:pt x="214" y="247"/>
                  <a:pt x="214" y="247"/>
                </a:cubicBezTo>
                <a:cubicBezTo>
                  <a:pt x="213" y="246"/>
                  <a:pt x="211" y="246"/>
                  <a:pt x="209" y="246"/>
                </a:cubicBezTo>
                <a:cubicBezTo>
                  <a:pt x="205" y="246"/>
                  <a:pt x="203" y="248"/>
                  <a:pt x="200" y="249"/>
                </a:cubicBezTo>
                <a:cubicBezTo>
                  <a:pt x="196" y="251"/>
                  <a:pt x="193" y="251"/>
                  <a:pt x="188" y="251"/>
                </a:cubicBezTo>
                <a:cubicBezTo>
                  <a:pt x="185" y="251"/>
                  <a:pt x="184" y="251"/>
                  <a:pt x="181" y="250"/>
                </a:cubicBezTo>
                <a:cubicBezTo>
                  <a:pt x="178" y="250"/>
                  <a:pt x="175" y="250"/>
                  <a:pt x="173" y="248"/>
                </a:cubicBezTo>
                <a:cubicBezTo>
                  <a:pt x="173" y="242"/>
                  <a:pt x="173" y="242"/>
                  <a:pt x="173" y="242"/>
                </a:cubicBezTo>
                <a:cubicBezTo>
                  <a:pt x="173" y="239"/>
                  <a:pt x="174" y="238"/>
                  <a:pt x="174" y="236"/>
                </a:cubicBezTo>
                <a:cubicBezTo>
                  <a:pt x="174" y="234"/>
                  <a:pt x="173" y="233"/>
                  <a:pt x="171" y="232"/>
                </a:cubicBezTo>
                <a:cubicBezTo>
                  <a:pt x="171" y="231"/>
                  <a:pt x="170" y="232"/>
                  <a:pt x="170" y="232"/>
                </a:cubicBezTo>
                <a:cubicBezTo>
                  <a:pt x="167" y="232"/>
                  <a:pt x="165" y="232"/>
                  <a:pt x="162" y="232"/>
                </a:cubicBezTo>
                <a:cubicBezTo>
                  <a:pt x="162" y="234"/>
                  <a:pt x="161" y="236"/>
                  <a:pt x="159" y="236"/>
                </a:cubicBezTo>
                <a:cubicBezTo>
                  <a:pt x="156" y="236"/>
                  <a:pt x="154" y="235"/>
                  <a:pt x="151" y="233"/>
                </a:cubicBezTo>
                <a:cubicBezTo>
                  <a:pt x="150" y="231"/>
                  <a:pt x="150" y="230"/>
                  <a:pt x="149" y="227"/>
                </a:cubicBezTo>
                <a:cubicBezTo>
                  <a:pt x="148" y="225"/>
                  <a:pt x="144" y="227"/>
                  <a:pt x="142" y="224"/>
                </a:cubicBezTo>
                <a:cubicBezTo>
                  <a:pt x="140" y="222"/>
                  <a:pt x="140" y="220"/>
                  <a:pt x="138" y="218"/>
                </a:cubicBezTo>
                <a:cubicBezTo>
                  <a:pt x="137" y="216"/>
                  <a:pt x="137" y="223"/>
                  <a:pt x="135" y="224"/>
                </a:cubicBezTo>
                <a:cubicBezTo>
                  <a:pt x="134" y="225"/>
                  <a:pt x="132" y="225"/>
                  <a:pt x="132" y="227"/>
                </a:cubicBezTo>
                <a:cubicBezTo>
                  <a:pt x="132" y="229"/>
                  <a:pt x="133" y="229"/>
                  <a:pt x="133" y="231"/>
                </a:cubicBezTo>
                <a:cubicBezTo>
                  <a:pt x="133" y="234"/>
                  <a:pt x="130" y="235"/>
                  <a:pt x="127" y="236"/>
                </a:cubicBezTo>
                <a:cubicBezTo>
                  <a:pt x="123" y="238"/>
                  <a:pt x="122" y="240"/>
                  <a:pt x="119" y="241"/>
                </a:cubicBezTo>
                <a:cubicBezTo>
                  <a:pt x="114" y="244"/>
                  <a:pt x="110" y="246"/>
                  <a:pt x="105" y="246"/>
                </a:cubicBezTo>
                <a:cubicBezTo>
                  <a:pt x="99" y="246"/>
                  <a:pt x="97" y="240"/>
                  <a:pt x="91" y="240"/>
                </a:cubicBezTo>
                <a:cubicBezTo>
                  <a:pt x="85" y="240"/>
                  <a:pt x="82" y="244"/>
                  <a:pt x="78" y="248"/>
                </a:cubicBezTo>
                <a:cubicBezTo>
                  <a:pt x="74" y="251"/>
                  <a:pt x="73" y="255"/>
                  <a:pt x="69" y="255"/>
                </a:cubicBezTo>
                <a:cubicBezTo>
                  <a:pt x="65" y="255"/>
                  <a:pt x="63" y="251"/>
                  <a:pt x="63" y="247"/>
                </a:cubicBezTo>
                <a:cubicBezTo>
                  <a:pt x="63" y="243"/>
                  <a:pt x="64" y="241"/>
                  <a:pt x="64" y="238"/>
                </a:cubicBezTo>
                <a:cubicBezTo>
                  <a:pt x="64" y="232"/>
                  <a:pt x="64" y="232"/>
                  <a:pt x="64" y="232"/>
                </a:cubicBezTo>
                <a:cubicBezTo>
                  <a:pt x="64" y="227"/>
                  <a:pt x="62" y="224"/>
                  <a:pt x="61" y="219"/>
                </a:cubicBezTo>
                <a:cubicBezTo>
                  <a:pt x="61" y="216"/>
                  <a:pt x="60" y="213"/>
                  <a:pt x="58" y="213"/>
                </a:cubicBezTo>
                <a:cubicBezTo>
                  <a:pt x="56" y="213"/>
                  <a:pt x="55" y="215"/>
                  <a:pt x="53" y="216"/>
                </a:cubicBezTo>
                <a:cubicBezTo>
                  <a:pt x="50" y="218"/>
                  <a:pt x="47" y="219"/>
                  <a:pt x="43" y="219"/>
                </a:cubicBezTo>
                <a:cubicBezTo>
                  <a:pt x="41" y="219"/>
                  <a:pt x="40" y="218"/>
                  <a:pt x="37" y="218"/>
                </a:cubicBezTo>
                <a:cubicBezTo>
                  <a:pt x="35" y="218"/>
                  <a:pt x="33" y="219"/>
                  <a:pt x="30" y="219"/>
                </a:cubicBezTo>
                <a:cubicBezTo>
                  <a:pt x="28" y="219"/>
                  <a:pt x="26" y="218"/>
                  <a:pt x="24" y="220"/>
                </a:cubicBezTo>
                <a:cubicBezTo>
                  <a:pt x="19" y="224"/>
                  <a:pt x="15" y="227"/>
                  <a:pt x="9" y="227"/>
                </a:cubicBezTo>
                <a:cubicBezTo>
                  <a:pt x="7" y="227"/>
                  <a:pt x="7" y="225"/>
                  <a:pt x="5" y="224"/>
                </a:cubicBezTo>
                <a:cubicBezTo>
                  <a:pt x="3" y="223"/>
                  <a:pt x="2" y="222"/>
                  <a:pt x="0" y="221"/>
                </a:cubicBezTo>
                <a:cubicBezTo>
                  <a:pt x="0" y="221"/>
                  <a:pt x="0" y="221"/>
                  <a:pt x="0" y="221"/>
                </a:cubicBezTo>
                <a:cubicBezTo>
                  <a:pt x="4" y="214"/>
                  <a:pt x="12" y="214"/>
                  <a:pt x="19" y="211"/>
                </a:cubicBezTo>
                <a:cubicBezTo>
                  <a:pt x="22" y="210"/>
                  <a:pt x="22" y="207"/>
                  <a:pt x="24" y="205"/>
                </a:cubicBezTo>
                <a:cubicBezTo>
                  <a:pt x="26" y="204"/>
                  <a:pt x="27" y="203"/>
                  <a:pt x="27" y="201"/>
                </a:cubicBezTo>
                <a:cubicBezTo>
                  <a:pt x="27" y="194"/>
                  <a:pt x="26" y="190"/>
                  <a:pt x="24" y="184"/>
                </a:cubicBezTo>
                <a:cubicBezTo>
                  <a:pt x="23" y="182"/>
                  <a:pt x="22" y="180"/>
                  <a:pt x="22" y="178"/>
                </a:cubicBezTo>
                <a:cubicBezTo>
                  <a:pt x="19" y="174"/>
                  <a:pt x="18" y="171"/>
                  <a:pt x="18" y="167"/>
                </a:cubicBezTo>
                <a:cubicBezTo>
                  <a:pt x="18" y="154"/>
                  <a:pt x="18" y="154"/>
                  <a:pt x="18" y="154"/>
                </a:cubicBezTo>
                <a:cubicBezTo>
                  <a:pt x="18" y="151"/>
                  <a:pt x="17" y="150"/>
                  <a:pt x="17" y="147"/>
                </a:cubicBezTo>
                <a:cubicBezTo>
                  <a:pt x="17" y="145"/>
                  <a:pt x="17" y="143"/>
                  <a:pt x="16" y="141"/>
                </a:cubicBezTo>
                <a:cubicBezTo>
                  <a:pt x="15" y="139"/>
                  <a:pt x="12" y="138"/>
                  <a:pt x="12" y="136"/>
                </a:cubicBezTo>
                <a:cubicBezTo>
                  <a:pt x="12" y="133"/>
                  <a:pt x="15" y="133"/>
                  <a:pt x="17" y="132"/>
                </a:cubicBezTo>
                <a:cubicBezTo>
                  <a:pt x="18" y="131"/>
                  <a:pt x="19" y="130"/>
                  <a:pt x="21" y="130"/>
                </a:cubicBezTo>
                <a:cubicBezTo>
                  <a:pt x="25" y="128"/>
                  <a:pt x="27" y="126"/>
                  <a:pt x="32" y="125"/>
                </a:cubicBezTo>
                <a:cubicBezTo>
                  <a:pt x="37" y="124"/>
                  <a:pt x="40" y="121"/>
                  <a:pt x="44" y="118"/>
                </a:cubicBezTo>
                <a:cubicBezTo>
                  <a:pt x="46" y="115"/>
                  <a:pt x="49" y="114"/>
                  <a:pt x="51" y="111"/>
                </a:cubicBezTo>
                <a:cubicBezTo>
                  <a:pt x="52" y="106"/>
                  <a:pt x="52" y="102"/>
                  <a:pt x="56" y="100"/>
                </a:cubicBezTo>
                <a:cubicBezTo>
                  <a:pt x="60" y="97"/>
                  <a:pt x="63" y="95"/>
                  <a:pt x="68" y="93"/>
                </a:cubicBezTo>
                <a:cubicBezTo>
                  <a:pt x="69" y="92"/>
                  <a:pt x="71" y="92"/>
                  <a:pt x="72" y="91"/>
                </a:cubicBezTo>
                <a:cubicBezTo>
                  <a:pt x="78" y="88"/>
                  <a:pt x="81" y="84"/>
                  <a:pt x="87" y="84"/>
                </a:cubicBezTo>
                <a:cubicBezTo>
                  <a:pt x="93" y="84"/>
                  <a:pt x="96" y="86"/>
                  <a:pt x="102" y="86"/>
                </a:cubicBezTo>
                <a:cubicBezTo>
                  <a:pt x="109" y="86"/>
                  <a:pt x="112" y="82"/>
                  <a:pt x="118" y="78"/>
                </a:cubicBezTo>
                <a:cubicBezTo>
                  <a:pt x="125" y="75"/>
                  <a:pt x="129" y="73"/>
                  <a:pt x="137" y="73"/>
                </a:cubicBezTo>
                <a:cubicBezTo>
                  <a:pt x="143" y="73"/>
                  <a:pt x="143" y="73"/>
                  <a:pt x="143" y="73"/>
                </a:cubicBezTo>
                <a:cubicBezTo>
                  <a:pt x="146" y="73"/>
                  <a:pt x="148" y="74"/>
                  <a:pt x="150" y="72"/>
                </a:cubicBezTo>
                <a:cubicBezTo>
                  <a:pt x="152" y="71"/>
                  <a:pt x="154" y="70"/>
                  <a:pt x="154" y="69"/>
                </a:cubicBezTo>
                <a:cubicBezTo>
                  <a:pt x="154" y="64"/>
                  <a:pt x="154" y="64"/>
                  <a:pt x="154" y="64"/>
                </a:cubicBezTo>
                <a:cubicBezTo>
                  <a:pt x="154" y="60"/>
                  <a:pt x="152" y="57"/>
                  <a:pt x="155" y="55"/>
                </a:cubicBezTo>
                <a:cubicBezTo>
                  <a:pt x="159" y="53"/>
                  <a:pt x="164" y="54"/>
                  <a:pt x="167" y="51"/>
                </a:cubicBezTo>
                <a:cubicBezTo>
                  <a:pt x="169" y="47"/>
                  <a:pt x="169" y="45"/>
                  <a:pt x="170" y="41"/>
                </a:cubicBezTo>
                <a:cubicBezTo>
                  <a:pt x="171" y="36"/>
                  <a:pt x="171" y="33"/>
                  <a:pt x="171" y="28"/>
                </a:cubicBezTo>
                <a:cubicBezTo>
                  <a:pt x="171" y="20"/>
                  <a:pt x="171" y="20"/>
                  <a:pt x="171" y="20"/>
                </a:cubicBezTo>
                <a:cubicBezTo>
                  <a:pt x="171" y="16"/>
                  <a:pt x="172" y="13"/>
                  <a:pt x="175" y="10"/>
                </a:cubicBezTo>
                <a:cubicBezTo>
                  <a:pt x="176" y="7"/>
                  <a:pt x="179" y="8"/>
                  <a:pt x="181" y="7"/>
                </a:cubicBezTo>
                <a:cubicBezTo>
                  <a:pt x="185" y="6"/>
                  <a:pt x="186" y="5"/>
                  <a:pt x="190" y="3"/>
                </a:cubicBezTo>
                <a:cubicBezTo>
                  <a:pt x="190" y="3"/>
                  <a:pt x="190" y="3"/>
                  <a:pt x="190" y="3"/>
                </a:cubicBezTo>
                <a:cubicBezTo>
                  <a:pt x="193" y="3"/>
                  <a:pt x="195" y="5"/>
                  <a:pt x="199" y="5"/>
                </a:cubicBezTo>
                <a:cubicBezTo>
                  <a:pt x="204" y="5"/>
                  <a:pt x="204" y="5"/>
                  <a:pt x="204" y="5"/>
                </a:cubicBezTo>
                <a:cubicBezTo>
                  <a:pt x="219" y="5"/>
                  <a:pt x="227" y="0"/>
                  <a:pt x="242" y="0"/>
                </a:cubicBezTo>
                <a:cubicBezTo>
                  <a:pt x="249" y="0"/>
                  <a:pt x="249" y="0"/>
                  <a:pt x="249" y="0"/>
                </a:cubicBezTo>
                <a:cubicBezTo>
                  <a:pt x="253" y="0"/>
                  <a:pt x="255" y="4"/>
                  <a:pt x="257" y="8"/>
                </a:cubicBezTo>
                <a:cubicBezTo>
                  <a:pt x="258" y="12"/>
                  <a:pt x="260" y="14"/>
                  <a:pt x="260" y="18"/>
                </a:cubicBezTo>
                <a:cubicBezTo>
                  <a:pt x="260" y="23"/>
                  <a:pt x="256" y="26"/>
                  <a:pt x="256" y="31"/>
                </a:cubicBezTo>
                <a:cubicBezTo>
                  <a:pt x="256" y="34"/>
                  <a:pt x="258" y="35"/>
                  <a:pt x="260" y="38"/>
                </a:cubicBezTo>
                <a:cubicBezTo>
                  <a:pt x="261" y="41"/>
                  <a:pt x="259" y="45"/>
                  <a:pt x="261" y="48"/>
                </a:cubicBezTo>
                <a:cubicBezTo>
                  <a:pt x="263" y="49"/>
                  <a:pt x="265" y="48"/>
                  <a:pt x="267" y="50"/>
                </a:cubicBezTo>
                <a:cubicBezTo>
                  <a:pt x="274" y="57"/>
                  <a:pt x="274" y="63"/>
                  <a:pt x="276" y="72"/>
                </a:cubicBezTo>
                <a:cubicBezTo>
                  <a:pt x="277" y="78"/>
                  <a:pt x="277" y="84"/>
                  <a:pt x="282" y="87"/>
                </a:cubicBezTo>
                <a:cubicBezTo>
                  <a:pt x="293" y="95"/>
                  <a:pt x="303" y="99"/>
                  <a:pt x="305" y="113"/>
                </a:cubicBezTo>
                <a:cubicBezTo>
                  <a:pt x="306" y="114"/>
                  <a:pt x="307" y="116"/>
                  <a:pt x="308" y="11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20"/>
          <p:cNvSpPr>
            <a:spLocks/>
          </p:cNvSpPr>
          <p:nvPr/>
        </p:nvSpPr>
        <p:spPr bwMode="auto">
          <a:xfrm>
            <a:off x="4224097" y="2622306"/>
            <a:ext cx="951583" cy="901104"/>
          </a:xfrm>
          <a:custGeom>
            <a:avLst/>
            <a:gdLst/>
            <a:ahLst/>
            <a:cxnLst>
              <a:cxn ang="0">
                <a:pos x="316" y="55"/>
              </a:cxn>
              <a:cxn ang="0">
                <a:pos x="303" y="72"/>
              </a:cxn>
              <a:cxn ang="0">
                <a:pos x="296" y="89"/>
              </a:cxn>
              <a:cxn ang="0">
                <a:pos x="286" y="110"/>
              </a:cxn>
              <a:cxn ang="0">
                <a:pos x="270" y="137"/>
              </a:cxn>
              <a:cxn ang="0">
                <a:pos x="265" y="154"/>
              </a:cxn>
              <a:cxn ang="0">
                <a:pos x="233" y="160"/>
              </a:cxn>
              <a:cxn ang="0">
                <a:pos x="187" y="173"/>
              </a:cxn>
              <a:cxn ang="0">
                <a:pos x="166" y="193"/>
              </a:cxn>
              <a:cxn ang="0">
                <a:pos x="136" y="212"/>
              </a:cxn>
              <a:cxn ang="0">
                <a:pos x="131" y="223"/>
              </a:cxn>
              <a:cxn ang="0">
                <a:pos x="133" y="249"/>
              </a:cxn>
              <a:cxn ang="0">
                <a:pos x="142" y="283"/>
              </a:cxn>
              <a:cxn ang="0">
                <a:pos x="115" y="303"/>
              </a:cxn>
              <a:cxn ang="0">
                <a:pos x="99" y="296"/>
              </a:cxn>
              <a:cxn ang="0">
                <a:pos x="82" y="286"/>
              </a:cxn>
              <a:cxn ang="0">
                <a:pos x="78" y="268"/>
              </a:cxn>
              <a:cxn ang="0">
                <a:pos x="75" y="251"/>
              </a:cxn>
              <a:cxn ang="0">
                <a:pos x="63" y="232"/>
              </a:cxn>
              <a:cxn ang="0">
                <a:pos x="73" y="211"/>
              </a:cxn>
              <a:cxn ang="0">
                <a:pos x="65" y="196"/>
              </a:cxn>
              <a:cxn ang="0">
                <a:pos x="50" y="179"/>
              </a:cxn>
              <a:cxn ang="0">
                <a:pos x="52" y="184"/>
              </a:cxn>
              <a:cxn ang="0">
                <a:pos x="36" y="200"/>
              </a:cxn>
              <a:cxn ang="0">
                <a:pos x="35" y="190"/>
              </a:cxn>
              <a:cxn ang="0">
                <a:pos x="45" y="180"/>
              </a:cxn>
              <a:cxn ang="0">
                <a:pos x="37" y="172"/>
              </a:cxn>
              <a:cxn ang="0">
                <a:pos x="26" y="169"/>
              </a:cxn>
              <a:cxn ang="0">
                <a:pos x="33" y="167"/>
              </a:cxn>
              <a:cxn ang="0">
                <a:pos x="22" y="158"/>
              </a:cxn>
              <a:cxn ang="0">
                <a:pos x="15" y="141"/>
              </a:cxn>
              <a:cxn ang="0">
                <a:pos x="23" y="128"/>
              </a:cxn>
              <a:cxn ang="0">
                <a:pos x="10" y="103"/>
              </a:cxn>
              <a:cxn ang="0">
                <a:pos x="4" y="96"/>
              </a:cxn>
              <a:cxn ang="0">
                <a:pos x="1" y="81"/>
              </a:cxn>
              <a:cxn ang="0">
                <a:pos x="3" y="69"/>
              </a:cxn>
              <a:cxn ang="0">
                <a:pos x="5" y="55"/>
              </a:cxn>
              <a:cxn ang="0">
                <a:pos x="9" y="43"/>
              </a:cxn>
              <a:cxn ang="0">
                <a:pos x="15" y="27"/>
              </a:cxn>
              <a:cxn ang="0">
                <a:pos x="27" y="10"/>
              </a:cxn>
              <a:cxn ang="0">
                <a:pos x="38" y="0"/>
              </a:cxn>
              <a:cxn ang="0">
                <a:pos x="46" y="12"/>
              </a:cxn>
              <a:cxn ang="0">
                <a:pos x="72" y="44"/>
              </a:cxn>
              <a:cxn ang="0">
                <a:pos x="86" y="59"/>
              </a:cxn>
              <a:cxn ang="0">
                <a:pos x="105" y="69"/>
              </a:cxn>
              <a:cxn ang="0">
                <a:pos x="137" y="58"/>
              </a:cxn>
              <a:cxn ang="0">
                <a:pos x="158" y="60"/>
              </a:cxn>
              <a:cxn ang="0">
                <a:pos x="180" y="55"/>
              </a:cxn>
              <a:cxn ang="0">
                <a:pos x="199" y="42"/>
              </a:cxn>
              <a:cxn ang="0">
                <a:pos x="207" y="30"/>
              </a:cxn>
              <a:cxn ang="0">
                <a:pos x="244" y="27"/>
              </a:cxn>
              <a:cxn ang="0">
                <a:pos x="273" y="43"/>
              </a:cxn>
              <a:cxn ang="0">
                <a:pos x="289" y="46"/>
              </a:cxn>
              <a:cxn ang="0">
                <a:pos x="316" y="32"/>
              </a:cxn>
            </a:cxnLst>
            <a:rect l="0" t="0" r="r" b="b"/>
            <a:pathLst>
              <a:path w="321" h="303">
                <a:moveTo>
                  <a:pt x="321" y="32"/>
                </a:moveTo>
                <a:cubicBezTo>
                  <a:pt x="321" y="36"/>
                  <a:pt x="321" y="38"/>
                  <a:pt x="321" y="42"/>
                </a:cubicBezTo>
                <a:cubicBezTo>
                  <a:pt x="321" y="47"/>
                  <a:pt x="320" y="51"/>
                  <a:pt x="316" y="55"/>
                </a:cubicBezTo>
                <a:cubicBezTo>
                  <a:pt x="312" y="57"/>
                  <a:pt x="310" y="58"/>
                  <a:pt x="307" y="61"/>
                </a:cubicBezTo>
                <a:cubicBezTo>
                  <a:pt x="305" y="62"/>
                  <a:pt x="303" y="63"/>
                  <a:pt x="303" y="66"/>
                </a:cubicBezTo>
                <a:cubicBezTo>
                  <a:pt x="303" y="72"/>
                  <a:pt x="303" y="72"/>
                  <a:pt x="303" y="72"/>
                </a:cubicBezTo>
                <a:cubicBezTo>
                  <a:pt x="303" y="77"/>
                  <a:pt x="305" y="80"/>
                  <a:pt x="305" y="85"/>
                </a:cubicBezTo>
                <a:cubicBezTo>
                  <a:pt x="305" y="85"/>
                  <a:pt x="305" y="85"/>
                  <a:pt x="305" y="85"/>
                </a:cubicBezTo>
                <a:cubicBezTo>
                  <a:pt x="301" y="87"/>
                  <a:pt x="300" y="88"/>
                  <a:pt x="296" y="89"/>
                </a:cubicBezTo>
                <a:cubicBezTo>
                  <a:pt x="294" y="90"/>
                  <a:pt x="291" y="89"/>
                  <a:pt x="290" y="92"/>
                </a:cubicBezTo>
                <a:cubicBezTo>
                  <a:pt x="287" y="95"/>
                  <a:pt x="286" y="98"/>
                  <a:pt x="286" y="102"/>
                </a:cubicBezTo>
                <a:cubicBezTo>
                  <a:pt x="286" y="110"/>
                  <a:pt x="286" y="110"/>
                  <a:pt x="286" y="110"/>
                </a:cubicBezTo>
                <a:cubicBezTo>
                  <a:pt x="286" y="115"/>
                  <a:pt x="286" y="118"/>
                  <a:pt x="285" y="123"/>
                </a:cubicBezTo>
                <a:cubicBezTo>
                  <a:pt x="284" y="127"/>
                  <a:pt x="284" y="129"/>
                  <a:pt x="282" y="133"/>
                </a:cubicBezTo>
                <a:cubicBezTo>
                  <a:pt x="279" y="136"/>
                  <a:pt x="274" y="135"/>
                  <a:pt x="270" y="137"/>
                </a:cubicBezTo>
                <a:cubicBezTo>
                  <a:pt x="267" y="139"/>
                  <a:pt x="269" y="142"/>
                  <a:pt x="269" y="146"/>
                </a:cubicBezTo>
                <a:cubicBezTo>
                  <a:pt x="269" y="151"/>
                  <a:pt x="269" y="151"/>
                  <a:pt x="269" y="151"/>
                </a:cubicBezTo>
                <a:cubicBezTo>
                  <a:pt x="269" y="152"/>
                  <a:pt x="267" y="153"/>
                  <a:pt x="265" y="154"/>
                </a:cubicBezTo>
                <a:cubicBezTo>
                  <a:pt x="263" y="156"/>
                  <a:pt x="261" y="155"/>
                  <a:pt x="258" y="155"/>
                </a:cubicBezTo>
                <a:cubicBezTo>
                  <a:pt x="252" y="155"/>
                  <a:pt x="252" y="155"/>
                  <a:pt x="252" y="155"/>
                </a:cubicBezTo>
                <a:cubicBezTo>
                  <a:pt x="244" y="155"/>
                  <a:pt x="240" y="157"/>
                  <a:pt x="233" y="160"/>
                </a:cubicBezTo>
                <a:cubicBezTo>
                  <a:pt x="227" y="164"/>
                  <a:pt x="224" y="168"/>
                  <a:pt x="217" y="168"/>
                </a:cubicBezTo>
                <a:cubicBezTo>
                  <a:pt x="211" y="168"/>
                  <a:pt x="208" y="166"/>
                  <a:pt x="202" y="166"/>
                </a:cubicBezTo>
                <a:cubicBezTo>
                  <a:pt x="196" y="166"/>
                  <a:pt x="193" y="170"/>
                  <a:pt x="187" y="173"/>
                </a:cubicBezTo>
                <a:cubicBezTo>
                  <a:pt x="186" y="174"/>
                  <a:pt x="184" y="174"/>
                  <a:pt x="183" y="175"/>
                </a:cubicBezTo>
                <a:cubicBezTo>
                  <a:pt x="178" y="177"/>
                  <a:pt x="175" y="179"/>
                  <a:pt x="171" y="182"/>
                </a:cubicBezTo>
                <a:cubicBezTo>
                  <a:pt x="167" y="184"/>
                  <a:pt x="167" y="188"/>
                  <a:pt x="166" y="193"/>
                </a:cubicBezTo>
                <a:cubicBezTo>
                  <a:pt x="164" y="196"/>
                  <a:pt x="161" y="197"/>
                  <a:pt x="159" y="200"/>
                </a:cubicBezTo>
                <a:cubicBezTo>
                  <a:pt x="155" y="203"/>
                  <a:pt x="152" y="206"/>
                  <a:pt x="147" y="207"/>
                </a:cubicBezTo>
                <a:cubicBezTo>
                  <a:pt x="142" y="208"/>
                  <a:pt x="140" y="210"/>
                  <a:pt x="136" y="212"/>
                </a:cubicBezTo>
                <a:cubicBezTo>
                  <a:pt x="134" y="212"/>
                  <a:pt x="133" y="213"/>
                  <a:pt x="132" y="214"/>
                </a:cubicBezTo>
                <a:cubicBezTo>
                  <a:pt x="130" y="215"/>
                  <a:pt x="127" y="215"/>
                  <a:pt x="127" y="218"/>
                </a:cubicBezTo>
                <a:cubicBezTo>
                  <a:pt x="127" y="220"/>
                  <a:pt x="130" y="221"/>
                  <a:pt x="131" y="223"/>
                </a:cubicBezTo>
                <a:cubicBezTo>
                  <a:pt x="132" y="225"/>
                  <a:pt x="132" y="227"/>
                  <a:pt x="132" y="229"/>
                </a:cubicBezTo>
                <a:cubicBezTo>
                  <a:pt x="132" y="232"/>
                  <a:pt x="133" y="233"/>
                  <a:pt x="133" y="236"/>
                </a:cubicBezTo>
                <a:cubicBezTo>
                  <a:pt x="133" y="249"/>
                  <a:pt x="133" y="249"/>
                  <a:pt x="133" y="249"/>
                </a:cubicBezTo>
                <a:cubicBezTo>
                  <a:pt x="133" y="253"/>
                  <a:pt x="134" y="256"/>
                  <a:pt x="137" y="260"/>
                </a:cubicBezTo>
                <a:cubicBezTo>
                  <a:pt x="137" y="262"/>
                  <a:pt x="138" y="264"/>
                  <a:pt x="139" y="266"/>
                </a:cubicBezTo>
                <a:cubicBezTo>
                  <a:pt x="141" y="272"/>
                  <a:pt x="142" y="276"/>
                  <a:pt x="142" y="283"/>
                </a:cubicBezTo>
                <a:cubicBezTo>
                  <a:pt x="142" y="285"/>
                  <a:pt x="141" y="286"/>
                  <a:pt x="139" y="287"/>
                </a:cubicBezTo>
                <a:cubicBezTo>
                  <a:pt x="137" y="289"/>
                  <a:pt x="137" y="292"/>
                  <a:pt x="134" y="293"/>
                </a:cubicBezTo>
                <a:cubicBezTo>
                  <a:pt x="127" y="296"/>
                  <a:pt x="119" y="296"/>
                  <a:pt x="115" y="303"/>
                </a:cubicBezTo>
                <a:cubicBezTo>
                  <a:pt x="115" y="303"/>
                  <a:pt x="115" y="303"/>
                  <a:pt x="115" y="303"/>
                </a:cubicBezTo>
                <a:cubicBezTo>
                  <a:pt x="115" y="303"/>
                  <a:pt x="115" y="303"/>
                  <a:pt x="114" y="302"/>
                </a:cubicBezTo>
                <a:cubicBezTo>
                  <a:pt x="110" y="298"/>
                  <a:pt x="105" y="296"/>
                  <a:pt x="99" y="296"/>
                </a:cubicBezTo>
                <a:cubicBezTo>
                  <a:pt x="93" y="296"/>
                  <a:pt x="91" y="302"/>
                  <a:pt x="85" y="302"/>
                </a:cubicBezTo>
                <a:cubicBezTo>
                  <a:pt x="82" y="302"/>
                  <a:pt x="82" y="298"/>
                  <a:pt x="82" y="295"/>
                </a:cubicBezTo>
                <a:cubicBezTo>
                  <a:pt x="82" y="286"/>
                  <a:pt x="82" y="286"/>
                  <a:pt x="82" y="286"/>
                </a:cubicBezTo>
                <a:cubicBezTo>
                  <a:pt x="82" y="283"/>
                  <a:pt x="79" y="282"/>
                  <a:pt x="79" y="279"/>
                </a:cubicBezTo>
                <a:cubicBezTo>
                  <a:pt x="79" y="277"/>
                  <a:pt x="81" y="276"/>
                  <a:pt x="81" y="274"/>
                </a:cubicBezTo>
                <a:cubicBezTo>
                  <a:pt x="81" y="271"/>
                  <a:pt x="79" y="270"/>
                  <a:pt x="78" y="268"/>
                </a:cubicBezTo>
                <a:cubicBezTo>
                  <a:pt x="78" y="264"/>
                  <a:pt x="78" y="262"/>
                  <a:pt x="77" y="259"/>
                </a:cubicBezTo>
                <a:cubicBezTo>
                  <a:pt x="77" y="258"/>
                  <a:pt x="76" y="257"/>
                  <a:pt x="75" y="256"/>
                </a:cubicBezTo>
                <a:cubicBezTo>
                  <a:pt x="74" y="254"/>
                  <a:pt x="75" y="253"/>
                  <a:pt x="75" y="251"/>
                </a:cubicBezTo>
                <a:cubicBezTo>
                  <a:pt x="75" y="248"/>
                  <a:pt x="74" y="247"/>
                  <a:pt x="74" y="245"/>
                </a:cubicBezTo>
                <a:cubicBezTo>
                  <a:pt x="74" y="242"/>
                  <a:pt x="75" y="240"/>
                  <a:pt x="74" y="238"/>
                </a:cubicBezTo>
                <a:cubicBezTo>
                  <a:pt x="71" y="235"/>
                  <a:pt x="63" y="237"/>
                  <a:pt x="63" y="232"/>
                </a:cubicBezTo>
                <a:cubicBezTo>
                  <a:pt x="63" y="229"/>
                  <a:pt x="66" y="229"/>
                  <a:pt x="68" y="227"/>
                </a:cubicBezTo>
                <a:cubicBezTo>
                  <a:pt x="69" y="226"/>
                  <a:pt x="69" y="224"/>
                  <a:pt x="70" y="223"/>
                </a:cubicBezTo>
                <a:cubicBezTo>
                  <a:pt x="72" y="218"/>
                  <a:pt x="73" y="216"/>
                  <a:pt x="73" y="211"/>
                </a:cubicBezTo>
                <a:cubicBezTo>
                  <a:pt x="73" y="209"/>
                  <a:pt x="72" y="208"/>
                  <a:pt x="72" y="205"/>
                </a:cubicBezTo>
                <a:cubicBezTo>
                  <a:pt x="72" y="204"/>
                  <a:pt x="73" y="203"/>
                  <a:pt x="72" y="201"/>
                </a:cubicBezTo>
                <a:cubicBezTo>
                  <a:pt x="70" y="198"/>
                  <a:pt x="67" y="199"/>
                  <a:pt x="65" y="196"/>
                </a:cubicBezTo>
                <a:cubicBezTo>
                  <a:pt x="64" y="194"/>
                  <a:pt x="64" y="192"/>
                  <a:pt x="64" y="189"/>
                </a:cubicBezTo>
                <a:cubicBezTo>
                  <a:pt x="61" y="189"/>
                  <a:pt x="59" y="187"/>
                  <a:pt x="57" y="185"/>
                </a:cubicBezTo>
                <a:cubicBezTo>
                  <a:pt x="54" y="183"/>
                  <a:pt x="52" y="182"/>
                  <a:pt x="50" y="179"/>
                </a:cubicBezTo>
                <a:cubicBezTo>
                  <a:pt x="49" y="180"/>
                  <a:pt x="49" y="180"/>
                  <a:pt x="49" y="180"/>
                </a:cubicBezTo>
                <a:cubicBezTo>
                  <a:pt x="49" y="182"/>
                  <a:pt x="49" y="182"/>
                  <a:pt x="49" y="182"/>
                </a:cubicBezTo>
                <a:cubicBezTo>
                  <a:pt x="50" y="182"/>
                  <a:pt x="50" y="184"/>
                  <a:pt x="52" y="184"/>
                </a:cubicBezTo>
                <a:cubicBezTo>
                  <a:pt x="53" y="190"/>
                  <a:pt x="53" y="190"/>
                  <a:pt x="53" y="190"/>
                </a:cubicBezTo>
                <a:cubicBezTo>
                  <a:pt x="53" y="194"/>
                  <a:pt x="49" y="195"/>
                  <a:pt x="46" y="196"/>
                </a:cubicBezTo>
                <a:cubicBezTo>
                  <a:pt x="42" y="197"/>
                  <a:pt x="40" y="200"/>
                  <a:pt x="36" y="200"/>
                </a:cubicBezTo>
                <a:cubicBezTo>
                  <a:pt x="36" y="200"/>
                  <a:pt x="35" y="200"/>
                  <a:pt x="34" y="200"/>
                </a:cubicBezTo>
                <a:cubicBezTo>
                  <a:pt x="34" y="195"/>
                  <a:pt x="34" y="195"/>
                  <a:pt x="34" y="195"/>
                </a:cubicBezTo>
                <a:cubicBezTo>
                  <a:pt x="34" y="193"/>
                  <a:pt x="35" y="192"/>
                  <a:pt x="35" y="190"/>
                </a:cubicBezTo>
                <a:cubicBezTo>
                  <a:pt x="34" y="187"/>
                  <a:pt x="33" y="184"/>
                  <a:pt x="35" y="182"/>
                </a:cubicBezTo>
                <a:cubicBezTo>
                  <a:pt x="37" y="181"/>
                  <a:pt x="38" y="182"/>
                  <a:pt x="40" y="182"/>
                </a:cubicBezTo>
                <a:cubicBezTo>
                  <a:pt x="42" y="181"/>
                  <a:pt x="43" y="180"/>
                  <a:pt x="45" y="180"/>
                </a:cubicBezTo>
                <a:cubicBezTo>
                  <a:pt x="45" y="178"/>
                  <a:pt x="45" y="178"/>
                  <a:pt x="45" y="178"/>
                </a:cubicBezTo>
                <a:cubicBezTo>
                  <a:pt x="44" y="176"/>
                  <a:pt x="44" y="176"/>
                  <a:pt x="44" y="176"/>
                </a:cubicBezTo>
                <a:cubicBezTo>
                  <a:pt x="41" y="175"/>
                  <a:pt x="40" y="172"/>
                  <a:pt x="37" y="172"/>
                </a:cubicBezTo>
                <a:cubicBezTo>
                  <a:pt x="34" y="172"/>
                  <a:pt x="32" y="174"/>
                  <a:pt x="31" y="177"/>
                </a:cubicBezTo>
                <a:cubicBezTo>
                  <a:pt x="30" y="176"/>
                  <a:pt x="30" y="176"/>
                  <a:pt x="30" y="176"/>
                </a:cubicBezTo>
                <a:cubicBezTo>
                  <a:pt x="28" y="173"/>
                  <a:pt x="27" y="171"/>
                  <a:pt x="26" y="169"/>
                </a:cubicBezTo>
                <a:cubicBezTo>
                  <a:pt x="25" y="167"/>
                  <a:pt x="22" y="167"/>
                  <a:pt x="22" y="165"/>
                </a:cubicBezTo>
                <a:cubicBezTo>
                  <a:pt x="22" y="163"/>
                  <a:pt x="24" y="163"/>
                  <a:pt x="26" y="163"/>
                </a:cubicBezTo>
                <a:cubicBezTo>
                  <a:pt x="29" y="163"/>
                  <a:pt x="30" y="167"/>
                  <a:pt x="33" y="167"/>
                </a:cubicBezTo>
                <a:cubicBezTo>
                  <a:pt x="37" y="167"/>
                  <a:pt x="31" y="163"/>
                  <a:pt x="30" y="162"/>
                </a:cubicBezTo>
                <a:cubicBezTo>
                  <a:pt x="28" y="161"/>
                  <a:pt x="29" y="157"/>
                  <a:pt x="27" y="157"/>
                </a:cubicBezTo>
                <a:cubicBezTo>
                  <a:pt x="25" y="157"/>
                  <a:pt x="24" y="158"/>
                  <a:pt x="22" y="158"/>
                </a:cubicBezTo>
                <a:cubicBezTo>
                  <a:pt x="18" y="158"/>
                  <a:pt x="17" y="155"/>
                  <a:pt x="15" y="152"/>
                </a:cubicBezTo>
                <a:cubicBezTo>
                  <a:pt x="14" y="149"/>
                  <a:pt x="13" y="147"/>
                  <a:pt x="13" y="145"/>
                </a:cubicBezTo>
                <a:cubicBezTo>
                  <a:pt x="13" y="143"/>
                  <a:pt x="15" y="143"/>
                  <a:pt x="15" y="141"/>
                </a:cubicBezTo>
                <a:cubicBezTo>
                  <a:pt x="15" y="139"/>
                  <a:pt x="13" y="138"/>
                  <a:pt x="13" y="136"/>
                </a:cubicBezTo>
                <a:cubicBezTo>
                  <a:pt x="13" y="133"/>
                  <a:pt x="16" y="133"/>
                  <a:pt x="19" y="131"/>
                </a:cubicBezTo>
                <a:cubicBezTo>
                  <a:pt x="21" y="130"/>
                  <a:pt x="23" y="130"/>
                  <a:pt x="23" y="128"/>
                </a:cubicBezTo>
                <a:cubicBezTo>
                  <a:pt x="23" y="126"/>
                  <a:pt x="21" y="126"/>
                  <a:pt x="21" y="125"/>
                </a:cubicBezTo>
                <a:cubicBezTo>
                  <a:pt x="20" y="121"/>
                  <a:pt x="18" y="119"/>
                  <a:pt x="17" y="116"/>
                </a:cubicBezTo>
                <a:cubicBezTo>
                  <a:pt x="15" y="110"/>
                  <a:pt x="15" y="103"/>
                  <a:pt x="10" y="103"/>
                </a:cubicBezTo>
                <a:cubicBezTo>
                  <a:pt x="8" y="103"/>
                  <a:pt x="8" y="103"/>
                  <a:pt x="6" y="103"/>
                </a:cubicBezTo>
                <a:cubicBezTo>
                  <a:pt x="5" y="103"/>
                  <a:pt x="4" y="103"/>
                  <a:pt x="4" y="101"/>
                </a:cubicBezTo>
                <a:cubicBezTo>
                  <a:pt x="4" y="96"/>
                  <a:pt x="4" y="96"/>
                  <a:pt x="4" y="96"/>
                </a:cubicBezTo>
                <a:cubicBezTo>
                  <a:pt x="4" y="95"/>
                  <a:pt x="2" y="95"/>
                  <a:pt x="2" y="94"/>
                </a:cubicBezTo>
                <a:cubicBezTo>
                  <a:pt x="2" y="85"/>
                  <a:pt x="2" y="85"/>
                  <a:pt x="2" y="85"/>
                </a:cubicBezTo>
                <a:cubicBezTo>
                  <a:pt x="2" y="83"/>
                  <a:pt x="1" y="83"/>
                  <a:pt x="1" y="81"/>
                </a:cubicBezTo>
                <a:cubicBezTo>
                  <a:pt x="1" y="75"/>
                  <a:pt x="1" y="75"/>
                  <a:pt x="1" y="75"/>
                </a:cubicBezTo>
                <a:cubicBezTo>
                  <a:pt x="0" y="74"/>
                  <a:pt x="0" y="74"/>
                  <a:pt x="0" y="73"/>
                </a:cubicBezTo>
                <a:cubicBezTo>
                  <a:pt x="0" y="71"/>
                  <a:pt x="1" y="70"/>
                  <a:pt x="3" y="69"/>
                </a:cubicBezTo>
                <a:cubicBezTo>
                  <a:pt x="4" y="68"/>
                  <a:pt x="3" y="67"/>
                  <a:pt x="4" y="66"/>
                </a:cubicBezTo>
                <a:cubicBezTo>
                  <a:pt x="6" y="65"/>
                  <a:pt x="6" y="63"/>
                  <a:pt x="6" y="61"/>
                </a:cubicBezTo>
                <a:cubicBezTo>
                  <a:pt x="6" y="59"/>
                  <a:pt x="6" y="57"/>
                  <a:pt x="5" y="55"/>
                </a:cubicBezTo>
                <a:cubicBezTo>
                  <a:pt x="4" y="54"/>
                  <a:pt x="4" y="54"/>
                  <a:pt x="4" y="53"/>
                </a:cubicBezTo>
                <a:cubicBezTo>
                  <a:pt x="4" y="50"/>
                  <a:pt x="6" y="49"/>
                  <a:pt x="9" y="49"/>
                </a:cubicBezTo>
                <a:cubicBezTo>
                  <a:pt x="9" y="43"/>
                  <a:pt x="9" y="43"/>
                  <a:pt x="9" y="43"/>
                </a:cubicBezTo>
                <a:cubicBezTo>
                  <a:pt x="10" y="42"/>
                  <a:pt x="11" y="40"/>
                  <a:pt x="11" y="39"/>
                </a:cubicBezTo>
                <a:cubicBezTo>
                  <a:pt x="11" y="31"/>
                  <a:pt x="11" y="31"/>
                  <a:pt x="11" y="31"/>
                </a:cubicBezTo>
                <a:cubicBezTo>
                  <a:pt x="11" y="28"/>
                  <a:pt x="13" y="28"/>
                  <a:pt x="15" y="27"/>
                </a:cubicBezTo>
                <a:cubicBezTo>
                  <a:pt x="18" y="25"/>
                  <a:pt x="19" y="24"/>
                  <a:pt x="21" y="22"/>
                </a:cubicBezTo>
                <a:cubicBezTo>
                  <a:pt x="23" y="19"/>
                  <a:pt x="25" y="18"/>
                  <a:pt x="27" y="15"/>
                </a:cubicBezTo>
                <a:cubicBezTo>
                  <a:pt x="28" y="14"/>
                  <a:pt x="27" y="12"/>
                  <a:pt x="27" y="10"/>
                </a:cubicBezTo>
                <a:cubicBezTo>
                  <a:pt x="28" y="6"/>
                  <a:pt x="31" y="3"/>
                  <a:pt x="35" y="1"/>
                </a:cubicBezTo>
                <a:cubicBezTo>
                  <a:pt x="36" y="1"/>
                  <a:pt x="37" y="0"/>
                  <a:pt x="38" y="0"/>
                </a:cubicBezTo>
                <a:cubicBezTo>
                  <a:pt x="38" y="0"/>
                  <a:pt x="38" y="0"/>
                  <a:pt x="38" y="0"/>
                </a:cubicBezTo>
                <a:cubicBezTo>
                  <a:pt x="38" y="1"/>
                  <a:pt x="38" y="2"/>
                  <a:pt x="38" y="3"/>
                </a:cubicBezTo>
                <a:cubicBezTo>
                  <a:pt x="38" y="6"/>
                  <a:pt x="40" y="8"/>
                  <a:pt x="42" y="10"/>
                </a:cubicBezTo>
                <a:cubicBezTo>
                  <a:pt x="43" y="11"/>
                  <a:pt x="45" y="11"/>
                  <a:pt x="46" y="12"/>
                </a:cubicBezTo>
                <a:cubicBezTo>
                  <a:pt x="47" y="14"/>
                  <a:pt x="46" y="16"/>
                  <a:pt x="47" y="18"/>
                </a:cubicBezTo>
                <a:cubicBezTo>
                  <a:pt x="48" y="27"/>
                  <a:pt x="54" y="31"/>
                  <a:pt x="62" y="35"/>
                </a:cubicBezTo>
                <a:cubicBezTo>
                  <a:pt x="67" y="38"/>
                  <a:pt x="68" y="40"/>
                  <a:pt x="72" y="44"/>
                </a:cubicBezTo>
                <a:cubicBezTo>
                  <a:pt x="75" y="47"/>
                  <a:pt x="78" y="47"/>
                  <a:pt x="81" y="49"/>
                </a:cubicBezTo>
                <a:cubicBezTo>
                  <a:pt x="83" y="51"/>
                  <a:pt x="84" y="52"/>
                  <a:pt x="85" y="55"/>
                </a:cubicBezTo>
                <a:cubicBezTo>
                  <a:pt x="85" y="56"/>
                  <a:pt x="85" y="58"/>
                  <a:pt x="86" y="59"/>
                </a:cubicBezTo>
                <a:cubicBezTo>
                  <a:pt x="88" y="60"/>
                  <a:pt x="89" y="60"/>
                  <a:pt x="90" y="61"/>
                </a:cubicBezTo>
                <a:cubicBezTo>
                  <a:pt x="92" y="62"/>
                  <a:pt x="92" y="64"/>
                  <a:pt x="94" y="65"/>
                </a:cubicBezTo>
                <a:cubicBezTo>
                  <a:pt x="97" y="68"/>
                  <a:pt x="100" y="69"/>
                  <a:pt x="105" y="69"/>
                </a:cubicBezTo>
                <a:cubicBezTo>
                  <a:pt x="110" y="69"/>
                  <a:pt x="114" y="67"/>
                  <a:pt x="119" y="64"/>
                </a:cubicBezTo>
                <a:cubicBezTo>
                  <a:pt x="120" y="64"/>
                  <a:pt x="120" y="62"/>
                  <a:pt x="121" y="61"/>
                </a:cubicBezTo>
                <a:cubicBezTo>
                  <a:pt x="127" y="59"/>
                  <a:pt x="131" y="59"/>
                  <a:pt x="137" y="58"/>
                </a:cubicBezTo>
                <a:cubicBezTo>
                  <a:pt x="139" y="57"/>
                  <a:pt x="140" y="56"/>
                  <a:pt x="143" y="56"/>
                </a:cubicBezTo>
                <a:cubicBezTo>
                  <a:pt x="146" y="56"/>
                  <a:pt x="148" y="60"/>
                  <a:pt x="151" y="60"/>
                </a:cubicBezTo>
                <a:cubicBezTo>
                  <a:pt x="158" y="60"/>
                  <a:pt x="158" y="60"/>
                  <a:pt x="158" y="60"/>
                </a:cubicBezTo>
                <a:cubicBezTo>
                  <a:pt x="164" y="60"/>
                  <a:pt x="167" y="61"/>
                  <a:pt x="174" y="61"/>
                </a:cubicBezTo>
                <a:cubicBezTo>
                  <a:pt x="175" y="61"/>
                  <a:pt x="177" y="61"/>
                  <a:pt x="178" y="60"/>
                </a:cubicBezTo>
                <a:cubicBezTo>
                  <a:pt x="179" y="58"/>
                  <a:pt x="178" y="56"/>
                  <a:pt x="180" y="55"/>
                </a:cubicBezTo>
                <a:cubicBezTo>
                  <a:pt x="182" y="54"/>
                  <a:pt x="184" y="54"/>
                  <a:pt x="187" y="53"/>
                </a:cubicBezTo>
                <a:cubicBezTo>
                  <a:pt x="189" y="53"/>
                  <a:pt x="190" y="51"/>
                  <a:pt x="192" y="50"/>
                </a:cubicBezTo>
                <a:cubicBezTo>
                  <a:pt x="196" y="48"/>
                  <a:pt x="199" y="46"/>
                  <a:pt x="199" y="42"/>
                </a:cubicBezTo>
                <a:cubicBezTo>
                  <a:pt x="199" y="39"/>
                  <a:pt x="198" y="38"/>
                  <a:pt x="199" y="35"/>
                </a:cubicBezTo>
                <a:cubicBezTo>
                  <a:pt x="201" y="34"/>
                  <a:pt x="203" y="34"/>
                  <a:pt x="205" y="33"/>
                </a:cubicBezTo>
                <a:cubicBezTo>
                  <a:pt x="206" y="32"/>
                  <a:pt x="206" y="31"/>
                  <a:pt x="207" y="30"/>
                </a:cubicBezTo>
                <a:cubicBezTo>
                  <a:pt x="210" y="28"/>
                  <a:pt x="213" y="29"/>
                  <a:pt x="216" y="29"/>
                </a:cubicBezTo>
                <a:cubicBezTo>
                  <a:pt x="222" y="29"/>
                  <a:pt x="226" y="29"/>
                  <a:pt x="232" y="29"/>
                </a:cubicBezTo>
                <a:cubicBezTo>
                  <a:pt x="237" y="28"/>
                  <a:pt x="240" y="27"/>
                  <a:pt x="244" y="27"/>
                </a:cubicBezTo>
                <a:cubicBezTo>
                  <a:pt x="251" y="27"/>
                  <a:pt x="251" y="35"/>
                  <a:pt x="257" y="36"/>
                </a:cubicBezTo>
                <a:cubicBezTo>
                  <a:pt x="261" y="38"/>
                  <a:pt x="263" y="37"/>
                  <a:pt x="266" y="39"/>
                </a:cubicBezTo>
                <a:cubicBezTo>
                  <a:pt x="269" y="41"/>
                  <a:pt x="270" y="43"/>
                  <a:pt x="273" y="43"/>
                </a:cubicBezTo>
                <a:cubicBezTo>
                  <a:pt x="275" y="43"/>
                  <a:pt x="276" y="42"/>
                  <a:pt x="278" y="42"/>
                </a:cubicBezTo>
                <a:cubicBezTo>
                  <a:pt x="281" y="42"/>
                  <a:pt x="283" y="42"/>
                  <a:pt x="285" y="44"/>
                </a:cubicBezTo>
                <a:cubicBezTo>
                  <a:pt x="287" y="44"/>
                  <a:pt x="287" y="46"/>
                  <a:pt x="289" y="46"/>
                </a:cubicBezTo>
                <a:cubicBezTo>
                  <a:pt x="294" y="46"/>
                  <a:pt x="296" y="43"/>
                  <a:pt x="299" y="40"/>
                </a:cubicBezTo>
                <a:cubicBezTo>
                  <a:pt x="302" y="37"/>
                  <a:pt x="303" y="32"/>
                  <a:pt x="307" y="32"/>
                </a:cubicBezTo>
                <a:cubicBezTo>
                  <a:pt x="316" y="32"/>
                  <a:pt x="316" y="32"/>
                  <a:pt x="316" y="32"/>
                </a:cubicBezTo>
                <a:cubicBezTo>
                  <a:pt x="318" y="32"/>
                  <a:pt x="319" y="32"/>
                  <a:pt x="321"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21"/>
          <p:cNvSpPr>
            <a:spLocks noEditPoints="1"/>
          </p:cNvSpPr>
          <p:nvPr/>
        </p:nvSpPr>
        <p:spPr bwMode="auto">
          <a:xfrm>
            <a:off x="6020700" y="4431992"/>
            <a:ext cx="1147882" cy="502899"/>
          </a:xfrm>
          <a:custGeom>
            <a:avLst/>
            <a:gdLst/>
            <a:ahLst/>
            <a:cxnLst>
              <a:cxn ang="0">
                <a:pos x="378" y="69"/>
              </a:cxn>
              <a:cxn ang="0">
                <a:pos x="369" y="85"/>
              </a:cxn>
              <a:cxn ang="0">
                <a:pos x="328" y="124"/>
              </a:cxn>
              <a:cxn ang="0">
                <a:pos x="288" y="127"/>
              </a:cxn>
              <a:cxn ang="0">
                <a:pos x="282" y="110"/>
              </a:cxn>
              <a:cxn ang="0">
                <a:pos x="300" y="82"/>
              </a:cxn>
              <a:cxn ang="0">
                <a:pos x="345" y="63"/>
              </a:cxn>
              <a:cxn ang="0">
                <a:pos x="371" y="45"/>
              </a:cxn>
              <a:cxn ang="0">
                <a:pos x="182" y="140"/>
              </a:cxn>
              <a:cxn ang="0">
                <a:pos x="22" y="77"/>
              </a:cxn>
              <a:cxn ang="0">
                <a:pos x="8" y="96"/>
              </a:cxn>
              <a:cxn ang="0">
                <a:pos x="58" y="112"/>
              </a:cxn>
              <a:cxn ang="0">
                <a:pos x="93" y="132"/>
              </a:cxn>
              <a:cxn ang="0">
                <a:pos x="115" y="113"/>
              </a:cxn>
              <a:cxn ang="0">
                <a:pos x="75" y="83"/>
              </a:cxn>
              <a:cxn ang="0">
                <a:pos x="41" y="76"/>
              </a:cxn>
              <a:cxn ang="0">
                <a:pos x="236" y="169"/>
              </a:cxn>
              <a:cxn ang="0">
                <a:pos x="273" y="152"/>
              </a:cxn>
              <a:cxn ang="0">
                <a:pos x="271" y="141"/>
              </a:cxn>
              <a:cxn ang="0">
                <a:pos x="254" y="154"/>
              </a:cxn>
              <a:cxn ang="0">
                <a:pos x="344" y="6"/>
              </a:cxn>
              <a:cxn ang="0">
                <a:pos x="339" y="21"/>
              </a:cxn>
              <a:cxn ang="0">
                <a:pos x="376" y="13"/>
              </a:cxn>
              <a:cxn ang="0">
                <a:pos x="241" y="28"/>
              </a:cxn>
              <a:cxn ang="0">
                <a:pos x="253" y="21"/>
              </a:cxn>
              <a:cxn ang="0">
                <a:pos x="249" y="15"/>
              </a:cxn>
              <a:cxn ang="0">
                <a:pos x="267" y="13"/>
              </a:cxn>
              <a:cxn ang="0">
                <a:pos x="290" y="18"/>
              </a:cxn>
              <a:cxn ang="0">
                <a:pos x="283" y="29"/>
              </a:cxn>
              <a:cxn ang="0">
                <a:pos x="262" y="27"/>
              </a:cxn>
              <a:cxn ang="0">
                <a:pos x="272" y="13"/>
              </a:cxn>
              <a:cxn ang="0">
                <a:pos x="278" y="15"/>
              </a:cxn>
              <a:cxn ang="0">
                <a:pos x="324" y="6"/>
              </a:cxn>
              <a:cxn ang="0">
                <a:pos x="310" y="23"/>
              </a:cxn>
              <a:cxn ang="0">
                <a:pos x="309" y="14"/>
              </a:cxn>
              <a:cxn ang="0">
                <a:pos x="237" y="31"/>
              </a:cxn>
              <a:cxn ang="0">
                <a:pos x="197" y="38"/>
              </a:cxn>
              <a:cxn ang="0">
                <a:pos x="156" y="44"/>
              </a:cxn>
              <a:cxn ang="0">
                <a:pos x="119" y="47"/>
              </a:cxn>
              <a:cxn ang="0">
                <a:pos x="83" y="44"/>
              </a:cxn>
              <a:cxn ang="0">
                <a:pos x="61" y="47"/>
              </a:cxn>
              <a:cxn ang="0">
                <a:pos x="60" y="22"/>
              </a:cxn>
              <a:cxn ang="0">
                <a:pos x="91" y="9"/>
              </a:cxn>
              <a:cxn ang="0">
                <a:pos x="112" y="16"/>
              </a:cxn>
              <a:cxn ang="0">
                <a:pos x="145" y="25"/>
              </a:cxn>
              <a:cxn ang="0">
                <a:pos x="179" y="25"/>
              </a:cxn>
              <a:cxn ang="0">
                <a:pos x="224" y="19"/>
              </a:cxn>
              <a:cxn ang="0">
                <a:pos x="233" y="7"/>
              </a:cxn>
              <a:cxn ang="0">
                <a:pos x="244" y="15"/>
              </a:cxn>
              <a:cxn ang="0">
                <a:pos x="237" y="31"/>
              </a:cxn>
              <a:cxn ang="0">
                <a:pos x="30" y="39"/>
              </a:cxn>
              <a:cxn ang="0">
                <a:pos x="34" y="23"/>
              </a:cxn>
            </a:cxnLst>
            <a:rect l="0" t="0" r="r" b="b"/>
            <a:pathLst>
              <a:path w="387" h="169">
                <a:moveTo>
                  <a:pt x="371" y="45"/>
                </a:moveTo>
                <a:cubicBezTo>
                  <a:pt x="371" y="48"/>
                  <a:pt x="373" y="51"/>
                  <a:pt x="375" y="51"/>
                </a:cubicBezTo>
                <a:cubicBezTo>
                  <a:pt x="386" y="51"/>
                  <a:pt x="386" y="51"/>
                  <a:pt x="386" y="51"/>
                </a:cubicBezTo>
                <a:cubicBezTo>
                  <a:pt x="386" y="52"/>
                  <a:pt x="387" y="53"/>
                  <a:pt x="387" y="54"/>
                </a:cubicBezTo>
                <a:cubicBezTo>
                  <a:pt x="387" y="61"/>
                  <a:pt x="378" y="63"/>
                  <a:pt x="378" y="69"/>
                </a:cubicBezTo>
                <a:cubicBezTo>
                  <a:pt x="378" y="73"/>
                  <a:pt x="380" y="75"/>
                  <a:pt x="381" y="79"/>
                </a:cubicBezTo>
                <a:cubicBezTo>
                  <a:pt x="381" y="79"/>
                  <a:pt x="381" y="79"/>
                  <a:pt x="381" y="79"/>
                </a:cubicBezTo>
                <a:cubicBezTo>
                  <a:pt x="381" y="79"/>
                  <a:pt x="380" y="80"/>
                  <a:pt x="380" y="81"/>
                </a:cubicBezTo>
                <a:cubicBezTo>
                  <a:pt x="378" y="82"/>
                  <a:pt x="376" y="81"/>
                  <a:pt x="373" y="82"/>
                </a:cubicBezTo>
                <a:cubicBezTo>
                  <a:pt x="371" y="82"/>
                  <a:pt x="371" y="84"/>
                  <a:pt x="369" y="85"/>
                </a:cubicBezTo>
                <a:cubicBezTo>
                  <a:pt x="367" y="88"/>
                  <a:pt x="368" y="91"/>
                  <a:pt x="366" y="93"/>
                </a:cubicBezTo>
                <a:cubicBezTo>
                  <a:pt x="361" y="97"/>
                  <a:pt x="357" y="98"/>
                  <a:pt x="355" y="104"/>
                </a:cubicBezTo>
                <a:cubicBezTo>
                  <a:pt x="350" y="108"/>
                  <a:pt x="346" y="110"/>
                  <a:pt x="342" y="115"/>
                </a:cubicBezTo>
                <a:cubicBezTo>
                  <a:pt x="340" y="116"/>
                  <a:pt x="340" y="117"/>
                  <a:pt x="339" y="119"/>
                </a:cubicBezTo>
                <a:cubicBezTo>
                  <a:pt x="337" y="123"/>
                  <a:pt x="333" y="124"/>
                  <a:pt x="328" y="124"/>
                </a:cubicBezTo>
                <a:cubicBezTo>
                  <a:pt x="325" y="124"/>
                  <a:pt x="323" y="124"/>
                  <a:pt x="320" y="124"/>
                </a:cubicBezTo>
                <a:cubicBezTo>
                  <a:pt x="312" y="124"/>
                  <a:pt x="311" y="133"/>
                  <a:pt x="303" y="133"/>
                </a:cubicBezTo>
                <a:cubicBezTo>
                  <a:pt x="301" y="133"/>
                  <a:pt x="300" y="132"/>
                  <a:pt x="298" y="132"/>
                </a:cubicBezTo>
                <a:cubicBezTo>
                  <a:pt x="296" y="132"/>
                  <a:pt x="294" y="133"/>
                  <a:pt x="293" y="132"/>
                </a:cubicBezTo>
                <a:cubicBezTo>
                  <a:pt x="291" y="130"/>
                  <a:pt x="291" y="128"/>
                  <a:pt x="288" y="127"/>
                </a:cubicBezTo>
                <a:cubicBezTo>
                  <a:pt x="281" y="128"/>
                  <a:pt x="281" y="128"/>
                  <a:pt x="281" y="128"/>
                </a:cubicBezTo>
                <a:cubicBezTo>
                  <a:pt x="278" y="128"/>
                  <a:pt x="276" y="128"/>
                  <a:pt x="274" y="128"/>
                </a:cubicBezTo>
                <a:cubicBezTo>
                  <a:pt x="270" y="128"/>
                  <a:pt x="270" y="134"/>
                  <a:pt x="266" y="134"/>
                </a:cubicBezTo>
                <a:cubicBezTo>
                  <a:pt x="267" y="127"/>
                  <a:pt x="270" y="124"/>
                  <a:pt x="275" y="120"/>
                </a:cubicBezTo>
                <a:cubicBezTo>
                  <a:pt x="278" y="116"/>
                  <a:pt x="279" y="114"/>
                  <a:pt x="282" y="110"/>
                </a:cubicBezTo>
                <a:cubicBezTo>
                  <a:pt x="283" y="108"/>
                  <a:pt x="286" y="107"/>
                  <a:pt x="286" y="105"/>
                </a:cubicBezTo>
                <a:cubicBezTo>
                  <a:pt x="286" y="104"/>
                  <a:pt x="285" y="103"/>
                  <a:pt x="285" y="102"/>
                </a:cubicBezTo>
                <a:cubicBezTo>
                  <a:pt x="285" y="101"/>
                  <a:pt x="287" y="101"/>
                  <a:pt x="287" y="100"/>
                </a:cubicBezTo>
                <a:cubicBezTo>
                  <a:pt x="287" y="93"/>
                  <a:pt x="287" y="93"/>
                  <a:pt x="287" y="93"/>
                </a:cubicBezTo>
                <a:cubicBezTo>
                  <a:pt x="292" y="89"/>
                  <a:pt x="295" y="87"/>
                  <a:pt x="300" y="82"/>
                </a:cubicBezTo>
                <a:cubicBezTo>
                  <a:pt x="303" y="80"/>
                  <a:pt x="302" y="77"/>
                  <a:pt x="305" y="76"/>
                </a:cubicBezTo>
                <a:cubicBezTo>
                  <a:pt x="308" y="74"/>
                  <a:pt x="310" y="76"/>
                  <a:pt x="313" y="75"/>
                </a:cubicBezTo>
                <a:cubicBezTo>
                  <a:pt x="315" y="74"/>
                  <a:pt x="316" y="72"/>
                  <a:pt x="318" y="71"/>
                </a:cubicBezTo>
                <a:cubicBezTo>
                  <a:pt x="322" y="69"/>
                  <a:pt x="325" y="67"/>
                  <a:pt x="330" y="66"/>
                </a:cubicBezTo>
                <a:cubicBezTo>
                  <a:pt x="336" y="66"/>
                  <a:pt x="340" y="66"/>
                  <a:pt x="345" y="63"/>
                </a:cubicBezTo>
                <a:cubicBezTo>
                  <a:pt x="348" y="61"/>
                  <a:pt x="349" y="58"/>
                  <a:pt x="353" y="57"/>
                </a:cubicBezTo>
                <a:cubicBezTo>
                  <a:pt x="354" y="57"/>
                  <a:pt x="354" y="57"/>
                  <a:pt x="354" y="57"/>
                </a:cubicBezTo>
                <a:cubicBezTo>
                  <a:pt x="361" y="57"/>
                  <a:pt x="364" y="52"/>
                  <a:pt x="369" y="47"/>
                </a:cubicBezTo>
                <a:cubicBezTo>
                  <a:pt x="370" y="47"/>
                  <a:pt x="370" y="46"/>
                  <a:pt x="371" y="45"/>
                </a:cubicBezTo>
                <a:cubicBezTo>
                  <a:pt x="371" y="45"/>
                  <a:pt x="371" y="45"/>
                  <a:pt x="371" y="45"/>
                </a:cubicBezTo>
                <a:close/>
                <a:moveTo>
                  <a:pt x="173" y="149"/>
                </a:moveTo>
                <a:cubicBezTo>
                  <a:pt x="175" y="149"/>
                  <a:pt x="175" y="151"/>
                  <a:pt x="177" y="151"/>
                </a:cubicBezTo>
                <a:cubicBezTo>
                  <a:pt x="179" y="151"/>
                  <a:pt x="180" y="149"/>
                  <a:pt x="181" y="148"/>
                </a:cubicBezTo>
                <a:cubicBezTo>
                  <a:pt x="183" y="146"/>
                  <a:pt x="186" y="145"/>
                  <a:pt x="186" y="143"/>
                </a:cubicBezTo>
                <a:cubicBezTo>
                  <a:pt x="186" y="141"/>
                  <a:pt x="184" y="140"/>
                  <a:pt x="182" y="140"/>
                </a:cubicBezTo>
                <a:cubicBezTo>
                  <a:pt x="181" y="140"/>
                  <a:pt x="180" y="139"/>
                  <a:pt x="179" y="139"/>
                </a:cubicBezTo>
                <a:cubicBezTo>
                  <a:pt x="177" y="139"/>
                  <a:pt x="177" y="142"/>
                  <a:pt x="175" y="144"/>
                </a:cubicBezTo>
                <a:cubicBezTo>
                  <a:pt x="169" y="148"/>
                  <a:pt x="165" y="146"/>
                  <a:pt x="173" y="149"/>
                </a:cubicBezTo>
                <a:close/>
                <a:moveTo>
                  <a:pt x="25" y="77"/>
                </a:moveTo>
                <a:cubicBezTo>
                  <a:pt x="24" y="77"/>
                  <a:pt x="24" y="77"/>
                  <a:pt x="22" y="77"/>
                </a:cubicBezTo>
                <a:cubicBezTo>
                  <a:pt x="20" y="77"/>
                  <a:pt x="18" y="77"/>
                  <a:pt x="16" y="78"/>
                </a:cubicBezTo>
                <a:cubicBezTo>
                  <a:pt x="12" y="80"/>
                  <a:pt x="9" y="80"/>
                  <a:pt x="5" y="83"/>
                </a:cubicBezTo>
                <a:cubicBezTo>
                  <a:pt x="3" y="85"/>
                  <a:pt x="0" y="86"/>
                  <a:pt x="0" y="89"/>
                </a:cubicBezTo>
                <a:cubicBezTo>
                  <a:pt x="0" y="91"/>
                  <a:pt x="2" y="92"/>
                  <a:pt x="4" y="93"/>
                </a:cubicBezTo>
                <a:cubicBezTo>
                  <a:pt x="5" y="94"/>
                  <a:pt x="6" y="95"/>
                  <a:pt x="8" y="96"/>
                </a:cubicBezTo>
                <a:cubicBezTo>
                  <a:pt x="9" y="96"/>
                  <a:pt x="10" y="96"/>
                  <a:pt x="11" y="96"/>
                </a:cubicBezTo>
                <a:cubicBezTo>
                  <a:pt x="13" y="97"/>
                  <a:pt x="14" y="99"/>
                  <a:pt x="16" y="99"/>
                </a:cubicBezTo>
                <a:cubicBezTo>
                  <a:pt x="22" y="101"/>
                  <a:pt x="26" y="101"/>
                  <a:pt x="33" y="101"/>
                </a:cubicBezTo>
                <a:cubicBezTo>
                  <a:pt x="40" y="102"/>
                  <a:pt x="44" y="104"/>
                  <a:pt x="50" y="106"/>
                </a:cubicBezTo>
                <a:cubicBezTo>
                  <a:pt x="54" y="108"/>
                  <a:pt x="55" y="110"/>
                  <a:pt x="58" y="112"/>
                </a:cubicBezTo>
                <a:cubicBezTo>
                  <a:pt x="60" y="113"/>
                  <a:pt x="62" y="112"/>
                  <a:pt x="64" y="113"/>
                </a:cubicBezTo>
                <a:cubicBezTo>
                  <a:pt x="65" y="113"/>
                  <a:pt x="66" y="113"/>
                  <a:pt x="66" y="114"/>
                </a:cubicBezTo>
                <a:cubicBezTo>
                  <a:pt x="66" y="117"/>
                  <a:pt x="66" y="117"/>
                  <a:pt x="66" y="117"/>
                </a:cubicBezTo>
                <a:cubicBezTo>
                  <a:pt x="66" y="123"/>
                  <a:pt x="72" y="127"/>
                  <a:pt x="79" y="128"/>
                </a:cubicBezTo>
                <a:cubicBezTo>
                  <a:pt x="84" y="129"/>
                  <a:pt x="88" y="128"/>
                  <a:pt x="93" y="132"/>
                </a:cubicBezTo>
                <a:cubicBezTo>
                  <a:pt x="94" y="131"/>
                  <a:pt x="94" y="130"/>
                  <a:pt x="96" y="129"/>
                </a:cubicBezTo>
                <a:cubicBezTo>
                  <a:pt x="99" y="127"/>
                  <a:pt x="101" y="129"/>
                  <a:pt x="104" y="128"/>
                </a:cubicBezTo>
                <a:cubicBezTo>
                  <a:pt x="108" y="127"/>
                  <a:pt x="110" y="124"/>
                  <a:pt x="112" y="121"/>
                </a:cubicBezTo>
                <a:cubicBezTo>
                  <a:pt x="114" y="118"/>
                  <a:pt x="116" y="117"/>
                  <a:pt x="116" y="114"/>
                </a:cubicBezTo>
                <a:cubicBezTo>
                  <a:pt x="116" y="113"/>
                  <a:pt x="115" y="114"/>
                  <a:pt x="115" y="113"/>
                </a:cubicBezTo>
                <a:cubicBezTo>
                  <a:pt x="114" y="110"/>
                  <a:pt x="112" y="109"/>
                  <a:pt x="109" y="108"/>
                </a:cubicBezTo>
                <a:cubicBezTo>
                  <a:pt x="106" y="106"/>
                  <a:pt x="106" y="104"/>
                  <a:pt x="104" y="102"/>
                </a:cubicBezTo>
                <a:cubicBezTo>
                  <a:pt x="102" y="99"/>
                  <a:pt x="100" y="99"/>
                  <a:pt x="98" y="98"/>
                </a:cubicBezTo>
                <a:cubicBezTo>
                  <a:pt x="94" y="95"/>
                  <a:pt x="92" y="93"/>
                  <a:pt x="89" y="91"/>
                </a:cubicBezTo>
                <a:cubicBezTo>
                  <a:pt x="83" y="88"/>
                  <a:pt x="81" y="84"/>
                  <a:pt x="75" y="83"/>
                </a:cubicBezTo>
                <a:cubicBezTo>
                  <a:pt x="72" y="82"/>
                  <a:pt x="70" y="81"/>
                  <a:pt x="67" y="79"/>
                </a:cubicBezTo>
                <a:cubicBezTo>
                  <a:pt x="65" y="77"/>
                  <a:pt x="64" y="74"/>
                  <a:pt x="61" y="74"/>
                </a:cubicBezTo>
                <a:cubicBezTo>
                  <a:pt x="59" y="74"/>
                  <a:pt x="59" y="76"/>
                  <a:pt x="57" y="76"/>
                </a:cubicBezTo>
                <a:cubicBezTo>
                  <a:pt x="54" y="77"/>
                  <a:pt x="53" y="78"/>
                  <a:pt x="50" y="78"/>
                </a:cubicBezTo>
                <a:cubicBezTo>
                  <a:pt x="46" y="78"/>
                  <a:pt x="45" y="76"/>
                  <a:pt x="41" y="76"/>
                </a:cubicBezTo>
                <a:cubicBezTo>
                  <a:pt x="38" y="76"/>
                  <a:pt x="37" y="77"/>
                  <a:pt x="34" y="77"/>
                </a:cubicBezTo>
                <a:cubicBezTo>
                  <a:pt x="33" y="77"/>
                  <a:pt x="32" y="76"/>
                  <a:pt x="32" y="76"/>
                </a:cubicBezTo>
                <a:cubicBezTo>
                  <a:pt x="29" y="76"/>
                  <a:pt x="28" y="77"/>
                  <a:pt x="25" y="77"/>
                </a:cubicBezTo>
                <a:close/>
                <a:moveTo>
                  <a:pt x="236" y="163"/>
                </a:moveTo>
                <a:cubicBezTo>
                  <a:pt x="236" y="166"/>
                  <a:pt x="237" y="167"/>
                  <a:pt x="236" y="169"/>
                </a:cubicBezTo>
                <a:cubicBezTo>
                  <a:pt x="237" y="169"/>
                  <a:pt x="237" y="169"/>
                  <a:pt x="238" y="169"/>
                </a:cubicBezTo>
                <a:cubicBezTo>
                  <a:pt x="240" y="169"/>
                  <a:pt x="242" y="168"/>
                  <a:pt x="244" y="167"/>
                </a:cubicBezTo>
                <a:cubicBezTo>
                  <a:pt x="248" y="164"/>
                  <a:pt x="251" y="164"/>
                  <a:pt x="256" y="164"/>
                </a:cubicBezTo>
                <a:cubicBezTo>
                  <a:pt x="261" y="164"/>
                  <a:pt x="261" y="158"/>
                  <a:pt x="265" y="157"/>
                </a:cubicBezTo>
                <a:cubicBezTo>
                  <a:pt x="268" y="156"/>
                  <a:pt x="271" y="155"/>
                  <a:pt x="273" y="152"/>
                </a:cubicBezTo>
                <a:cubicBezTo>
                  <a:pt x="273" y="151"/>
                  <a:pt x="273" y="151"/>
                  <a:pt x="273" y="151"/>
                </a:cubicBezTo>
                <a:cubicBezTo>
                  <a:pt x="271" y="151"/>
                  <a:pt x="270" y="150"/>
                  <a:pt x="269" y="150"/>
                </a:cubicBezTo>
                <a:cubicBezTo>
                  <a:pt x="269" y="149"/>
                  <a:pt x="268" y="148"/>
                  <a:pt x="268" y="147"/>
                </a:cubicBezTo>
                <a:cubicBezTo>
                  <a:pt x="268" y="145"/>
                  <a:pt x="271" y="145"/>
                  <a:pt x="271" y="143"/>
                </a:cubicBezTo>
                <a:cubicBezTo>
                  <a:pt x="271" y="141"/>
                  <a:pt x="271" y="141"/>
                  <a:pt x="271" y="141"/>
                </a:cubicBezTo>
                <a:cubicBezTo>
                  <a:pt x="269" y="141"/>
                  <a:pt x="269" y="141"/>
                  <a:pt x="269" y="141"/>
                </a:cubicBezTo>
                <a:cubicBezTo>
                  <a:pt x="268" y="141"/>
                  <a:pt x="268" y="143"/>
                  <a:pt x="266" y="143"/>
                </a:cubicBezTo>
                <a:cubicBezTo>
                  <a:pt x="265" y="144"/>
                  <a:pt x="264" y="145"/>
                  <a:pt x="262" y="145"/>
                </a:cubicBezTo>
                <a:cubicBezTo>
                  <a:pt x="260" y="146"/>
                  <a:pt x="260" y="148"/>
                  <a:pt x="258" y="149"/>
                </a:cubicBezTo>
                <a:cubicBezTo>
                  <a:pt x="256" y="151"/>
                  <a:pt x="256" y="153"/>
                  <a:pt x="254" y="154"/>
                </a:cubicBezTo>
                <a:cubicBezTo>
                  <a:pt x="251" y="155"/>
                  <a:pt x="250" y="156"/>
                  <a:pt x="248" y="157"/>
                </a:cubicBezTo>
                <a:cubicBezTo>
                  <a:pt x="243" y="159"/>
                  <a:pt x="236" y="158"/>
                  <a:pt x="236" y="163"/>
                </a:cubicBezTo>
                <a:close/>
                <a:moveTo>
                  <a:pt x="354" y="5"/>
                </a:moveTo>
                <a:cubicBezTo>
                  <a:pt x="353" y="5"/>
                  <a:pt x="353" y="5"/>
                  <a:pt x="352" y="5"/>
                </a:cubicBezTo>
                <a:cubicBezTo>
                  <a:pt x="349" y="5"/>
                  <a:pt x="347" y="6"/>
                  <a:pt x="344" y="6"/>
                </a:cubicBezTo>
                <a:cubicBezTo>
                  <a:pt x="341" y="6"/>
                  <a:pt x="340" y="2"/>
                  <a:pt x="337" y="2"/>
                </a:cubicBezTo>
                <a:cubicBezTo>
                  <a:pt x="336" y="2"/>
                  <a:pt x="336" y="4"/>
                  <a:pt x="335" y="5"/>
                </a:cubicBezTo>
                <a:cubicBezTo>
                  <a:pt x="334" y="6"/>
                  <a:pt x="331" y="10"/>
                  <a:pt x="334" y="10"/>
                </a:cubicBezTo>
                <a:cubicBezTo>
                  <a:pt x="343" y="10"/>
                  <a:pt x="320" y="23"/>
                  <a:pt x="332" y="23"/>
                </a:cubicBezTo>
                <a:cubicBezTo>
                  <a:pt x="335" y="23"/>
                  <a:pt x="336" y="21"/>
                  <a:pt x="339" y="21"/>
                </a:cubicBezTo>
                <a:cubicBezTo>
                  <a:pt x="340" y="21"/>
                  <a:pt x="340" y="22"/>
                  <a:pt x="341" y="22"/>
                </a:cubicBezTo>
                <a:cubicBezTo>
                  <a:pt x="345" y="22"/>
                  <a:pt x="345" y="18"/>
                  <a:pt x="349" y="18"/>
                </a:cubicBezTo>
                <a:cubicBezTo>
                  <a:pt x="351" y="18"/>
                  <a:pt x="352" y="19"/>
                  <a:pt x="354" y="19"/>
                </a:cubicBezTo>
                <a:cubicBezTo>
                  <a:pt x="363" y="19"/>
                  <a:pt x="367" y="14"/>
                  <a:pt x="376" y="14"/>
                </a:cubicBezTo>
                <a:cubicBezTo>
                  <a:pt x="376" y="14"/>
                  <a:pt x="376" y="13"/>
                  <a:pt x="376" y="13"/>
                </a:cubicBezTo>
                <a:cubicBezTo>
                  <a:pt x="376" y="9"/>
                  <a:pt x="375" y="4"/>
                  <a:pt x="372" y="4"/>
                </a:cubicBezTo>
                <a:cubicBezTo>
                  <a:pt x="369" y="4"/>
                  <a:pt x="368" y="5"/>
                  <a:pt x="365" y="5"/>
                </a:cubicBezTo>
                <a:cubicBezTo>
                  <a:pt x="362" y="5"/>
                  <a:pt x="361" y="4"/>
                  <a:pt x="359" y="4"/>
                </a:cubicBezTo>
                <a:cubicBezTo>
                  <a:pt x="357" y="4"/>
                  <a:pt x="356" y="5"/>
                  <a:pt x="354" y="5"/>
                </a:cubicBezTo>
                <a:close/>
                <a:moveTo>
                  <a:pt x="241" y="28"/>
                </a:moveTo>
                <a:cubicBezTo>
                  <a:pt x="241" y="29"/>
                  <a:pt x="242" y="30"/>
                  <a:pt x="242" y="31"/>
                </a:cubicBezTo>
                <a:cubicBezTo>
                  <a:pt x="244" y="30"/>
                  <a:pt x="244" y="28"/>
                  <a:pt x="247" y="26"/>
                </a:cubicBezTo>
                <a:cubicBezTo>
                  <a:pt x="250" y="24"/>
                  <a:pt x="254" y="25"/>
                  <a:pt x="256" y="22"/>
                </a:cubicBezTo>
                <a:cubicBezTo>
                  <a:pt x="256" y="21"/>
                  <a:pt x="256" y="21"/>
                  <a:pt x="256" y="21"/>
                </a:cubicBezTo>
                <a:cubicBezTo>
                  <a:pt x="253" y="21"/>
                  <a:pt x="253" y="21"/>
                  <a:pt x="253" y="21"/>
                </a:cubicBezTo>
                <a:cubicBezTo>
                  <a:pt x="249" y="21"/>
                  <a:pt x="247" y="21"/>
                  <a:pt x="245" y="24"/>
                </a:cubicBezTo>
                <a:cubicBezTo>
                  <a:pt x="243" y="25"/>
                  <a:pt x="241" y="25"/>
                  <a:pt x="241" y="28"/>
                </a:cubicBezTo>
                <a:close/>
                <a:moveTo>
                  <a:pt x="260" y="8"/>
                </a:moveTo>
                <a:cubicBezTo>
                  <a:pt x="256" y="10"/>
                  <a:pt x="254" y="11"/>
                  <a:pt x="251" y="13"/>
                </a:cubicBezTo>
                <a:cubicBezTo>
                  <a:pt x="250" y="14"/>
                  <a:pt x="249" y="14"/>
                  <a:pt x="249" y="15"/>
                </a:cubicBezTo>
                <a:cubicBezTo>
                  <a:pt x="249" y="18"/>
                  <a:pt x="249" y="18"/>
                  <a:pt x="249" y="18"/>
                </a:cubicBezTo>
                <a:cubicBezTo>
                  <a:pt x="255" y="18"/>
                  <a:pt x="255" y="18"/>
                  <a:pt x="255" y="18"/>
                </a:cubicBezTo>
                <a:cubicBezTo>
                  <a:pt x="256" y="18"/>
                  <a:pt x="256" y="18"/>
                  <a:pt x="257" y="18"/>
                </a:cubicBezTo>
                <a:cubicBezTo>
                  <a:pt x="258" y="18"/>
                  <a:pt x="259" y="19"/>
                  <a:pt x="261" y="19"/>
                </a:cubicBezTo>
                <a:cubicBezTo>
                  <a:pt x="264" y="19"/>
                  <a:pt x="267" y="16"/>
                  <a:pt x="267" y="13"/>
                </a:cubicBezTo>
                <a:cubicBezTo>
                  <a:pt x="267" y="10"/>
                  <a:pt x="262" y="11"/>
                  <a:pt x="260" y="8"/>
                </a:cubicBezTo>
                <a:close/>
                <a:moveTo>
                  <a:pt x="294" y="6"/>
                </a:moveTo>
                <a:cubicBezTo>
                  <a:pt x="297" y="8"/>
                  <a:pt x="299" y="8"/>
                  <a:pt x="302" y="8"/>
                </a:cubicBezTo>
                <a:cubicBezTo>
                  <a:pt x="301" y="12"/>
                  <a:pt x="297" y="12"/>
                  <a:pt x="294" y="14"/>
                </a:cubicBezTo>
                <a:cubicBezTo>
                  <a:pt x="292" y="15"/>
                  <a:pt x="291" y="16"/>
                  <a:pt x="290" y="18"/>
                </a:cubicBezTo>
                <a:cubicBezTo>
                  <a:pt x="289" y="19"/>
                  <a:pt x="290" y="22"/>
                  <a:pt x="288" y="22"/>
                </a:cubicBezTo>
                <a:cubicBezTo>
                  <a:pt x="287" y="22"/>
                  <a:pt x="287" y="20"/>
                  <a:pt x="285" y="20"/>
                </a:cubicBezTo>
                <a:cubicBezTo>
                  <a:pt x="284" y="20"/>
                  <a:pt x="283" y="21"/>
                  <a:pt x="281" y="22"/>
                </a:cubicBezTo>
                <a:cubicBezTo>
                  <a:pt x="282" y="24"/>
                  <a:pt x="284" y="25"/>
                  <a:pt x="284" y="27"/>
                </a:cubicBezTo>
                <a:cubicBezTo>
                  <a:pt x="284" y="28"/>
                  <a:pt x="283" y="28"/>
                  <a:pt x="283" y="29"/>
                </a:cubicBezTo>
                <a:cubicBezTo>
                  <a:pt x="282" y="29"/>
                  <a:pt x="282" y="29"/>
                  <a:pt x="282" y="29"/>
                </a:cubicBezTo>
                <a:cubicBezTo>
                  <a:pt x="277" y="27"/>
                  <a:pt x="277" y="27"/>
                  <a:pt x="277" y="27"/>
                </a:cubicBezTo>
                <a:cubicBezTo>
                  <a:pt x="275" y="28"/>
                  <a:pt x="274" y="30"/>
                  <a:pt x="272" y="30"/>
                </a:cubicBezTo>
                <a:cubicBezTo>
                  <a:pt x="270" y="30"/>
                  <a:pt x="269" y="28"/>
                  <a:pt x="268" y="28"/>
                </a:cubicBezTo>
                <a:cubicBezTo>
                  <a:pt x="266" y="27"/>
                  <a:pt x="264" y="27"/>
                  <a:pt x="262" y="27"/>
                </a:cubicBezTo>
                <a:cubicBezTo>
                  <a:pt x="262" y="24"/>
                  <a:pt x="265" y="24"/>
                  <a:pt x="266" y="22"/>
                </a:cubicBezTo>
                <a:cubicBezTo>
                  <a:pt x="266" y="22"/>
                  <a:pt x="266" y="21"/>
                  <a:pt x="266" y="20"/>
                </a:cubicBezTo>
                <a:cubicBezTo>
                  <a:pt x="269" y="17"/>
                  <a:pt x="272" y="17"/>
                  <a:pt x="276" y="17"/>
                </a:cubicBezTo>
                <a:cubicBezTo>
                  <a:pt x="276" y="14"/>
                  <a:pt x="276" y="14"/>
                  <a:pt x="276" y="14"/>
                </a:cubicBezTo>
                <a:cubicBezTo>
                  <a:pt x="274" y="14"/>
                  <a:pt x="272" y="14"/>
                  <a:pt x="272" y="13"/>
                </a:cubicBezTo>
                <a:cubicBezTo>
                  <a:pt x="272" y="12"/>
                  <a:pt x="272" y="12"/>
                  <a:pt x="273" y="11"/>
                </a:cubicBezTo>
                <a:cubicBezTo>
                  <a:pt x="275" y="11"/>
                  <a:pt x="276" y="11"/>
                  <a:pt x="278" y="10"/>
                </a:cubicBezTo>
                <a:cubicBezTo>
                  <a:pt x="279" y="10"/>
                  <a:pt x="279" y="8"/>
                  <a:pt x="280" y="8"/>
                </a:cubicBezTo>
                <a:cubicBezTo>
                  <a:pt x="281" y="8"/>
                  <a:pt x="281" y="9"/>
                  <a:pt x="281" y="9"/>
                </a:cubicBezTo>
                <a:cubicBezTo>
                  <a:pt x="281" y="12"/>
                  <a:pt x="278" y="12"/>
                  <a:pt x="278" y="15"/>
                </a:cubicBezTo>
                <a:cubicBezTo>
                  <a:pt x="278" y="16"/>
                  <a:pt x="279" y="18"/>
                  <a:pt x="281" y="18"/>
                </a:cubicBezTo>
                <a:cubicBezTo>
                  <a:pt x="285" y="18"/>
                  <a:pt x="284" y="12"/>
                  <a:pt x="286" y="9"/>
                </a:cubicBezTo>
                <a:cubicBezTo>
                  <a:pt x="287" y="9"/>
                  <a:pt x="287" y="10"/>
                  <a:pt x="287" y="10"/>
                </a:cubicBezTo>
                <a:cubicBezTo>
                  <a:pt x="290" y="10"/>
                  <a:pt x="291" y="7"/>
                  <a:pt x="294" y="6"/>
                </a:cubicBezTo>
                <a:close/>
                <a:moveTo>
                  <a:pt x="324" y="6"/>
                </a:moveTo>
                <a:cubicBezTo>
                  <a:pt x="325" y="10"/>
                  <a:pt x="324" y="13"/>
                  <a:pt x="322" y="16"/>
                </a:cubicBezTo>
                <a:cubicBezTo>
                  <a:pt x="321" y="19"/>
                  <a:pt x="321" y="20"/>
                  <a:pt x="319" y="22"/>
                </a:cubicBezTo>
                <a:cubicBezTo>
                  <a:pt x="317" y="25"/>
                  <a:pt x="317" y="28"/>
                  <a:pt x="314" y="28"/>
                </a:cubicBezTo>
                <a:cubicBezTo>
                  <a:pt x="313" y="28"/>
                  <a:pt x="313" y="28"/>
                  <a:pt x="312" y="28"/>
                </a:cubicBezTo>
                <a:cubicBezTo>
                  <a:pt x="312" y="26"/>
                  <a:pt x="311" y="24"/>
                  <a:pt x="310" y="23"/>
                </a:cubicBezTo>
                <a:cubicBezTo>
                  <a:pt x="309" y="22"/>
                  <a:pt x="309" y="20"/>
                  <a:pt x="308" y="20"/>
                </a:cubicBezTo>
                <a:cubicBezTo>
                  <a:pt x="307" y="20"/>
                  <a:pt x="306" y="21"/>
                  <a:pt x="305" y="21"/>
                </a:cubicBezTo>
                <a:cubicBezTo>
                  <a:pt x="304" y="21"/>
                  <a:pt x="304" y="21"/>
                  <a:pt x="303" y="21"/>
                </a:cubicBezTo>
                <a:cubicBezTo>
                  <a:pt x="304" y="19"/>
                  <a:pt x="305" y="18"/>
                  <a:pt x="306" y="17"/>
                </a:cubicBezTo>
                <a:cubicBezTo>
                  <a:pt x="307" y="16"/>
                  <a:pt x="307" y="14"/>
                  <a:pt x="309" y="14"/>
                </a:cubicBezTo>
                <a:cubicBezTo>
                  <a:pt x="311" y="14"/>
                  <a:pt x="311" y="16"/>
                  <a:pt x="312" y="16"/>
                </a:cubicBezTo>
                <a:cubicBezTo>
                  <a:pt x="317" y="16"/>
                  <a:pt x="318" y="12"/>
                  <a:pt x="320" y="8"/>
                </a:cubicBezTo>
                <a:cubicBezTo>
                  <a:pt x="321" y="7"/>
                  <a:pt x="322" y="6"/>
                  <a:pt x="323" y="6"/>
                </a:cubicBezTo>
                <a:cubicBezTo>
                  <a:pt x="323" y="6"/>
                  <a:pt x="324" y="6"/>
                  <a:pt x="324" y="6"/>
                </a:cubicBezTo>
                <a:close/>
                <a:moveTo>
                  <a:pt x="237" y="31"/>
                </a:moveTo>
                <a:cubicBezTo>
                  <a:pt x="233" y="32"/>
                  <a:pt x="231" y="34"/>
                  <a:pt x="227" y="35"/>
                </a:cubicBezTo>
                <a:cubicBezTo>
                  <a:pt x="224" y="36"/>
                  <a:pt x="222" y="35"/>
                  <a:pt x="220" y="36"/>
                </a:cubicBezTo>
                <a:cubicBezTo>
                  <a:pt x="216" y="37"/>
                  <a:pt x="214" y="39"/>
                  <a:pt x="210" y="39"/>
                </a:cubicBezTo>
                <a:cubicBezTo>
                  <a:pt x="204" y="39"/>
                  <a:pt x="204" y="39"/>
                  <a:pt x="204" y="39"/>
                </a:cubicBezTo>
                <a:cubicBezTo>
                  <a:pt x="201" y="39"/>
                  <a:pt x="200" y="38"/>
                  <a:pt x="197" y="38"/>
                </a:cubicBezTo>
                <a:cubicBezTo>
                  <a:pt x="190" y="38"/>
                  <a:pt x="188" y="43"/>
                  <a:pt x="181" y="45"/>
                </a:cubicBezTo>
                <a:cubicBezTo>
                  <a:pt x="180" y="46"/>
                  <a:pt x="179" y="47"/>
                  <a:pt x="177" y="47"/>
                </a:cubicBezTo>
                <a:cubicBezTo>
                  <a:pt x="176" y="47"/>
                  <a:pt x="175" y="46"/>
                  <a:pt x="173" y="46"/>
                </a:cubicBezTo>
                <a:cubicBezTo>
                  <a:pt x="162" y="46"/>
                  <a:pt x="165" y="43"/>
                  <a:pt x="158" y="43"/>
                </a:cubicBezTo>
                <a:cubicBezTo>
                  <a:pt x="157" y="43"/>
                  <a:pt x="157" y="44"/>
                  <a:pt x="156" y="44"/>
                </a:cubicBezTo>
                <a:cubicBezTo>
                  <a:pt x="154" y="44"/>
                  <a:pt x="153" y="43"/>
                  <a:pt x="152" y="43"/>
                </a:cubicBezTo>
                <a:cubicBezTo>
                  <a:pt x="148" y="43"/>
                  <a:pt x="147" y="46"/>
                  <a:pt x="146" y="49"/>
                </a:cubicBezTo>
                <a:cubicBezTo>
                  <a:pt x="144" y="50"/>
                  <a:pt x="143" y="49"/>
                  <a:pt x="140" y="49"/>
                </a:cubicBezTo>
                <a:cubicBezTo>
                  <a:pt x="136" y="49"/>
                  <a:pt x="134" y="51"/>
                  <a:pt x="130" y="51"/>
                </a:cubicBezTo>
                <a:cubicBezTo>
                  <a:pt x="125" y="51"/>
                  <a:pt x="122" y="50"/>
                  <a:pt x="119" y="47"/>
                </a:cubicBezTo>
                <a:cubicBezTo>
                  <a:pt x="117" y="46"/>
                  <a:pt x="116" y="44"/>
                  <a:pt x="113" y="44"/>
                </a:cubicBezTo>
                <a:cubicBezTo>
                  <a:pt x="111" y="44"/>
                  <a:pt x="110" y="46"/>
                  <a:pt x="107" y="46"/>
                </a:cubicBezTo>
                <a:cubicBezTo>
                  <a:pt x="105" y="46"/>
                  <a:pt x="104" y="45"/>
                  <a:pt x="103" y="44"/>
                </a:cubicBezTo>
                <a:cubicBezTo>
                  <a:pt x="100" y="43"/>
                  <a:pt x="98" y="44"/>
                  <a:pt x="96" y="44"/>
                </a:cubicBezTo>
                <a:cubicBezTo>
                  <a:pt x="91" y="44"/>
                  <a:pt x="88" y="44"/>
                  <a:pt x="83" y="44"/>
                </a:cubicBezTo>
                <a:cubicBezTo>
                  <a:pt x="81" y="44"/>
                  <a:pt x="80" y="45"/>
                  <a:pt x="78" y="44"/>
                </a:cubicBezTo>
                <a:cubicBezTo>
                  <a:pt x="76" y="43"/>
                  <a:pt x="76" y="40"/>
                  <a:pt x="74" y="40"/>
                </a:cubicBezTo>
                <a:cubicBezTo>
                  <a:pt x="72" y="40"/>
                  <a:pt x="72" y="43"/>
                  <a:pt x="70" y="43"/>
                </a:cubicBezTo>
                <a:cubicBezTo>
                  <a:pt x="65" y="43"/>
                  <a:pt x="65" y="43"/>
                  <a:pt x="65" y="43"/>
                </a:cubicBezTo>
                <a:cubicBezTo>
                  <a:pt x="63" y="43"/>
                  <a:pt x="62" y="45"/>
                  <a:pt x="61" y="47"/>
                </a:cubicBezTo>
                <a:cubicBezTo>
                  <a:pt x="60" y="46"/>
                  <a:pt x="60" y="46"/>
                  <a:pt x="60" y="46"/>
                </a:cubicBezTo>
                <a:cubicBezTo>
                  <a:pt x="59" y="42"/>
                  <a:pt x="53" y="43"/>
                  <a:pt x="53" y="38"/>
                </a:cubicBezTo>
                <a:cubicBezTo>
                  <a:pt x="53" y="32"/>
                  <a:pt x="53" y="32"/>
                  <a:pt x="53" y="32"/>
                </a:cubicBezTo>
                <a:cubicBezTo>
                  <a:pt x="53" y="30"/>
                  <a:pt x="54" y="28"/>
                  <a:pt x="55" y="27"/>
                </a:cubicBezTo>
                <a:cubicBezTo>
                  <a:pt x="59" y="23"/>
                  <a:pt x="54" y="22"/>
                  <a:pt x="60" y="22"/>
                </a:cubicBezTo>
                <a:cubicBezTo>
                  <a:pt x="63" y="22"/>
                  <a:pt x="64" y="20"/>
                  <a:pt x="65" y="19"/>
                </a:cubicBezTo>
                <a:cubicBezTo>
                  <a:pt x="67" y="17"/>
                  <a:pt x="70" y="18"/>
                  <a:pt x="72" y="16"/>
                </a:cubicBezTo>
                <a:cubicBezTo>
                  <a:pt x="76" y="14"/>
                  <a:pt x="78" y="11"/>
                  <a:pt x="83" y="11"/>
                </a:cubicBezTo>
                <a:cubicBezTo>
                  <a:pt x="85" y="11"/>
                  <a:pt x="86" y="11"/>
                  <a:pt x="87" y="11"/>
                </a:cubicBezTo>
                <a:cubicBezTo>
                  <a:pt x="89" y="11"/>
                  <a:pt x="90" y="9"/>
                  <a:pt x="91" y="9"/>
                </a:cubicBezTo>
                <a:cubicBezTo>
                  <a:pt x="93" y="9"/>
                  <a:pt x="94" y="11"/>
                  <a:pt x="95" y="11"/>
                </a:cubicBezTo>
                <a:cubicBezTo>
                  <a:pt x="97" y="11"/>
                  <a:pt x="97" y="10"/>
                  <a:pt x="99" y="10"/>
                </a:cubicBezTo>
                <a:cubicBezTo>
                  <a:pt x="100" y="10"/>
                  <a:pt x="100" y="11"/>
                  <a:pt x="101" y="11"/>
                </a:cubicBezTo>
                <a:cubicBezTo>
                  <a:pt x="102" y="11"/>
                  <a:pt x="102" y="10"/>
                  <a:pt x="103" y="10"/>
                </a:cubicBezTo>
                <a:cubicBezTo>
                  <a:pt x="107" y="10"/>
                  <a:pt x="108" y="16"/>
                  <a:pt x="112" y="16"/>
                </a:cubicBezTo>
                <a:cubicBezTo>
                  <a:pt x="114" y="16"/>
                  <a:pt x="115" y="15"/>
                  <a:pt x="118" y="15"/>
                </a:cubicBezTo>
                <a:cubicBezTo>
                  <a:pt x="124" y="15"/>
                  <a:pt x="124" y="15"/>
                  <a:pt x="124" y="15"/>
                </a:cubicBezTo>
                <a:cubicBezTo>
                  <a:pt x="125" y="15"/>
                  <a:pt x="125" y="16"/>
                  <a:pt x="126" y="17"/>
                </a:cubicBezTo>
                <a:cubicBezTo>
                  <a:pt x="132" y="20"/>
                  <a:pt x="132" y="20"/>
                  <a:pt x="132" y="20"/>
                </a:cubicBezTo>
                <a:cubicBezTo>
                  <a:pt x="137" y="22"/>
                  <a:pt x="141" y="22"/>
                  <a:pt x="145" y="25"/>
                </a:cubicBezTo>
                <a:cubicBezTo>
                  <a:pt x="148" y="27"/>
                  <a:pt x="150" y="30"/>
                  <a:pt x="153" y="30"/>
                </a:cubicBezTo>
                <a:cubicBezTo>
                  <a:pt x="157" y="30"/>
                  <a:pt x="158" y="24"/>
                  <a:pt x="163" y="24"/>
                </a:cubicBezTo>
                <a:cubicBezTo>
                  <a:pt x="164" y="24"/>
                  <a:pt x="165" y="25"/>
                  <a:pt x="166" y="25"/>
                </a:cubicBezTo>
                <a:cubicBezTo>
                  <a:pt x="168" y="25"/>
                  <a:pt x="169" y="24"/>
                  <a:pt x="171" y="24"/>
                </a:cubicBezTo>
                <a:cubicBezTo>
                  <a:pt x="174" y="24"/>
                  <a:pt x="176" y="25"/>
                  <a:pt x="179" y="25"/>
                </a:cubicBezTo>
                <a:cubicBezTo>
                  <a:pt x="191" y="25"/>
                  <a:pt x="186" y="25"/>
                  <a:pt x="199" y="31"/>
                </a:cubicBezTo>
                <a:cubicBezTo>
                  <a:pt x="202" y="32"/>
                  <a:pt x="203" y="33"/>
                  <a:pt x="206" y="33"/>
                </a:cubicBezTo>
                <a:cubicBezTo>
                  <a:pt x="210" y="33"/>
                  <a:pt x="212" y="32"/>
                  <a:pt x="214" y="29"/>
                </a:cubicBezTo>
                <a:cubicBezTo>
                  <a:pt x="216" y="27"/>
                  <a:pt x="215" y="26"/>
                  <a:pt x="216" y="24"/>
                </a:cubicBezTo>
                <a:cubicBezTo>
                  <a:pt x="217" y="20"/>
                  <a:pt x="221" y="21"/>
                  <a:pt x="224" y="19"/>
                </a:cubicBezTo>
                <a:cubicBezTo>
                  <a:pt x="226" y="17"/>
                  <a:pt x="227" y="17"/>
                  <a:pt x="229" y="16"/>
                </a:cubicBezTo>
                <a:cubicBezTo>
                  <a:pt x="233" y="16"/>
                  <a:pt x="234" y="14"/>
                  <a:pt x="238" y="13"/>
                </a:cubicBezTo>
                <a:cubicBezTo>
                  <a:pt x="240" y="13"/>
                  <a:pt x="242" y="11"/>
                  <a:pt x="242" y="9"/>
                </a:cubicBezTo>
                <a:cubicBezTo>
                  <a:pt x="242" y="8"/>
                  <a:pt x="241" y="6"/>
                  <a:pt x="239" y="6"/>
                </a:cubicBezTo>
                <a:cubicBezTo>
                  <a:pt x="237" y="6"/>
                  <a:pt x="236" y="7"/>
                  <a:pt x="233" y="7"/>
                </a:cubicBezTo>
                <a:cubicBezTo>
                  <a:pt x="233" y="6"/>
                  <a:pt x="233" y="6"/>
                  <a:pt x="233" y="6"/>
                </a:cubicBezTo>
                <a:cubicBezTo>
                  <a:pt x="235" y="3"/>
                  <a:pt x="237" y="0"/>
                  <a:pt x="240" y="0"/>
                </a:cubicBezTo>
                <a:cubicBezTo>
                  <a:pt x="243" y="0"/>
                  <a:pt x="244" y="3"/>
                  <a:pt x="245" y="5"/>
                </a:cubicBezTo>
                <a:cubicBezTo>
                  <a:pt x="246" y="8"/>
                  <a:pt x="247" y="9"/>
                  <a:pt x="247" y="12"/>
                </a:cubicBezTo>
                <a:cubicBezTo>
                  <a:pt x="247" y="16"/>
                  <a:pt x="247" y="14"/>
                  <a:pt x="244" y="15"/>
                </a:cubicBezTo>
                <a:cubicBezTo>
                  <a:pt x="242" y="16"/>
                  <a:pt x="243" y="19"/>
                  <a:pt x="241" y="21"/>
                </a:cubicBezTo>
                <a:cubicBezTo>
                  <a:pt x="239" y="22"/>
                  <a:pt x="238" y="21"/>
                  <a:pt x="236" y="21"/>
                </a:cubicBezTo>
                <a:cubicBezTo>
                  <a:pt x="235" y="22"/>
                  <a:pt x="235" y="22"/>
                  <a:pt x="235" y="22"/>
                </a:cubicBezTo>
                <a:cubicBezTo>
                  <a:pt x="237" y="24"/>
                  <a:pt x="237" y="25"/>
                  <a:pt x="237" y="28"/>
                </a:cubicBezTo>
                <a:cubicBezTo>
                  <a:pt x="237" y="29"/>
                  <a:pt x="237" y="30"/>
                  <a:pt x="237" y="31"/>
                </a:cubicBezTo>
                <a:close/>
                <a:moveTo>
                  <a:pt x="34" y="23"/>
                </a:moveTo>
                <a:cubicBezTo>
                  <a:pt x="26" y="22"/>
                  <a:pt x="30" y="23"/>
                  <a:pt x="27" y="31"/>
                </a:cubicBezTo>
                <a:cubicBezTo>
                  <a:pt x="28" y="33"/>
                  <a:pt x="28" y="33"/>
                  <a:pt x="28" y="33"/>
                </a:cubicBezTo>
                <a:cubicBezTo>
                  <a:pt x="28" y="34"/>
                  <a:pt x="28" y="35"/>
                  <a:pt x="28" y="36"/>
                </a:cubicBezTo>
                <a:cubicBezTo>
                  <a:pt x="28" y="37"/>
                  <a:pt x="28" y="39"/>
                  <a:pt x="30" y="39"/>
                </a:cubicBezTo>
                <a:cubicBezTo>
                  <a:pt x="31" y="39"/>
                  <a:pt x="31" y="37"/>
                  <a:pt x="32" y="36"/>
                </a:cubicBezTo>
                <a:cubicBezTo>
                  <a:pt x="32" y="33"/>
                  <a:pt x="33" y="30"/>
                  <a:pt x="36" y="30"/>
                </a:cubicBezTo>
                <a:cubicBezTo>
                  <a:pt x="37" y="30"/>
                  <a:pt x="37" y="30"/>
                  <a:pt x="37" y="30"/>
                </a:cubicBezTo>
                <a:cubicBezTo>
                  <a:pt x="38" y="30"/>
                  <a:pt x="39" y="29"/>
                  <a:pt x="39" y="28"/>
                </a:cubicBezTo>
                <a:cubicBezTo>
                  <a:pt x="39" y="26"/>
                  <a:pt x="36" y="24"/>
                  <a:pt x="34" y="23"/>
                </a:cubicBezTo>
                <a:close/>
                <a:moveTo>
                  <a:pt x="42" y="40"/>
                </a:moveTo>
                <a:cubicBezTo>
                  <a:pt x="43" y="42"/>
                  <a:pt x="43" y="42"/>
                  <a:pt x="43" y="42"/>
                </a:cubicBezTo>
                <a:cubicBezTo>
                  <a:pt x="44" y="42"/>
                  <a:pt x="45" y="42"/>
                  <a:pt x="47" y="42"/>
                </a:cubicBezTo>
                <a:cubicBezTo>
                  <a:pt x="48" y="29"/>
                  <a:pt x="44" y="33"/>
                  <a:pt x="42" y="4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22"/>
          <p:cNvSpPr>
            <a:spLocks noEditPoints="1"/>
          </p:cNvSpPr>
          <p:nvPr/>
        </p:nvSpPr>
        <p:spPr bwMode="auto">
          <a:xfrm>
            <a:off x="5469192" y="4431992"/>
            <a:ext cx="600115" cy="181343"/>
          </a:xfrm>
          <a:custGeom>
            <a:avLst/>
            <a:gdLst/>
            <a:ahLst/>
            <a:cxnLst>
              <a:cxn ang="0">
                <a:pos x="14" y="33"/>
              </a:cxn>
              <a:cxn ang="0">
                <a:pos x="10" y="38"/>
              </a:cxn>
              <a:cxn ang="0">
                <a:pos x="1" y="39"/>
              </a:cxn>
              <a:cxn ang="0">
                <a:pos x="3" y="45"/>
              </a:cxn>
              <a:cxn ang="0">
                <a:pos x="11" y="49"/>
              </a:cxn>
              <a:cxn ang="0">
                <a:pos x="14" y="46"/>
              </a:cxn>
              <a:cxn ang="0">
                <a:pos x="26" y="49"/>
              </a:cxn>
              <a:cxn ang="0">
                <a:pos x="35" y="50"/>
              </a:cxn>
              <a:cxn ang="0">
                <a:pos x="44" y="45"/>
              </a:cxn>
              <a:cxn ang="0">
                <a:pos x="48" y="34"/>
              </a:cxn>
              <a:cxn ang="0">
                <a:pos x="53" y="16"/>
              </a:cxn>
              <a:cxn ang="0">
                <a:pos x="34" y="8"/>
              </a:cxn>
              <a:cxn ang="0">
                <a:pos x="18" y="18"/>
              </a:cxn>
              <a:cxn ang="0">
                <a:pos x="97" y="7"/>
              </a:cxn>
              <a:cxn ang="0">
                <a:pos x="100" y="13"/>
              </a:cxn>
              <a:cxn ang="0">
                <a:pos x="107" y="11"/>
              </a:cxn>
              <a:cxn ang="0">
                <a:pos x="110" y="3"/>
              </a:cxn>
              <a:cxn ang="0">
                <a:pos x="102" y="5"/>
              </a:cxn>
              <a:cxn ang="0">
                <a:pos x="166" y="44"/>
              </a:cxn>
              <a:cxn ang="0">
                <a:pos x="154" y="46"/>
              </a:cxn>
              <a:cxn ang="0">
                <a:pos x="156" y="34"/>
              </a:cxn>
              <a:cxn ang="0">
                <a:pos x="143" y="44"/>
              </a:cxn>
              <a:cxn ang="0">
                <a:pos x="127" y="51"/>
              </a:cxn>
              <a:cxn ang="0">
                <a:pos x="112" y="51"/>
              </a:cxn>
              <a:cxn ang="0">
                <a:pos x="98" y="57"/>
              </a:cxn>
              <a:cxn ang="0">
                <a:pos x="73" y="61"/>
              </a:cxn>
              <a:cxn ang="0">
                <a:pos x="60" y="57"/>
              </a:cxn>
              <a:cxn ang="0">
                <a:pos x="57" y="52"/>
              </a:cxn>
              <a:cxn ang="0">
                <a:pos x="57" y="45"/>
              </a:cxn>
              <a:cxn ang="0">
                <a:pos x="56" y="39"/>
              </a:cxn>
              <a:cxn ang="0">
                <a:pos x="68" y="24"/>
              </a:cxn>
              <a:cxn ang="0">
                <a:pos x="80" y="16"/>
              </a:cxn>
              <a:cxn ang="0">
                <a:pos x="93" y="23"/>
              </a:cxn>
              <a:cxn ang="0">
                <a:pos x="102" y="21"/>
              </a:cxn>
              <a:cxn ang="0">
                <a:pos x="106" y="24"/>
              </a:cxn>
              <a:cxn ang="0">
                <a:pos x="108" y="28"/>
              </a:cxn>
              <a:cxn ang="0">
                <a:pos x="116" y="36"/>
              </a:cxn>
              <a:cxn ang="0">
                <a:pos x="127" y="38"/>
              </a:cxn>
              <a:cxn ang="0">
                <a:pos x="140" y="36"/>
              </a:cxn>
              <a:cxn ang="0">
                <a:pos x="142" y="28"/>
              </a:cxn>
              <a:cxn ang="0">
                <a:pos x="127" y="21"/>
              </a:cxn>
              <a:cxn ang="0">
                <a:pos x="112" y="5"/>
              </a:cxn>
              <a:cxn ang="0">
                <a:pos x="129" y="0"/>
              </a:cxn>
              <a:cxn ang="0">
                <a:pos x="139" y="6"/>
              </a:cxn>
              <a:cxn ang="0">
                <a:pos x="150" y="17"/>
              </a:cxn>
              <a:cxn ang="0">
                <a:pos x="161" y="10"/>
              </a:cxn>
              <a:cxn ang="0">
                <a:pos x="171" y="17"/>
              </a:cxn>
              <a:cxn ang="0">
                <a:pos x="172" y="25"/>
              </a:cxn>
              <a:cxn ang="0">
                <a:pos x="180" y="12"/>
              </a:cxn>
              <a:cxn ang="0">
                <a:pos x="190" y="14"/>
              </a:cxn>
              <a:cxn ang="0">
                <a:pos x="193" y="25"/>
              </a:cxn>
              <a:cxn ang="0">
                <a:pos x="196" y="34"/>
              </a:cxn>
              <a:cxn ang="0">
                <a:pos x="201" y="29"/>
              </a:cxn>
              <a:cxn ang="0">
                <a:pos x="201" y="37"/>
              </a:cxn>
              <a:cxn ang="0">
                <a:pos x="191" y="40"/>
              </a:cxn>
              <a:cxn ang="0">
                <a:pos x="178" y="38"/>
              </a:cxn>
              <a:cxn ang="0">
                <a:pos x="174" y="39"/>
              </a:cxn>
              <a:cxn ang="0">
                <a:pos x="182" y="46"/>
              </a:cxn>
              <a:cxn ang="0">
                <a:pos x="168" y="43"/>
              </a:cxn>
              <a:cxn ang="0">
                <a:pos x="195" y="2"/>
              </a:cxn>
              <a:cxn ang="0">
                <a:pos x="195" y="11"/>
              </a:cxn>
              <a:cxn ang="0">
                <a:pos x="195" y="2"/>
              </a:cxn>
            </a:cxnLst>
            <a:rect l="0" t="0" r="r" b="b"/>
            <a:pathLst>
              <a:path w="202" h="61">
                <a:moveTo>
                  <a:pt x="12" y="22"/>
                </a:moveTo>
                <a:cubicBezTo>
                  <a:pt x="15" y="25"/>
                  <a:pt x="14" y="29"/>
                  <a:pt x="14" y="33"/>
                </a:cubicBezTo>
                <a:cubicBezTo>
                  <a:pt x="14" y="35"/>
                  <a:pt x="14" y="37"/>
                  <a:pt x="13" y="39"/>
                </a:cubicBezTo>
                <a:cubicBezTo>
                  <a:pt x="12" y="39"/>
                  <a:pt x="11" y="39"/>
                  <a:pt x="10" y="38"/>
                </a:cubicBezTo>
                <a:cubicBezTo>
                  <a:pt x="10" y="40"/>
                  <a:pt x="8" y="42"/>
                  <a:pt x="6" y="42"/>
                </a:cubicBezTo>
                <a:cubicBezTo>
                  <a:pt x="4" y="42"/>
                  <a:pt x="3" y="40"/>
                  <a:pt x="1" y="39"/>
                </a:cubicBezTo>
                <a:cubicBezTo>
                  <a:pt x="1" y="40"/>
                  <a:pt x="0" y="40"/>
                  <a:pt x="0" y="41"/>
                </a:cubicBezTo>
                <a:cubicBezTo>
                  <a:pt x="0" y="43"/>
                  <a:pt x="1" y="44"/>
                  <a:pt x="3" y="45"/>
                </a:cubicBezTo>
                <a:cubicBezTo>
                  <a:pt x="5" y="45"/>
                  <a:pt x="5" y="45"/>
                  <a:pt x="7" y="45"/>
                </a:cubicBezTo>
                <a:cubicBezTo>
                  <a:pt x="9" y="46"/>
                  <a:pt x="9" y="48"/>
                  <a:pt x="11" y="49"/>
                </a:cubicBezTo>
                <a:cubicBezTo>
                  <a:pt x="12" y="46"/>
                  <a:pt x="12" y="46"/>
                  <a:pt x="12" y="46"/>
                </a:cubicBezTo>
                <a:cubicBezTo>
                  <a:pt x="12" y="46"/>
                  <a:pt x="13" y="46"/>
                  <a:pt x="14" y="46"/>
                </a:cubicBezTo>
                <a:cubicBezTo>
                  <a:pt x="15" y="46"/>
                  <a:pt x="16" y="48"/>
                  <a:pt x="17" y="49"/>
                </a:cubicBezTo>
                <a:cubicBezTo>
                  <a:pt x="21" y="49"/>
                  <a:pt x="23" y="49"/>
                  <a:pt x="26" y="49"/>
                </a:cubicBezTo>
                <a:cubicBezTo>
                  <a:pt x="28" y="50"/>
                  <a:pt x="29" y="51"/>
                  <a:pt x="32" y="51"/>
                </a:cubicBezTo>
                <a:cubicBezTo>
                  <a:pt x="33" y="51"/>
                  <a:pt x="34" y="50"/>
                  <a:pt x="35" y="50"/>
                </a:cubicBezTo>
                <a:cubicBezTo>
                  <a:pt x="37" y="50"/>
                  <a:pt x="38" y="50"/>
                  <a:pt x="39" y="50"/>
                </a:cubicBezTo>
                <a:cubicBezTo>
                  <a:pt x="42" y="50"/>
                  <a:pt x="44" y="48"/>
                  <a:pt x="44" y="45"/>
                </a:cubicBezTo>
                <a:cubicBezTo>
                  <a:pt x="44" y="44"/>
                  <a:pt x="43" y="43"/>
                  <a:pt x="43" y="41"/>
                </a:cubicBezTo>
                <a:cubicBezTo>
                  <a:pt x="43" y="38"/>
                  <a:pt x="46" y="37"/>
                  <a:pt x="48" y="34"/>
                </a:cubicBezTo>
                <a:cubicBezTo>
                  <a:pt x="49" y="32"/>
                  <a:pt x="49" y="30"/>
                  <a:pt x="50" y="27"/>
                </a:cubicBezTo>
                <a:cubicBezTo>
                  <a:pt x="52" y="23"/>
                  <a:pt x="53" y="21"/>
                  <a:pt x="53" y="16"/>
                </a:cubicBezTo>
                <a:cubicBezTo>
                  <a:pt x="53" y="13"/>
                  <a:pt x="50" y="13"/>
                  <a:pt x="47" y="12"/>
                </a:cubicBezTo>
                <a:cubicBezTo>
                  <a:pt x="42" y="10"/>
                  <a:pt x="39" y="8"/>
                  <a:pt x="34" y="8"/>
                </a:cubicBezTo>
                <a:cubicBezTo>
                  <a:pt x="31" y="8"/>
                  <a:pt x="29" y="7"/>
                  <a:pt x="26" y="9"/>
                </a:cubicBezTo>
                <a:cubicBezTo>
                  <a:pt x="22" y="11"/>
                  <a:pt x="21" y="15"/>
                  <a:pt x="18" y="18"/>
                </a:cubicBezTo>
                <a:cubicBezTo>
                  <a:pt x="16" y="20"/>
                  <a:pt x="14" y="20"/>
                  <a:pt x="12" y="22"/>
                </a:cubicBezTo>
                <a:close/>
                <a:moveTo>
                  <a:pt x="97" y="7"/>
                </a:moveTo>
                <a:cubicBezTo>
                  <a:pt x="97" y="10"/>
                  <a:pt x="99" y="11"/>
                  <a:pt x="101" y="12"/>
                </a:cubicBezTo>
                <a:cubicBezTo>
                  <a:pt x="100" y="12"/>
                  <a:pt x="100" y="13"/>
                  <a:pt x="100" y="13"/>
                </a:cubicBezTo>
                <a:cubicBezTo>
                  <a:pt x="100" y="15"/>
                  <a:pt x="101" y="17"/>
                  <a:pt x="102" y="17"/>
                </a:cubicBezTo>
                <a:cubicBezTo>
                  <a:pt x="105" y="17"/>
                  <a:pt x="105" y="14"/>
                  <a:pt x="107" y="11"/>
                </a:cubicBezTo>
                <a:cubicBezTo>
                  <a:pt x="109" y="8"/>
                  <a:pt x="110" y="6"/>
                  <a:pt x="111" y="3"/>
                </a:cubicBezTo>
                <a:cubicBezTo>
                  <a:pt x="110" y="3"/>
                  <a:pt x="110" y="3"/>
                  <a:pt x="110" y="3"/>
                </a:cubicBezTo>
                <a:cubicBezTo>
                  <a:pt x="108" y="4"/>
                  <a:pt x="106" y="2"/>
                  <a:pt x="104" y="3"/>
                </a:cubicBezTo>
                <a:cubicBezTo>
                  <a:pt x="103" y="3"/>
                  <a:pt x="103" y="4"/>
                  <a:pt x="102" y="5"/>
                </a:cubicBezTo>
                <a:cubicBezTo>
                  <a:pt x="100" y="6"/>
                  <a:pt x="97" y="6"/>
                  <a:pt x="97" y="7"/>
                </a:cubicBezTo>
                <a:close/>
                <a:moveTo>
                  <a:pt x="166" y="44"/>
                </a:moveTo>
                <a:cubicBezTo>
                  <a:pt x="163" y="45"/>
                  <a:pt x="162" y="46"/>
                  <a:pt x="159" y="46"/>
                </a:cubicBezTo>
                <a:cubicBezTo>
                  <a:pt x="157" y="46"/>
                  <a:pt x="156" y="46"/>
                  <a:pt x="154" y="46"/>
                </a:cubicBezTo>
                <a:cubicBezTo>
                  <a:pt x="154" y="43"/>
                  <a:pt x="154" y="43"/>
                  <a:pt x="154" y="43"/>
                </a:cubicBezTo>
                <a:cubicBezTo>
                  <a:pt x="154" y="39"/>
                  <a:pt x="156" y="37"/>
                  <a:pt x="156" y="34"/>
                </a:cubicBezTo>
                <a:cubicBezTo>
                  <a:pt x="156" y="26"/>
                  <a:pt x="150" y="37"/>
                  <a:pt x="147" y="40"/>
                </a:cubicBezTo>
                <a:cubicBezTo>
                  <a:pt x="145" y="41"/>
                  <a:pt x="145" y="42"/>
                  <a:pt x="143" y="44"/>
                </a:cubicBezTo>
                <a:cubicBezTo>
                  <a:pt x="140" y="46"/>
                  <a:pt x="137" y="46"/>
                  <a:pt x="132" y="47"/>
                </a:cubicBezTo>
                <a:cubicBezTo>
                  <a:pt x="130" y="47"/>
                  <a:pt x="130" y="51"/>
                  <a:pt x="127" y="51"/>
                </a:cubicBezTo>
                <a:cubicBezTo>
                  <a:pt x="123" y="51"/>
                  <a:pt x="121" y="50"/>
                  <a:pt x="117" y="50"/>
                </a:cubicBezTo>
                <a:cubicBezTo>
                  <a:pt x="115" y="50"/>
                  <a:pt x="114" y="51"/>
                  <a:pt x="112" y="51"/>
                </a:cubicBezTo>
                <a:cubicBezTo>
                  <a:pt x="111" y="52"/>
                  <a:pt x="111" y="53"/>
                  <a:pt x="110" y="53"/>
                </a:cubicBezTo>
                <a:cubicBezTo>
                  <a:pt x="106" y="55"/>
                  <a:pt x="103" y="57"/>
                  <a:pt x="98" y="57"/>
                </a:cubicBezTo>
                <a:cubicBezTo>
                  <a:pt x="85" y="55"/>
                  <a:pt x="85" y="55"/>
                  <a:pt x="85" y="55"/>
                </a:cubicBezTo>
                <a:cubicBezTo>
                  <a:pt x="80" y="56"/>
                  <a:pt x="78" y="61"/>
                  <a:pt x="73" y="61"/>
                </a:cubicBezTo>
                <a:cubicBezTo>
                  <a:pt x="70" y="61"/>
                  <a:pt x="68" y="60"/>
                  <a:pt x="66" y="59"/>
                </a:cubicBezTo>
                <a:cubicBezTo>
                  <a:pt x="64" y="58"/>
                  <a:pt x="63" y="57"/>
                  <a:pt x="60" y="57"/>
                </a:cubicBezTo>
                <a:cubicBezTo>
                  <a:pt x="59" y="56"/>
                  <a:pt x="56" y="56"/>
                  <a:pt x="56" y="55"/>
                </a:cubicBezTo>
                <a:cubicBezTo>
                  <a:pt x="56" y="54"/>
                  <a:pt x="57" y="53"/>
                  <a:pt x="57" y="52"/>
                </a:cubicBezTo>
                <a:cubicBezTo>
                  <a:pt x="57" y="51"/>
                  <a:pt x="55" y="51"/>
                  <a:pt x="55" y="50"/>
                </a:cubicBezTo>
                <a:cubicBezTo>
                  <a:pt x="55" y="48"/>
                  <a:pt x="55" y="46"/>
                  <a:pt x="57" y="45"/>
                </a:cubicBezTo>
                <a:cubicBezTo>
                  <a:pt x="57" y="44"/>
                  <a:pt x="59" y="44"/>
                  <a:pt x="59" y="43"/>
                </a:cubicBezTo>
                <a:cubicBezTo>
                  <a:pt x="59" y="41"/>
                  <a:pt x="56" y="41"/>
                  <a:pt x="56" y="39"/>
                </a:cubicBezTo>
                <a:cubicBezTo>
                  <a:pt x="56" y="34"/>
                  <a:pt x="58" y="31"/>
                  <a:pt x="59" y="27"/>
                </a:cubicBezTo>
                <a:cubicBezTo>
                  <a:pt x="63" y="27"/>
                  <a:pt x="65" y="25"/>
                  <a:pt x="68" y="24"/>
                </a:cubicBezTo>
                <a:cubicBezTo>
                  <a:pt x="72" y="23"/>
                  <a:pt x="74" y="22"/>
                  <a:pt x="77" y="20"/>
                </a:cubicBezTo>
                <a:cubicBezTo>
                  <a:pt x="79" y="19"/>
                  <a:pt x="78" y="16"/>
                  <a:pt x="80" y="16"/>
                </a:cubicBezTo>
                <a:cubicBezTo>
                  <a:pt x="83" y="16"/>
                  <a:pt x="84" y="18"/>
                  <a:pt x="86" y="19"/>
                </a:cubicBezTo>
                <a:cubicBezTo>
                  <a:pt x="89" y="20"/>
                  <a:pt x="90" y="23"/>
                  <a:pt x="93" y="23"/>
                </a:cubicBezTo>
                <a:cubicBezTo>
                  <a:pt x="95" y="23"/>
                  <a:pt x="95" y="21"/>
                  <a:pt x="97" y="21"/>
                </a:cubicBezTo>
                <a:cubicBezTo>
                  <a:pt x="102" y="21"/>
                  <a:pt x="102" y="21"/>
                  <a:pt x="102" y="21"/>
                </a:cubicBezTo>
                <a:cubicBezTo>
                  <a:pt x="103" y="21"/>
                  <a:pt x="103" y="21"/>
                  <a:pt x="104" y="21"/>
                </a:cubicBezTo>
                <a:cubicBezTo>
                  <a:pt x="104" y="22"/>
                  <a:pt x="105" y="23"/>
                  <a:pt x="106" y="24"/>
                </a:cubicBezTo>
                <a:cubicBezTo>
                  <a:pt x="108" y="23"/>
                  <a:pt x="108" y="23"/>
                  <a:pt x="108" y="23"/>
                </a:cubicBezTo>
                <a:cubicBezTo>
                  <a:pt x="108" y="25"/>
                  <a:pt x="108" y="26"/>
                  <a:pt x="108" y="28"/>
                </a:cubicBezTo>
                <a:cubicBezTo>
                  <a:pt x="111" y="28"/>
                  <a:pt x="113" y="27"/>
                  <a:pt x="115" y="29"/>
                </a:cubicBezTo>
                <a:cubicBezTo>
                  <a:pt x="116" y="31"/>
                  <a:pt x="115" y="34"/>
                  <a:pt x="116" y="36"/>
                </a:cubicBezTo>
                <a:cubicBezTo>
                  <a:pt x="117" y="38"/>
                  <a:pt x="119" y="37"/>
                  <a:pt x="121" y="37"/>
                </a:cubicBezTo>
                <a:cubicBezTo>
                  <a:pt x="124" y="37"/>
                  <a:pt x="125" y="38"/>
                  <a:pt x="127" y="38"/>
                </a:cubicBezTo>
                <a:cubicBezTo>
                  <a:pt x="130" y="38"/>
                  <a:pt x="131" y="34"/>
                  <a:pt x="134" y="34"/>
                </a:cubicBezTo>
                <a:cubicBezTo>
                  <a:pt x="136" y="34"/>
                  <a:pt x="138" y="36"/>
                  <a:pt x="140" y="36"/>
                </a:cubicBezTo>
                <a:cubicBezTo>
                  <a:pt x="143" y="36"/>
                  <a:pt x="146" y="34"/>
                  <a:pt x="146" y="31"/>
                </a:cubicBezTo>
                <a:cubicBezTo>
                  <a:pt x="146" y="29"/>
                  <a:pt x="144" y="29"/>
                  <a:pt x="142" y="28"/>
                </a:cubicBezTo>
                <a:cubicBezTo>
                  <a:pt x="139" y="26"/>
                  <a:pt x="139" y="23"/>
                  <a:pt x="135" y="22"/>
                </a:cubicBezTo>
                <a:cubicBezTo>
                  <a:pt x="132" y="20"/>
                  <a:pt x="130" y="21"/>
                  <a:pt x="127" y="21"/>
                </a:cubicBezTo>
                <a:cubicBezTo>
                  <a:pt x="124" y="21"/>
                  <a:pt x="123" y="19"/>
                  <a:pt x="120" y="16"/>
                </a:cubicBezTo>
                <a:cubicBezTo>
                  <a:pt x="116" y="13"/>
                  <a:pt x="112" y="10"/>
                  <a:pt x="112" y="5"/>
                </a:cubicBezTo>
                <a:cubicBezTo>
                  <a:pt x="112" y="2"/>
                  <a:pt x="117" y="2"/>
                  <a:pt x="120" y="2"/>
                </a:cubicBezTo>
                <a:cubicBezTo>
                  <a:pt x="124" y="2"/>
                  <a:pt x="125" y="0"/>
                  <a:pt x="129" y="0"/>
                </a:cubicBezTo>
                <a:cubicBezTo>
                  <a:pt x="132" y="0"/>
                  <a:pt x="135" y="0"/>
                  <a:pt x="137" y="2"/>
                </a:cubicBezTo>
                <a:cubicBezTo>
                  <a:pt x="138" y="3"/>
                  <a:pt x="138" y="5"/>
                  <a:pt x="139" y="6"/>
                </a:cubicBezTo>
                <a:cubicBezTo>
                  <a:pt x="141" y="8"/>
                  <a:pt x="143" y="10"/>
                  <a:pt x="145" y="12"/>
                </a:cubicBezTo>
                <a:cubicBezTo>
                  <a:pt x="146" y="15"/>
                  <a:pt x="147" y="17"/>
                  <a:pt x="150" y="17"/>
                </a:cubicBezTo>
                <a:cubicBezTo>
                  <a:pt x="151" y="17"/>
                  <a:pt x="151" y="16"/>
                  <a:pt x="152" y="16"/>
                </a:cubicBezTo>
                <a:cubicBezTo>
                  <a:pt x="156" y="13"/>
                  <a:pt x="157" y="10"/>
                  <a:pt x="161" y="10"/>
                </a:cubicBezTo>
                <a:cubicBezTo>
                  <a:pt x="165" y="10"/>
                  <a:pt x="167" y="11"/>
                  <a:pt x="169" y="14"/>
                </a:cubicBezTo>
                <a:cubicBezTo>
                  <a:pt x="170" y="15"/>
                  <a:pt x="171" y="15"/>
                  <a:pt x="171" y="17"/>
                </a:cubicBezTo>
                <a:cubicBezTo>
                  <a:pt x="171" y="25"/>
                  <a:pt x="171" y="25"/>
                  <a:pt x="171" y="25"/>
                </a:cubicBezTo>
                <a:cubicBezTo>
                  <a:pt x="172" y="25"/>
                  <a:pt x="172" y="25"/>
                  <a:pt x="172" y="25"/>
                </a:cubicBezTo>
                <a:cubicBezTo>
                  <a:pt x="174" y="23"/>
                  <a:pt x="173" y="20"/>
                  <a:pt x="174" y="18"/>
                </a:cubicBezTo>
                <a:cubicBezTo>
                  <a:pt x="175" y="15"/>
                  <a:pt x="177" y="12"/>
                  <a:pt x="180" y="12"/>
                </a:cubicBezTo>
                <a:cubicBezTo>
                  <a:pt x="182" y="12"/>
                  <a:pt x="184" y="13"/>
                  <a:pt x="186" y="13"/>
                </a:cubicBezTo>
                <a:cubicBezTo>
                  <a:pt x="188" y="14"/>
                  <a:pt x="189" y="13"/>
                  <a:pt x="190" y="14"/>
                </a:cubicBezTo>
                <a:cubicBezTo>
                  <a:pt x="192" y="15"/>
                  <a:pt x="191" y="17"/>
                  <a:pt x="192" y="19"/>
                </a:cubicBezTo>
                <a:cubicBezTo>
                  <a:pt x="192" y="21"/>
                  <a:pt x="193" y="23"/>
                  <a:pt x="193" y="25"/>
                </a:cubicBezTo>
                <a:cubicBezTo>
                  <a:pt x="193" y="27"/>
                  <a:pt x="192" y="27"/>
                  <a:pt x="192" y="29"/>
                </a:cubicBezTo>
                <a:cubicBezTo>
                  <a:pt x="192" y="32"/>
                  <a:pt x="194" y="33"/>
                  <a:pt x="196" y="34"/>
                </a:cubicBezTo>
                <a:cubicBezTo>
                  <a:pt x="198" y="34"/>
                  <a:pt x="198" y="34"/>
                  <a:pt x="198" y="34"/>
                </a:cubicBezTo>
                <a:cubicBezTo>
                  <a:pt x="198" y="32"/>
                  <a:pt x="198" y="30"/>
                  <a:pt x="201" y="29"/>
                </a:cubicBezTo>
                <a:cubicBezTo>
                  <a:pt x="201" y="30"/>
                  <a:pt x="202" y="31"/>
                  <a:pt x="202" y="32"/>
                </a:cubicBezTo>
                <a:cubicBezTo>
                  <a:pt x="202" y="34"/>
                  <a:pt x="202" y="35"/>
                  <a:pt x="201" y="37"/>
                </a:cubicBezTo>
                <a:cubicBezTo>
                  <a:pt x="201" y="39"/>
                  <a:pt x="198" y="39"/>
                  <a:pt x="197" y="39"/>
                </a:cubicBezTo>
                <a:cubicBezTo>
                  <a:pt x="195" y="40"/>
                  <a:pt x="193" y="40"/>
                  <a:pt x="191" y="40"/>
                </a:cubicBezTo>
                <a:cubicBezTo>
                  <a:pt x="188" y="40"/>
                  <a:pt x="187" y="38"/>
                  <a:pt x="184" y="38"/>
                </a:cubicBezTo>
                <a:cubicBezTo>
                  <a:pt x="182" y="38"/>
                  <a:pt x="181" y="38"/>
                  <a:pt x="178" y="38"/>
                </a:cubicBezTo>
                <a:cubicBezTo>
                  <a:pt x="175" y="38"/>
                  <a:pt x="175" y="38"/>
                  <a:pt x="175" y="38"/>
                </a:cubicBezTo>
                <a:cubicBezTo>
                  <a:pt x="174" y="39"/>
                  <a:pt x="174" y="39"/>
                  <a:pt x="174" y="39"/>
                </a:cubicBezTo>
                <a:cubicBezTo>
                  <a:pt x="178" y="42"/>
                  <a:pt x="184" y="39"/>
                  <a:pt x="186" y="44"/>
                </a:cubicBezTo>
                <a:cubicBezTo>
                  <a:pt x="185" y="45"/>
                  <a:pt x="184" y="46"/>
                  <a:pt x="182" y="46"/>
                </a:cubicBezTo>
                <a:cubicBezTo>
                  <a:pt x="179" y="46"/>
                  <a:pt x="177" y="43"/>
                  <a:pt x="174" y="43"/>
                </a:cubicBezTo>
                <a:cubicBezTo>
                  <a:pt x="168" y="43"/>
                  <a:pt x="168" y="43"/>
                  <a:pt x="168" y="43"/>
                </a:cubicBezTo>
                <a:cubicBezTo>
                  <a:pt x="167" y="43"/>
                  <a:pt x="167" y="43"/>
                  <a:pt x="166" y="44"/>
                </a:cubicBezTo>
                <a:close/>
                <a:moveTo>
                  <a:pt x="195" y="2"/>
                </a:moveTo>
                <a:cubicBezTo>
                  <a:pt x="193" y="3"/>
                  <a:pt x="191" y="4"/>
                  <a:pt x="191" y="6"/>
                </a:cubicBezTo>
                <a:cubicBezTo>
                  <a:pt x="191" y="9"/>
                  <a:pt x="192" y="11"/>
                  <a:pt x="195" y="11"/>
                </a:cubicBezTo>
                <a:cubicBezTo>
                  <a:pt x="198" y="11"/>
                  <a:pt x="198" y="8"/>
                  <a:pt x="198" y="5"/>
                </a:cubicBezTo>
                <a:cubicBezTo>
                  <a:pt x="198" y="3"/>
                  <a:pt x="196" y="2"/>
                  <a:pt x="195"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23"/>
          <p:cNvSpPr>
            <a:spLocks noEditPoints="1"/>
          </p:cNvSpPr>
          <p:nvPr/>
        </p:nvSpPr>
        <p:spPr bwMode="auto">
          <a:xfrm>
            <a:off x="5220548" y="4426383"/>
            <a:ext cx="218733" cy="145822"/>
          </a:xfrm>
          <a:custGeom>
            <a:avLst/>
            <a:gdLst/>
            <a:ahLst/>
            <a:cxnLst>
              <a:cxn ang="0">
                <a:pos x="0" y="3"/>
              </a:cxn>
              <a:cxn ang="0">
                <a:pos x="0" y="4"/>
              </a:cxn>
              <a:cxn ang="0">
                <a:pos x="3" y="8"/>
              </a:cxn>
              <a:cxn ang="0">
                <a:pos x="5" y="11"/>
              </a:cxn>
              <a:cxn ang="0">
                <a:pos x="8" y="20"/>
              </a:cxn>
              <a:cxn ang="0">
                <a:pos x="12" y="21"/>
              </a:cxn>
              <a:cxn ang="0">
                <a:pos x="21" y="23"/>
              </a:cxn>
              <a:cxn ang="0">
                <a:pos x="32" y="26"/>
              </a:cxn>
              <a:cxn ang="0">
                <a:pos x="38" y="33"/>
              </a:cxn>
              <a:cxn ang="0">
                <a:pos x="43" y="39"/>
              </a:cxn>
              <a:cxn ang="0">
                <a:pos x="39" y="47"/>
              </a:cxn>
              <a:cxn ang="0">
                <a:pos x="39" y="49"/>
              </a:cxn>
              <a:cxn ang="0">
                <a:pos x="42" y="49"/>
              </a:cxn>
              <a:cxn ang="0">
                <a:pos x="46" y="45"/>
              </a:cxn>
              <a:cxn ang="0">
                <a:pos x="48" y="39"/>
              </a:cxn>
              <a:cxn ang="0">
                <a:pos x="58" y="31"/>
              </a:cxn>
              <a:cxn ang="0">
                <a:pos x="63" y="30"/>
              </a:cxn>
              <a:cxn ang="0">
                <a:pos x="65" y="28"/>
              </a:cxn>
              <a:cxn ang="0">
                <a:pos x="72" y="25"/>
              </a:cxn>
              <a:cxn ang="0">
                <a:pos x="74" y="17"/>
              </a:cxn>
              <a:cxn ang="0">
                <a:pos x="66" y="9"/>
              </a:cxn>
              <a:cxn ang="0">
                <a:pos x="55" y="2"/>
              </a:cxn>
              <a:cxn ang="0">
                <a:pos x="49" y="2"/>
              </a:cxn>
              <a:cxn ang="0">
                <a:pos x="44" y="0"/>
              </a:cxn>
              <a:cxn ang="0">
                <a:pos x="41" y="3"/>
              </a:cxn>
              <a:cxn ang="0">
                <a:pos x="36" y="5"/>
              </a:cxn>
              <a:cxn ang="0">
                <a:pos x="26" y="6"/>
              </a:cxn>
              <a:cxn ang="0">
                <a:pos x="19" y="6"/>
              </a:cxn>
              <a:cxn ang="0">
                <a:pos x="12" y="6"/>
              </a:cxn>
              <a:cxn ang="0">
                <a:pos x="9" y="4"/>
              </a:cxn>
              <a:cxn ang="0">
                <a:pos x="0" y="3"/>
              </a:cxn>
              <a:cxn ang="0">
                <a:pos x="62" y="41"/>
              </a:cxn>
              <a:cxn ang="0">
                <a:pos x="66" y="37"/>
              </a:cxn>
              <a:cxn ang="0">
                <a:pos x="68" y="38"/>
              </a:cxn>
              <a:cxn ang="0">
                <a:pos x="70" y="43"/>
              </a:cxn>
              <a:cxn ang="0">
                <a:pos x="69" y="44"/>
              </a:cxn>
              <a:cxn ang="0">
                <a:pos x="62" y="41"/>
              </a:cxn>
            </a:cxnLst>
            <a:rect l="0" t="0" r="r" b="b"/>
            <a:pathLst>
              <a:path w="74" h="49">
                <a:moveTo>
                  <a:pt x="0" y="3"/>
                </a:moveTo>
                <a:cubicBezTo>
                  <a:pt x="0" y="3"/>
                  <a:pt x="0" y="4"/>
                  <a:pt x="0" y="4"/>
                </a:cubicBezTo>
                <a:cubicBezTo>
                  <a:pt x="0" y="6"/>
                  <a:pt x="2" y="6"/>
                  <a:pt x="3" y="8"/>
                </a:cubicBezTo>
                <a:cubicBezTo>
                  <a:pt x="4" y="9"/>
                  <a:pt x="4" y="10"/>
                  <a:pt x="5" y="11"/>
                </a:cubicBezTo>
                <a:cubicBezTo>
                  <a:pt x="6" y="15"/>
                  <a:pt x="5" y="18"/>
                  <a:pt x="8" y="20"/>
                </a:cubicBezTo>
                <a:cubicBezTo>
                  <a:pt x="10" y="21"/>
                  <a:pt x="10" y="20"/>
                  <a:pt x="12" y="21"/>
                </a:cubicBezTo>
                <a:cubicBezTo>
                  <a:pt x="15" y="22"/>
                  <a:pt x="17" y="23"/>
                  <a:pt x="21" y="23"/>
                </a:cubicBezTo>
                <a:cubicBezTo>
                  <a:pt x="25" y="23"/>
                  <a:pt x="28" y="23"/>
                  <a:pt x="32" y="26"/>
                </a:cubicBezTo>
                <a:cubicBezTo>
                  <a:pt x="35" y="28"/>
                  <a:pt x="35" y="31"/>
                  <a:pt x="38" y="33"/>
                </a:cubicBezTo>
                <a:cubicBezTo>
                  <a:pt x="40" y="35"/>
                  <a:pt x="43" y="36"/>
                  <a:pt x="43" y="39"/>
                </a:cubicBezTo>
                <a:cubicBezTo>
                  <a:pt x="43" y="42"/>
                  <a:pt x="39" y="43"/>
                  <a:pt x="39" y="47"/>
                </a:cubicBezTo>
                <a:cubicBezTo>
                  <a:pt x="39" y="49"/>
                  <a:pt x="39" y="49"/>
                  <a:pt x="39" y="49"/>
                </a:cubicBezTo>
                <a:cubicBezTo>
                  <a:pt x="42" y="49"/>
                  <a:pt x="42" y="49"/>
                  <a:pt x="42" y="49"/>
                </a:cubicBezTo>
                <a:cubicBezTo>
                  <a:pt x="44" y="49"/>
                  <a:pt x="46" y="48"/>
                  <a:pt x="46" y="45"/>
                </a:cubicBezTo>
                <a:cubicBezTo>
                  <a:pt x="47" y="43"/>
                  <a:pt x="46" y="41"/>
                  <a:pt x="48" y="39"/>
                </a:cubicBezTo>
                <a:cubicBezTo>
                  <a:pt x="52" y="36"/>
                  <a:pt x="53" y="32"/>
                  <a:pt x="58" y="31"/>
                </a:cubicBezTo>
                <a:cubicBezTo>
                  <a:pt x="60" y="30"/>
                  <a:pt x="61" y="31"/>
                  <a:pt x="63" y="30"/>
                </a:cubicBezTo>
                <a:cubicBezTo>
                  <a:pt x="64" y="30"/>
                  <a:pt x="64" y="28"/>
                  <a:pt x="65" y="28"/>
                </a:cubicBezTo>
                <a:cubicBezTo>
                  <a:pt x="67" y="27"/>
                  <a:pt x="69" y="27"/>
                  <a:pt x="72" y="25"/>
                </a:cubicBezTo>
                <a:cubicBezTo>
                  <a:pt x="74" y="23"/>
                  <a:pt x="74" y="21"/>
                  <a:pt x="74" y="17"/>
                </a:cubicBezTo>
                <a:cubicBezTo>
                  <a:pt x="74" y="13"/>
                  <a:pt x="69" y="13"/>
                  <a:pt x="66" y="9"/>
                </a:cubicBezTo>
                <a:cubicBezTo>
                  <a:pt x="63" y="5"/>
                  <a:pt x="60" y="2"/>
                  <a:pt x="55" y="2"/>
                </a:cubicBezTo>
                <a:cubicBezTo>
                  <a:pt x="49" y="2"/>
                  <a:pt x="49" y="2"/>
                  <a:pt x="49" y="2"/>
                </a:cubicBezTo>
                <a:cubicBezTo>
                  <a:pt x="47" y="2"/>
                  <a:pt x="46" y="0"/>
                  <a:pt x="44" y="0"/>
                </a:cubicBezTo>
                <a:cubicBezTo>
                  <a:pt x="43" y="0"/>
                  <a:pt x="42" y="2"/>
                  <a:pt x="41" y="3"/>
                </a:cubicBezTo>
                <a:cubicBezTo>
                  <a:pt x="39" y="3"/>
                  <a:pt x="38" y="4"/>
                  <a:pt x="36" y="5"/>
                </a:cubicBezTo>
                <a:cubicBezTo>
                  <a:pt x="32" y="7"/>
                  <a:pt x="30" y="6"/>
                  <a:pt x="26" y="6"/>
                </a:cubicBezTo>
                <a:cubicBezTo>
                  <a:pt x="23" y="6"/>
                  <a:pt x="22" y="6"/>
                  <a:pt x="19" y="6"/>
                </a:cubicBezTo>
                <a:cubicBezTo>
                  <a:pt x="12" y="6"/>
                  <a:pt x="12" y="6"/>
                  <a:pt x="12" y="6"/>
                </a:cubicBezTo>
                <a:cubicBezTo>
                  <a:pt x="11" y="6"/>
                  <a:pt x="10" y="4"/>
                  <a:pt x="9" y="4"/>
                </a:cubicBezTo>
                <a:cubicBezTo>
                  <a:pt x="6" y="3"/>
                  <a:pt x="4" y="3"/>
                  <a:pt x="0" y="3"/>
                </a:cubicBezTo>
                <a:close/>
                <a:moveTo>
                  <a:pt x="62" y="41"/>
                </a:moveTo>
                <a:cubicBezTo>
                  <a:pt x="63" y="39"/>
                  <a:pt x="64" y="37"/>
                  <a:pt x="66" y="37"/>
                </a:cubicBezTo>
                <a:cubicBezTo>
                  <a:pt x="67" y="37"/>
                  <a:pt x="67" y="38"/>
                  <a:pt x="68" y="38"/>
                </a:cubicBezTo>
                <a:cubicBezTo>
                  <a:pt x="69" y="40"/>
                  <a:pt x="70" y="41"/>
                  <a:pt x="70" y="43"/>
                </a:cubicBezTo>
                <a:cubicBezTo>
                  <a:pt x="70" y="43"/>
                  <a:pt x="70" y="44"/>
                  <a:pt x="69" y="44"/>
                </a:cubicBezTo>
                <a:cubicBezTo>
                  <a:pt x="66" y="43"/>
                  <a:pt x="64" y="43"/>
                  <a:pt x="62" y="4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24"/>
          <p:cNvSpPr>
            <a:spLocks noEditPoints="1"/>
          </p:cNvSpPr>
          <p:nvPr/>
        </p:nvSpPr>
        <p:spPr bwMode="auto">
          <a:xfrm>
            <a:off x="4564349" y="4198303"/>
            <a:ext cx="854368" cy="349599"/>
          </a:xfrm>
          <a:custGeom>
            <a:avLst/>
            <a:gdLst/>
            <a:ahLst/>
            <a:cxnLst>
              <a:cxn ang="0">
                <a:pos x="287" y="10"/>
              </a:cxn>
              <a:cxn ang="0">
                <a:pos x="278" y="4"/>
              </a:cxn>
              <a:cxn ang="0">
                <a:pos x="211" y="19"/>
              </a:cxn>
              <a:cxn ang="0">
                <a:pos x="218" y="25"/>
              </a:cxn>
              <a:cxn ang="0">
                <a:pos x="216" y="17"/>
              </a:cxn>
              <a:cxn ang="0">
                <a:pos x="59" y="1"/>
              </a:cxn>
              <a:cxn ang="0">
                <a:pos x="71" y="0"/>
              </a:cxn>
              <a:cxn ang="0">
                <a:pos x="86" y="7"/>
              </a:cxn>
              <a:cxn ang="0">
                <a:pos x="109" y="7"/>
              </a:cxn>
              <a:cxn ang="0">
                <a:pos x="117" y="14"/>
              </a:cxn>
              <a:cxn ang="0">
                <a:pos x="127" y="7"/>
              </a:cxn>
              <a:cxn ang="0">
                <a:pos x="139" y="6"/>
              </a:cxn>
              <a:cxn ang="0">
                <a:pos x="149" y="7"/>
              </a:cxn>
              <a:cxn ang="0">
                <a:pos x="170" y="8"/>
              </a:cxn>
              <a:cxn ang="0">
                <a:pos x="190" y="5"/>
              </a:cxn>
              <a:cxn ang="0">
                <a:pos x="195" y="14"/>
              </a:cxn>
              <a:cxn ang="0">
                <a:pos x="186" y="22"/>
              </a:cxn>
              <a:cxn ang="0">
                <a:pos x="171" y="24"/>
              </a:cxn>
              <a:cxn ang="0">
                <a:pos x="166" y="28"/>
              </a:cxn>
              <a:cxn ang="0">
                <a:pos x="145" y="26"/>
              </a:cxn>
              <a:cxn ang="0">
                <a:pos x="115" y="27"/>
              </a:cxn>
              <a:cxn ang="0">
                <a:pos x="105" y="39"/>
              </a:cxn>
              <a:cxn ang="0">
                <a:pos x="118" y="46"/>
              </a:cxn>
              <a:cxn ang="0">
                <a:pos x="129" y="50"/>
              </a:cxn>
              <a:cxn ang="0">
                <a:pos x="146" y="57"/>
              </a:cxn>
              <a:cxn ang="0">
                <a:pos x="159" y="57"/>
              </a:cxn>
              <a:cxn ang="0">
                <a:pos x="184" y="56"/>
              </a:cxn>
              <a:cxn ang="0">
                <a:pos x="201" y="56"/>
              </a:cxn>
              <a:cxn ang="0">
                <a:pos x="215" y="59"/>
              </a:cxn>
              <a:cxn ang="0">
                <a:pos x="220" y="70"/>
              </a:cxn>
              <a:cxn ang="0">
                <a:pos x="218" y="82"/>
              </a:cxn>
              <a:cxn ang="0">
                <a:pos x="220" y="108"/>
              </a:cxn>
              <a:cxn ang="0">
                <a:pos x="218" y="117"/>
              </a:cxn>
              <a:cxn ang="0">
                <a:pos x="210" y="111"/>
              </a:cxn>
              <a:cxn ang="0">
                <a:pos x="200" y="112"/>
              </a:cxn>
              <a:cxn ang="0">
                <a:pos x="179" y="105"/>
              </a:cxn>
              <a:cxn ang="0">
                <a:pos x="158" y="97"/>
              </a:cxn>
              <a:cxn ang="0">
                <a:pos x="147" y="91"/>
              </a:cxn>
              <a:cxn ang="0">
                <a:pos x="128" y="98"/>
              </a:cxn>
              <a:cxn ang="0">
                <a:pos x="115" y="100"/>
              </a:cxn>
              <a:cxn ang="0">
                <a:pos x="94" y="95"/>
              </a:cxn>
              <a:cxn ang="0">
                <a:pos x="82" y="93"/>
              </a:cxn>
              <a:cxn ang="0">
                <a:pos x="71" y="92"/>
              </a:cxn>
              <a:cxn ang="0">
                <a:pos x="62" y="91"/>
              </a:cxn>
              <a:cxn ang="0">
                <a:pos x="55" y="95"/>
              </a:cxn>
              <a:cxn ang="0">
                <a:pos x="46" y="93"/>
              </a:cxn>
              <a:cxn ang="0">
                <a:pos x="25" y="90"/>
              </a:cxn>
              <a:cxn ang="0">
                <a:pos x="17" y="89"/>
              </a:cxn>
              <a:cxn ang="0">
                <a:pos x="0" y="84"/>
              </a:cxn>
              <a:cxn ang="0">
                <a:pos x="0" y="75"/>
              </a:cxn>
              <a:cxn ang="0">
                <a:pos x="5" y="78"/>
              </a:cxn>
              <a:cxn ang="0">
                <a:pos x="25" y="66"/>
              </a:cxn>
              <a:cxn ang="0">
                <a:pos x="29" y="53"/>
              </a:cxn>
              <a:cxn ang="0">
                <a:pos x="28" y="27"/>
              </a:cxn>
              <a:cxn ang="0">
                <a:pos x="46" y="21"/>
              </a:cxn>
              <a:cxn ang="0">
                <a:pos x="59" y="1"/>
              </a:cxn>
            </a:cxnLst>
            <a:rect l="0" t="0" r="r" b="b"/>
            <a:pathLst>
              <a:path w="288" h="118">
                <a:moveTo>
                  <a:pt x="279" y="8"/>
                </a:moveTo>
                <a:cubicBezTo>
                  <a:pt x="282" y="8"/>
                  <a:pt x="284" y="10"/>
                  <a:pt x="287" y="10"/>
                </a:cubicBezTo>
                <a:cubicBezTo>
                  <a:pt x="287" y="10"/>
                  <a:pt x="288" y="10"/>
                  <a:pt x="288" y="9"/>
                </a:cubicBezTo>
                <a:cubicBezTo>
                  <a:pt x="288" y="5"/>
                  <a:pt x="282" y="4"/>
                  <a:pt x="278" y="4"/>
                </a:cubicBezTo>
                <a:cubicBezTo>
                  <a:pt x="266" y="4"/>
                  <a:pt x="264" y="8"/>
                  <a:pt x="279" y="8"/>
                </a:cubicBezTo>
                <a:close/>
                <a:moveTo>
                  <a:pt x="211" y="19"/>
                </a:moveTo>
                <a:cubicBezTo>
                  <a:pt x="212" y="22"/>
                  <a:pt x="214" y="22"/>
                  <a:pt x="216" y="25"/>
                </a:cubicBezTo>
                <a:cubicBezTo>
                  <a:pt x="218" y="25"/>
                  <a:pt x="218" y="25"/>
                  <a:pt x="218" y="25"/>
                </a:cubicBezTo>
                <a:cubicBezTo>
                  <a:pt x="218" y="19"/>
                  <a:pt x="218" y="19"/>
                  <a:pt x="218" y="19"/>
                </a:cubicBezTo>
                <a:cubicBezTo>
                  <a:pt x="217" y="18"/>
                  <a:pt x="217" y="17"/>
                  <a:pt x="216" y="17"/>
                </a:cubicBezTo>
                <a:cubicBezTo>
                  <a:pt x="214" y="17"/>
                  <a:pt x="212" y="17"/>
                  <a:pt x="211" y="19"/>
                </a:cubicBezTo>
                <a:close/>
                <a:moveTo>
                  <a:pt x="59" y="1"/>
                </a:moveTo>
                <a:cubicBezTo>
                  <a:pt x="62" y="2"/>
                  <a:pt x="64" y="2"/>
                  <a:pt x="66" y="2"/>
                </a:cubicBezTo>
                <a:cubicBezTo>
                  <a:pt x="68" y="2"/>
                  <a:pt x="69" y="0"/>
                  <a:pt x="71" y="0"/>
                </a:cubicBezTo>
                <a:cubicBezTo>
                  <a:pt x="74" y="0"/>
                  <a:pt x="74" y="4"/>
                  <a:pt x="76" y="5"/>
                </a:cubicBezTo>
                <a:cubicBezTo>
                  <a:pt x="79" y="7"/>
                  <a:pt x="82" y="7"/>
                  <a:pt x="86" y="7"/>
                </a:cubicBezTo>
                <a:cubicBezTo>
                  <a:pt x="92" y="7"/>
                  <a:pt x="96" y="5"/>
                  <a:pt x="103" y="5"/>
                </a:cubicBezTo>
                <a:cubicBezTo>
                  <a:pt x="105" y="5"/>
                  <a:pt x="107" y="6"/>
                  <a:pt x="109" y="7"/>
                </a:cubicBezTo>
                <a:cubicBezTo>
                  <a:pt x="110" y="8"/>
                  <a:pt x="112" y="8"/>
                  <a:pt x="113" y="9"/>
                </a:cubicBezTo>
                <a:cubicBezTo>
                  <a:pt x="114" y="10"/>
                  <a:pt x="114" y="14"/>
                  <a:pt x="117" y="14"/>
                </a:cubicBezTo>
                <a:cubicBezTo>
                  <a:pt x="119" y="14"/>
                  <a:pt x="120" y="11"/>
                  <a:pt x="121" y="10"/>
                </a:cubicBezTo>
                <a:cubicBezTo>
                  <a:pt x="123" y="8"/>
                  <a:pt x="124" y="7"/>
                  <a:pt x="127" y="7"/>
                </a:cubicBezTo>
                <a:cubicBezTo>
                  <a:pt x="132" y="7"/>
                  <a:pt x="132" y="7"/>
                  <a:pt x="132" y="7"/>
                </a:cubicBezTo>
                <a:cubicBezTo>
                  <a:pt x="135" y="7"/>
                  <a:pt x="136" y="6"/>
                  <a:pt x="139" y="6"/>
                </a:cubicBezTo>
                <a:cubicBezTo>
                  <a:pt x="144" y="6"/>
                  <a:pt x="144" y="6"/>
                  <a:pt x="144" y="6"/>
                </a:cubicBezTo>
                <a:cubicBezTo>
                  <a:pt x="146" y="6"/>
                  <a:pt x="147" y="7"/>
                  <a:pt x="149" y="7"/>
                </a:cubicBezTo>
                <a:cubicBezTo>
                  <a:pt x="165" y="7"/>
                  <a:pt x="165" y="7"/>
                  <a:pt x="165" y="7"/>
                </a:cubicBezTo>
                <a:cubicBezTo>
                  <a:pt x="167" y="7"/>
                  <a:pt x="168" y="8"/>
                  <a:pt x="170" y="8"/>
                </a:cubicBezTo>
                <a:cubicBezTo>
                  <a:pt x="174" y="8"/>
                  <a:pt x="176" y="8"/>
                  <a:pt x="180" y="8"/>
                </a:cubicBezTo>
                <a:cubicBezTo>
                  <a:pt x="184" y="6"/>
                  <a:pt x="186" y="5"/>
                  <a:pt x="190" y="5"/>
                </a:cubicBezTo>
                <a:cubicBezTo>
                  <a:pt x="193" y="5"/>
                  <a:pt x="195" y="7"/>
                  <a:pt x="197" y="9"/>
                </a:cubicBezTo>
                <a:cubicBezTo>
                  <a:pt x="202" y="13"/>
                  <a:pt x="201" y="12"/>
                  <a:pt x="195" y="14"/>
                </a:cubicBezTo>
                <a:cubicBezTo>
                  <a:pt x="192" y="15"/>
                  <a:pt x="190" y="16"/>
                  <a:pt x="188" y="16"/>
                </a:cubicBezTo>
                <a:cubicBezTo>
                  <a:pt x="187" y="19"/>
                  <a:pt x="188" y="22"/>
                  <a:pt x="186" y="22"/>
                </a:cubicBezTo>
                <a:cubicBezTo>
                  <a:pt x="182" y="22"/>
                  <a:pt x="180" y="20"/>
                  <a:pt x="176" y="20"/>
                </a:cubicBezTo>
                <a:cubicBezTo>
                  <a:pt x="174" y="20"/>
                  <a:pt x="171" y="22"/>
                  <a:pt x="171" y="24"/>
                </a:cubicBezTo>
                <a:cubicBezTo>
                  <a:pt x="166" y="24"/>
                  <a:pt x="166" y="24"/>
                  <a:pt x="166" y="24"/>
                </a:cubicBezTo>
                <a:cubicBezTo>
                  <a:pt x="166" y="26"/>
                  <a:pt x="166" y="27"/>
                  <a:pt x="166" y="28"/>
                </a:cubicBezTo>
                <a:cubicBezTo>
                  <a:pt x="150" y="28"/>
                  <a:pt x="150" y="28"/>
                  <a:pt x="150" y="28"/>
                </a:cubicBezTo>
                <a:cubicBezTo>
                  <a:pt x="148" y="28"/>
                  <a:pt x="147" y="27"/>
                  <a:pt x="145" y="26"/>
                </a:cubicBezTo>
                <a:cubicBezTo>
                  <a:pt x="137" y="25"/>
                  <a:pt x="132" y="24"/>
                  <a:pt x="124" y="24"/>
                </a:cubicBezTo>
                <a:cubicBezTo>
                  <a:pt x="120" y="24"/>
                  <a:pt x="117" y="24"/>
                  <a:pt x="115" y="27"/>
                </a:cubicBezTo>
                <a:cubicBezTo>
                  <a:pt x="115" y="28"/>
                  <a:pt x="115" y="30"/>
                  <a:pt x="114" y="30"/>
                </a:cubicBezTo>
                <a:cubicBezTo>
                  <a:pt x="110" y="33"/>
                  <a:pt x="108" y="35"/>
                  <a:pt x="105" y="39"/>
                </a:cubicBezTo>
                <a:cubicBezTo>
                  <a:pt x="108" y="41"/>
                  <a:pt x="111" y="41"/>
                  <a:pt x="114" y="43"/>
                </a:cubicBezTo>
                <a:cubicBezTo>
                  <a:pt x="115" y="44"/>
                  <a:pt x="116" y="45"/>
                  <a:pt x="118" y="46"/>
                </a:cubicBezTo>
                <a:cubicBezTo>
                  <a:pt x="119" y="47"/>
                  <a:pt x="119" y="49"/>
                  <a:pt x="120" y="49"/>
                </a:cubicBezTo>
                <a:cubicBezTo>
                  <a:pt x="124" y="50"/>
                  <a:pt x="126" y="50"/>
                  <a:pt x="129" y="50"/>
                </a:cubicBezTo>
                <a:cubicBezTo>
                  <a:pt x="133" y="51"/>
                  <a:pt x="135" y="53"/>
                  <a:pt x="139" y="55"/>
                </a:cubicBezTo>
                <a:cubicBezTo>
                  <a:pt x="141" y="56"/>
                  <a:pt x="143" y="56"/>
                  <a:pt x="146" y="57"/>
                </a:cubicBezTo>
                <a:cubicBezTo>
                  <a:pt x="149" y="58"/>
                  <a:pt x="150" y="60"/>
                  <a:pt x="153" y="60"/>
                </a:cubicBezTo>
                <a:cubicBezTo>
                  <a:pt x="156" y="60"/>
                  <a:pt x="157" y="58"/>
                  <a:pt x="159" y="57"/>
                </a:cubicBezTo>
                <a:cubicBezTo>
                  <a:pt x="162" y="56"/>
                  <a:pt x="165" y="56"/>
                  <a:pt x="168" y="56"/>
                </a:cubicBezTo>
                <a:cubicBezTo>
                  <a:pt x="174" y="56"/>
                  <a:pt x="178" y="56"/>
                  <a:pt x="184" y="56"/>
                </a:cubicBezTo>
                <a:cubicBezTo>
                  <a:pt x="188" y="56"/>
                  <a:pt x="190" y="51"/>
                  <a:pt x="194" y="51"/>
                </a:cubicBezTo>
                <a:cubicBezTo>
                  <a:pt x="197" y="51"/>
                  <a:pt x="198" y="56"/>
                  <a:pt x="201" y="56"/>
                </a:cubicBezTo>
                <a:cubicBezTo>
                  <a:pt x="210" y="56"/>
                  <a:pt x="210" y="56"/>
                  <a:pt x="210" y="56"/>
                </a:cubicBezTo>
                <a:cubicBezTo>
                  <a:pt x="213" y="56"/>
                  <a:pt x="213" y="58"/>
                  <a:pt x="215" y="59"/>
                </a:cubicBezTo>
                <a:cubicBezTo>
                  <a:pt x="217" y="62"/>
                  <a:pt x="220" y="63"/>
                  <a:pt x="220" y="67"/>
                </a:cubicBezTo>
                <a:cubicBezTo>
                  <a:pt x="220" y="68"/>
                  <a:pt x="220" y="68"/>
                  <a:pt x="220" y="70"/>
                </a:cubicBezTo>
                <a:cubicBezTo>
                  <a:pt x="220" y="72"/>
                  <a:pt x="222" y="74"/>
                  <a:pt x="222" y="76"/>
                </a:cubicBezTo>
                <a:cubicBezTo>
                  <a:pt x="222" y="79"/>
                  <a:pt x="220" y="80"/>
                  <a:pt x="218" y="82"/>
                </a:cubicBezTo>
                <a:cubicBezTo>
                  <a:pt x="215" y="87"/>
                  <a:pt x="213" y="90"/>
                  <a:pt x="213" y="96"/>
                </a:cubicBezTo>
                <a:cubicBezTo>
                  <a:pt x="213" y="100"/>
                  <a:pt x="218" y="106"/>
                  <a:pt x="220" y="108"/>
                </a:cubicBezTo>
                <a:cubicBezTo>
                  <a:pt x="221" y="108"/>
                  <a:pt x="233" y="118"/>
                  <a:pt x="228" y="118"/>
                </a:cubicBezTo>
                <a:cubicBezTo>
                  <a:pt x="224" y="118"/>
                  <a:pt x="222" y="118"/>
                  <a:pt x="218" y="117"/>
                </a:cubicBezTo>
                <a:cubicBezTo>
                  <a:pt x="217" y="117"/>
                  <a:pt x="218" y="115"/>
                  <a:pt x="216" y="114"/>
                </a:cubicBezTo>
                <a:cubicBezTo>
                  <a:pt x="214" y="112"/>
                  <a:pt x="213" y="111"/>
                  <a:pt x="210" y="111"/>
                </a:cubicBezTo>
                <a:cubicBezTo>
                  <a:pt x="208" y="111"/>
                  <a:pt x="207" y="112"/>
                  <a:pt x="205" y="112"/>
                </a:cubicBezTo>
                <a:cubicBezTo>
                  <a:pt x="200" y="112"/>
                  <a:pt x="200" y="112"/>
                  <a:pt x="200" y="112"/>
                </a:cubicBezTo>
                <a:cubicBezTo>
                  <a:pt x="199" y="112"/>
                  <a:pt x="198" y="112"/>
                  <a:pt x="197" y="111"/>
                </a:cubicBezTo>
                <a:cubicBezTo>
                  <a:pt x="192" y="106"/>
                  <a:pt x="186" y="107"/>
                  <a:pt x="179" y="105"/>
                </a:cubicBezTo>
                <a:cubicBezTo>
                  <a:pt x="176" y="104"/>
                  <a:pt x="175" y="103"/>
                  <a:pt x="172" y="102"/>
                </a:cubicBezTo>
                <a:cubicBezTo>
                  <a:pt x="167" y="101"/>
                  <a:pt x="164" y="98"/>
                  <a:pt x="158" y="97"/>
                </a:cubicBezTo>
                <a:cubicBezTo>
                  <a:pt x="157" y="97"/>
                  <a:pt x="157" y="95"/>
                  <a:pt x="156" y="94"/>
                </a:cubicBezTo>
                <a:cubicBezTo>
                  <a:pt x="153" y="92"/>
                  <a:pt x="150" y="91"/>
                  <a:pt x="147" y="91"/>
                </a:cubicBezTo>
                <a:cubicBezTo>
                  <a:pt x="143" y="91"/>
                  <a:pt x="141" y="92"/>
                  <a:pt x="138" y="92"/>
                </a:cubicBezTo>
                <a:cubicBezTo>
                  <a:pt x="133" y="93"/>
                  <a:pt x="130" y="94"/>
                  <a:pt x="128" y="98"/>
                </a:cubicBezTo>
                <a:cubicBezTo>
                  <a:pt x="122" y="98"/>
                  <a:pt x="122" y="98"/>
                  <a:pt x="122" y="98"/>
                </a:cubicBezTo>
                <a:cubicBezTo>
                  <a:pt x="120" y="98"/>
                  <a:pt x="118" y="100"/>
                  <a:pt x="115" y="100"/>
                </a:cubicBezTo>
                <a:cubicBezTo>
                  <a:pt x="111" y="100"/>
                  <a:pt x="108" y="98"/>
                  <a:pt x="103" y="97"/>
                </a:cubicBezTo>
                <a:cubicBezTo>
                  <a:pt x="100" y="96"/>
                  <a:pt x="97" y="97"/>
                  <a:pt x="94" y="95"/>
                </a:cubicBezTo>
                <a:cubicBezTo>
                  <a:pt x="92" y="94"/>
                  <a:pt x="90" y="93"/>
                  <a:pt x="88" y="93"/>
                </a:cubicBezTo>
                <a:cubicBezTo>
                  <a:pt x="82" y="93"/>
                  <a:pt x="82" y="93"/>
                  <a:pt x="82" y="93"/>
                </a:cubicBezTo>
                <a:cubicBezTo>
                  <a:pt x="78" y="93"/>
                  <a:pt x="77" y="91"/>
                  <a:pt x="73" y="91"/>
                </a:cubicBezTo>
                <a:cubicBezTo>
                  <a:pt x="73" y="91"/>
                  <a:pt x="72" y="92"/>
                  <a:pt x="71" y="92"/>
                </a:cubicBezTo>
                <a:cubicBezTo>
                  <a:pt x="68" y="92"/>
                  <a:pt x="67" y="90"/>
                  <a:pt x="64" y="90"/>
                </a:cubicBezTo>
                <a:cubicBezTo>
                  <a:pt x="63" y="90"/>
                  <a:pt x="63" y="91"/>
                  <a:pt x="62" y="91"/>
                </a:cubicBezTo>
                <a:cubicBezTo>
                  <a:pt x="59" y="92"/>
                  <a:pt x="57" y="93"/>
                  <a:pt x="57" y="95"/>
                </a:cubicBezTo>
                <a:cubicBezTo>
                  <a:pt x="55" y="95"/>
                  <a:pt x="55" y="95"/>
                  <a:pt x="55" y="95"/>
                </a:cubicBezTo>
                <a:cubicBezTo>
                  <a:pt x="52" y="95"/>
                  <a:pt x="51" y="93"/>
                  <a:pt x="49" y="93"/>
                </a:cubicBezTo>
                <a:cubicBezTo>
                  <a:pt x="48" y="93"/>
                  <a:pt x="47" y="93"/>
                  <a:pt x="46" y="93"/>
                </a:cubicBezTo>
                <a:cubicBezTo>
                  <a:pt x="42" y="93"/>
                  <a:pt x="40" y="90"/>
                  <a:pt x="36" y="90"/>
                </a:cubicBezTo>
                <a:cubicBezTo>
                  <a:pt x="31" y="90"/>
                  <a:pt x="29" y="90"/>
                  <a:pt x="25" y="90"/>
                </a:cubicBezTo>
                <a:cubicBezTo>
                  <a:pt x="22" y="90"/>
                  <a:pt x="21" y="87"/>
                  <a:pt x="18" y="86"/>
                </a:cubicBezTo>
                <a:cubicBezTo>
                  <a:pt x="18" y="87"/>
                  <a:pt x="18" y="89"/>
                  <a:pt x="17" y="89"/>
                </a:cubicBezTo>
                <a:cubicBezTo>
                  <a:pt x="11" y="89"/>
                  <a:pt x="8" y="86"/>
                  <a:pt x="3" y="84"/>
                </a:cubicBezTo>
                <a:cubicBezTo>
                  <a:pt x="2" y="84"/>
                  <a:pt x="1" y="84"/>
                  <a:pt x="0" y="84"/>
                </a:cubicBezTo>
                <a:cubicBezTo>
                  <a:pt x="0" y="84"/>
                  <a:pt x="0" y="84"/>
                  <a:pt x="0" y="84"/>
                </a:cubicBezTo>
                <a:cubicBezTo>
                  <a:pt x="0" y="80"/>
                  <a:pt x="1" y="79"/>
                  <a:pt x="0" y="75"/>
                </a:cubicBezTo>
                <a:cubicBezTo>
                  <a:pt x="0" y="75"/>
                  <a:pt x="0" y="75"/>
                  <a:pt x="0" y="75"/>
                </a:cubicBezTo>
                <a:cubicBezTo>
                  <a:pt x="2" y="77"/>
                  <a:pt x="3" y="78"/>
                  <a:pt x="5" y="78"/>
                </a:cubicBezTo>
                <a:cubicBezTo>
                  <a:pt x="11" y="78"/>
                  <a:pt x="15" y="76"/>
                  <a:pt x="20" y="73"/>
                </a:cubicBezTo>
                <a:cubicBezTo>
                  <a:pt x="22" y="71"/>
                  <a:pt x="23" y="69"/>
                  <a:pt x="25" y="66"/>
                </a:cubicBezTo>
                <a:cubicBezTo>
                  <a:pt x="27" y="63"/>
                  <a:pt x="31" y="62"/>
                  <a:pt x="31" y="59"/>
                </a:cubicBezTo>
                <a:cubicBezTo>
                  <a:pt x="31" y="57"/>
                  <a:pt x="29" y="56"/>
                  <a:pt x="29" y="53"/>
                </a:cubicBezTo>
                <a:cubicBezTo>
                  <a:pt x="29" y="36"/>
                  <a:pt x="29" y="36"/>
                  <a:pt x="29" y="36"/>
                </a:cubicBezTo>
                <a:cubicBezTo>
                  <a:pt x="29" y="33"/>
                  <a:pt x="28" y="31"/>
                  <a:pt x="28" y="27"/>
                </a:cubicBezTo>
                <a:cubicBezTo>
                  <a:pt x="28" y="23"/>
                  <a:pt x="32" y="21"/>
                  <a:pt x="36" y="21"/>
                </a:cubicBezTo>
                <a:cubicBezTo>
                  <a:pt x="40" y="21"/>
                  <a:pt x="42" y="21"/>
                  <a:pt x="46" y="21"/>
                </a:cubicBezTo>
                <a:cubicBezTo>
                  <a:pt x="52" y="21"/>
                  <a:pt x="52" y="13"/>
                  <a:pt x="53" y="7"/>
                </a:cubicBezTo>
                <a:cubicBezTo>
                  <a:pt x="54" y="4"/>
                  <a:pt x="57" y="3"/>
                  <a:pt x="59"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25"/>
          <p:cNvSpPr>
            <a:spLocks/>
          </p:cNvSpPr>
          <p:nvPr/>
        </p:nvSpPr>
        <p:spPr bwMode="auto">
          <a:xfrm>
            <a:off x="4437221" y="4351602"/>
            <a:ext cx="130866" cy="95346"/>
          </a:xfrm>
          <a:custGeom>
            <a:avLst/>
            <a:gdLst/>
            <a:ahLst/>
            <a:cxnLst>
              <a:cxn ang="0">
                <a:pos x="0" y="15"/>
              </a:cxn>
              <a:cxn ang="0">
                <a:pos x="4" y="6"/>
              </a:cxn>
              <a:cxn ang="0">
                <a:pos x="11" y="3"/>
              </a:cxn>
              <a:cxn ang="0">
                <a:pos x="20" y="0"/>
              </a:cxn>
              <a:cxn ang="0">
                <a:pos x="22" y="3"/>
              </a:cxn>
              <a:cxn ang="0">
                <a:pos x="32" y="10"/>
              </a:cxn>
              <a:cxn ang="0">
                <a:pos x="39" y="14"/>
              </a:cxn>
              <a:cxn ang="0">
                <a:pos x="43" y="18"/>
              </a:cxn>
              <a:cxn ang="0">
                <a:pos x="43" y="23"/>
              </a:cxn>
              <a:cxn ang="0">
                <a:pos x="43" y="23"/>
              </a:cxn>
              <a:cxn ang="0">
                <a:pos x="43" y="32"/>
              </a:cxn>
              <a:cxn ang="0">
                <a:pos x="43" y="32"/>
              </a:cxn>
              <a:cxn ang="0">
                <a:pos x="38" y="31"/>
              </a:cxn>
              <a:cxn ang="0">
                <a:pos x="27" y="28"/>
              </a:cxn>
              <a:cxn ang="0">
                <a:pos x="13" y="24"/>
              </a:cxn>
              <a:cxn ang="0">
                <a:pos x="0" y="15"/>
              </a:cxn>
            </a:cxnLst>
            <a:rect l="0" t="0" r="r" b="b"/>
            <a:pathLst>
              <a:path w="44" h="32">
                <a:moveTo>
                  <a:pt x="0" y="15"/>
                </a:moveTo>
                <a:cubicBezTo>
                  <a:pt x="2" y="12"/>
                  <a:pt x="2" y="9"/>
                  <a:pt x="4" y="6"/>
                </a:cubicBezTo>
                <a:cubicBezTo>
                  <a:pt x="6" y="4"/>
                  <a:pt x="9" y="5"/>
                  <a:pt x="11" y="3"/>
                </a:cubicBezTo>
                <a:cubicBezTo>
                  <a:pt x="14" y="2"/>
                  <a:pt x="16" y="0"/>
                  <a:pt x="20" y="0"/>
                </a:cubicBezTo>
                <a:cubicBezTo>
                  <a:pt x="21" y="1"/>
                  <a:pt x="21" y="2"/>
                  <a:pt x="22" y="3"/>
                </a:cubicBezTo>
                <a:cubicBezTo>
                  <a:pt x="26" y="6"/>
                  <a:pt x="28" y="7"/>
                  <a:pt x="32" y="10"/>
                </a:cubicBezTo>
                <a:cubicBezTo>
                  <a:pt x="35" y="11"/>
                  <a:pt x="36" y="12"/>
                  <a:pt x="39" y="14"/>
                </a:cubicBezTo>
                <a:cubicBezTo>
                  <a:pt x="41" y="15"/>
                  <a:pt x="43" y="16"/>
                  <a:pt x="43" y="18"/>
                </a:cubicBezTo>
                <a:cubicBezTo>
                  <a:pt x="43" y="23"/>
                  <a:pt x="43" y="23"/>
                  <a:pt x="43" y="23"/>
                </a:cubicBezTo>
                <a:cubicBezTo>
                  <a:pt x="43" y="23"/>
                  <a:pt x="43" y="23"/>
                  <a:pt x="43" y="23"/>
                </a:cubicBezTo>
                <a:cubicBezTo>
                  <a:pt x="44" y="27"/>
                  <a:pt x="43" y="28"/>
                  <a:pt x="43" y="32"/>
                </a:cubicBezTo>
                <a:cubicBezTo>
                  <a:pt x="43" y="32"/>
                  <a:pt x="43" y="32"/>
                  <a:pt x="43" y="32"/>
                </a:cubicBezTo>
                <a:cubicBezTo>
                  <a:pt x="41" y="32"/>
                  <a:pt x="40" y="32"/>
                  <a:pt x="38" y="31"/>
                </a:cubicBezTo>
                <a:cubicBezTo>
                  <a:pt x="34" y="29"/>
                  <a:pt x="31" y="28"/>
                  <a:pt x="27" y="28"/>
                </a:cubicBezTo>
                <a:cubicBezTo>
                  <a:pt x="22" y="27"/>
                  <a:pt x="18" y="28"/>
                  <a:pt x="13" y="24"/>
                </a:cubicBezTo>
                <a:cubicBezTo>
                  <a:pt x="8" y="20"/>
                  <a:pt x="5" y="17"/>
                  <a:pt x="0"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26"/>
          <p:cNvSpPr>
            <a:spLocks/>
          </p:cNvSpPr>
          <p:nvPr/>
        </p:nvSpPr>
        <p:spPr bwMode="auto">
          <a:xfrm>
            <a:off x="4188577" y="4132870"/>
            <a:ext cx="551507" cy="297253"/>
          </a:xfrm>
          <a:custGeom>
            <a:avLst/>
            <a:gdLst/>
            <a:ahLst/>
            <a:cxnLst>
              <a:cxn ang="0">
                <a:pos x="186" y="23"/>
              </a:cxn>
              <a:cxn ang="0">
                <a:pos x="180" y="29"/>
              </a:cxn>
              <a:cxn ang="0">
                <a:pos x="173" y="43"/>
              </a:cxn>
              <a:cxn ang="0">
                <a:pos x="163" y="43"/>
              </a:cxn>
              <a:cxn ang="0">
                <a:pos x="155" y="49"/>
              </a:cxn>
              <a:cxn ang="0">
                <a:pos x="156" y="58"/>
              </a:cxn>
              <a:cxn ang="0">
                <a:pos x="156" y="75"/>
              </a:cxn>
              <a:cxn ang="0">
                <a:pos x="158" y="81"/>
              </a:cxn>
              <a:cxn ang="0">
                <a:pos x="152" y="88"/>
              </a:cxn>
              <a:cxn ang="0">
                <a:pos x="147" y="95"/>
              </a:cxn>
              <a:cxn ang="0">
                <a:pos x="132" y="100"/>
              </a:cxn>
              <a:cxn ang="0">
                <a:pos x="127" y="97"/>
              </a:cxn>
              <a:cxn ang="0">
                <a:pos x="127" y="97"/>
              </a:cxn>
              <a:cxn ang="0">
                <a:pos x="127" y="92"/>
              </a:cxn>
              <a:cxn ang="0">
                <a:pos x="123" y="88"/>
              </a:cxn>
              <a:cxn ang="0">
                <a:pos x="116" y="84"/>
              </a:cxn>
              <a:cxn ang="0">
                <a:pos x="106" y="77"/>
              </a:cxn>
              <a:cxn ang="0">
                <a:pos x="104" y="74"/>
              </a:cxn>
              <a:cxn ang="0">
                <a:pos x="95" y="77"/>
              </a:cxn>
              <a:cxn ang="0">
                <a:pos x="88" y="80"/>
              </a:cxn>
              <a:cxn ang="0">
                <a:pos x="84" y="89"/>
              </a:cxn>
              <a:cxn ang="0">
                <a:pos x="84" y="89"/>
              </a:cxn>
              <a:cxn ang="0">
                <a:pos x="78" y="87"/>
              </a:cxn>
              <a:cxn ang="0">
                <a:pos x="66" y="85"/>
              </a:cxn>
              <a:cxn ang="0">
                <a:pos x="55" y="82"/>
              </a:cxn>
              <a:cxn ang="0">
                <a:pos x="49" y="82"/>
              </a:cxn>
              <a:cxn ang="0">
                <a:pos x="46" y="83"/>
              </a:cxn>
              <a:cxn ang="0">
                <a:pos x="44" y="82"/>
              </a:cxn>
              <a:cxn ang="0">
                <a:pos x="26" y="78"/>
              </a:cxn>
              <a:cxn ang="0">
                <a:pos x="22" y="79"/>
              </a:cxn>
              <a:cxn ang="0">
                <a:pos x="13" y="76"/>
              </a:cxn>
              <a:cxn ang="0">
                <a:pos x="10" y="74"/>
              </a:cxn>
              <a:cxn ang="0">
                <a:pos x="10" y="74"/>
              </a:cxn>
              <a:cxn ang="0">
                <a:pos x="5" y="63"/>
              </a:cxn>
              <a:cxn ang="0">
                <a:pos x="0" y="57"/>
              </a:cxn>
              <a:cxn ang="0">
                <a:pos x="2" y="51"/>
              </a:cxn>
              <a:cxn ang="0">
                <a:pos x="15" y="46"/>
              </a:cxn>
              <a:cxn ang="0">
                <a:pos x="17" y="37"/>
              </a:cxn>
              <a:cxn ang="0">
                <a:pos x="17" y="32"/>
              </a:cxn>
              <a:cxn ang="0">
                <a:pos x="20" y="24"/>
              </a:cxn>
              <a:cxn ang="0">
                <a:pos x="20" y="24"/>
              </a:cxn>
              <a:cxn ang="0">
                <a:pos x="22" y="23"/>
              </a:cxn>
              <a:cxn ang="0">
                <a:pos x="26" y="26"/>
              </a:cxn>
              <a:cxn ang="0">
                <a:pos x="37" y="28"/>
              </a:cxn>
              <a:cxn ang="0">
                <a:pos x="44" y="28"/>
              </a:cxn>
              <a:cxn ang="0">
                <a:pos x="55" y="26"/>
              </a:cxn>
              <a:cxn ang="0">
                <a:pos x="67" y="27"/>
              </a:cxn>
              <a:cxn ang="0">
                <a:pos x="79" y="30"/>
              </a:cxn>
              <a:cxn ang="0">
                <a:pos x="85" y="30"/>
              </a:cxn>
              <a:cxn ang="0">
                <a:pos x="89" y="28"/>
              </a:cxn>
              <a:cxn ang="0">
                <a:pos x="100" y="32"/>
              </a:cxn>
              <a:cxn ang="0">
                <a:pos x="104" y="30"/>
              </a:cxn>
              <a:cxn ang="0">
                <a:pos x="119" y="18"/>
              </a:cxn>
              <a:cxn ang="0">
                <a:pos x="125" y="10"/>
              </a:cxn>
              <a:cxn ang="0">
                <a:pos x="127" y="4"/>
              </a:cxn>
              <a:cxn ang="0">
                <a:pos x="133" y="0"/>
              </a:cxn>
              <a:cxn ang="0">
                <a:pos x="146" y="9"/>
              </a:cxn>
              <a:cxn ang="0">
                <a:pos x="150" y="15"/>
              </a:cxn>
              <a:cxn ang="0">
                <a:pos x="161" y="19"/>
              </a:cxn>
              <a:cxn ang="0">
                <a:pos x="170" y="14"/>
              </a:cxn>
              <a:cxn ang="0">
                <a:pos x="173" y="15"/>
              </a:cxn>
              <a:cxn ang="0">
                <a:pos x="179" y="19"/>
              </a:cxn>
              <a:cxn ang="0">
                <a:pos x="186" y="23"/>
              </a:cxn>
            </a:cxnLst>
            <a:rect l="0" t="0" r="r" b="b"/>
            <a:pathLst>
              <a:path w="186" h="100">
                <a:moveTo>
                  <a:pt x="186" y="23"/>
                </a:moveTo>
                <a:cubicBezTo>
                  <a:pt x="184" y="25"/>
                  <a:pt x="181" y="26"/>
                  <a:pt x="180" y="29"/>
                </a:cubicBezTo>
                <a:cubicBezTo>
                  <a:pt x="179" y="35"/>
                  <a:pt x="179" y="43"/>
                  <a:pt x="173" y="43"/>
                </a:cubicBezTo>
                <a:cubicBezTo>
                  <a:pt x="169" y="43"/>
                  <a:pt x="167" y="43"/>
                  <a:pt x="163" y="43"/>
                </a:cubicBezTo>
                <a:cubicBezTo>
                  <a:pt x="159" y="43"/>
                  <a:pt x="155" y="45"/>
                  <a:pt x="155" y="49"/>
                </a:cubicBezTo>
                <a:cubicBezTo>
                  <a:pt x="155" y="53"/>
                  <a:pt x="156" y="55"/>
                  <a:pt x="156" y="58"/>
                </a:cubicBezTo>
                <a:cubicBezTo>
                  <a:pt x="156" y="75"/>
                  <a:pt x="156" y="75"/>
                  <a:pt x="156" y="75"/>
                </a:cubicBezTo>
                <a:cubicBezTo>
                  <a:pt x="156" y="78"/>
                  <a:pt x="158" y="79"/>
                  <a:pt x="158" y="81"/>
                </a:cubicBezTo>
                <a:cubicBezTo>
                  <a:pt x="158" y="84"/>
                  <a:pt x="154" y="85"/>
                  <a:pt x="152" y="88"/>
                </a:cubicBezTo>
                <a:cubicBezTo>
                  <a:pt x="150" y="91"/>
                  <a:pt x="149" y="93"/>
                  <a:pt x="147" y="95"/>
                </a:cubicBezTo>
                <a:cubicBezTo>
                  <a:pt x="142" y="98"/>
                  <a:pt x="138" y="100"/>
                  <a:pt x="132" y="100"/>
                </a:cubicBezTo>
                <a:cubicBezTo>
                  <a:pt x="130" y="100"/>
                  <a:pt x="129" y="99"/>
                  <a:pt x="127" y="97"/>
                </a:cubicBezTo>
                <a:cubicBezTo>
                  <a:pt x="127" y="97"/>
                  <a:pt x="127" y="97"/>
                  <a:pt x="127" y="97"/>
                </a:cubicBezTo>
                <a:cubicBezTo>
                  <a:pt x="127" y="92"/>
                  <a:pt x="127" y="92"/>
                  <a:pt x="127" y="92"/>
                </a:cubicBezTo>
                <a:cubicBezTo>
                  <a:pt x="127" y="90"/>
                  <a:pt x="125" y="89"/>
                  <a:pt x="123" y="88"/>
                </a:cubicBezTo>
                <a:cubicBezTo>
                  <a:pt x="120" y="86"/>
                  <a:pt x="119" y="85"/>
                  <a:pt x="116" y="84"/>
                </a:cubicBezTo>
                <a:cubicBezTo>
                  <a:pt x="112" y="81"/>
                  <a:pt x="110" y="80"/>
                  <a:pt x="106" y="77"/>
                </a:cubicBezTo>
                <a:cubicBezTo>
                  <a:pt x="105" y="76"/>
                  <a:pt x="105" y="75"/>
                  <a:pt x="104" y="74"/>
                </a:cubicBezTo>
                <a:cubicBezTo>
                  <a:pt x="100" y="74"/>
                  <a:pt x="98" y="76"/>
                  <a:pt x="95" y="77"/>
                </a:cubicBezTo>
                <a:cubicBezTo>
                  <a:pt x="93" y="79"/>
                  <a:pt x="90" y="78"/>
                  <a:pt x="88" y="80"/>
                </a:cubicBezTo>
                <a:cubicBezTo>
                  <a:pt x="86" y="83"/>
                  <a:pt x="86" y="86"/>
                  <a:pt x="84" y="89"/>
                </a:cubicBezTo>
                <a:cubicBezTo>
                  <a:pt x="84" y="89"/>
                  <a:pt x="84" y="89"/>
                  <a:pt x="84" y="89"/>
                </a:cubicBezTo>
                <a:cubicBezTo>
                  <a:pt x="82" y="88"/>
                  <a:pt x="80" y="87"/>
                  <a:pt x="78" y="87"/>
                </a:cubicBezTo>
                <a:cubicBezTo>
                  <a:pt x="73" y="85"/>
                  <a:pt x="71" y="86"/>
                  <a:pt x="66" y="85"/>
                </a:cubicBezTo>
                <a:cubicBezTo>
                  <a:pt x="62" y="84"/>
                  <a:pt x="59" y="82"/>
                  <a:pt x="55" y="82"/>
                </a:cubicBezTo>
                <a:cubicBezTo>
                  <a:pt x="49" y="82"/>
                  <a:pt x="49" y="82"/>
                  <a:pt x="49" y="82"/>
                </a:cubicBezTo>
                <a:cubicBezTo>
                  <a:pt x="48" y="82"/>
                  <a:pt x="47" y="83"/>
                  <a:pt x="46" y="83"/>
                </a:cubicBezTo>
                <a:cubicBezTo>
                  <a:pt x="45" y="83"/>
                  <a:pt x="45" y="83"/>
                  <a:pt x="44" y="82"/>
                </a:cubicBezTo>
                <a:cubicBezTo>
                  <a:pt x="44" y="74"/>
                  <a:pt x="33" y="78"/>
                  <a:pt x="26" y="78"/>
                </a:cubicBezTo>
                <a:cubicBezTo>
                  <a:pt x="24" y="78"/>
                  <a:pt x="23" y="79"/>
                  <a:pt x="22" y="79"/>
                </a:cubicBezTo>
                <a:cubicBezTo>
                  <a:pt x="18" y="79"/>
                  <a:pt x="14" y="80"/>
                  <a:pt x="13" y="76"/>
                </a:cubicBezTo>
                <a:cubicBezTo>
                  <a:pt x="12" y="73"/>
                  <a:pt x="12" y="73"/>
                  <a:pt x="10" y="74"/>
                </a:cubicBezTo>
                <a:cubicBezTo>
                  <a:pt x="10" y="74"/>
                  <a:pt x="10" y="74"/>
                  <a:pt x="10" y="74"/>
                </a:cubicBezTo>
                <a:cubicBezTo>
                  <a:pt x="8" y="70"/>
                  <a:pt x="7" y="68"/>
                  <a:pt x="5" y="63"/>
                </a:cubicBezTo>
                <a:cubicBezTo>
                  <a:pt x="3" y="61"/>
                  <a:pt x="0" y="60"/>
                  <a:pt x="0" y="57"/>
                </a:cubicBezTo>
                <a:cubicBezTo>
                  <a:pt x="0" y="55"/>
                  <a:pt x="1" y="53"/>
                  <a:pt x="2" y="51"/>
                </a:cubicBezTo>
                <a:cubicBezTo>
                  <a:pt x="5" y="46"/>
                  <a:pt x="10" y="49"/>
                  <a:pt x="15" y="46"/>
                </a:cubicBezTo>
                <a:cubicBezTo>
                  <a:pt x="17" y="44"/>
                  <a:pt x="17" y="41"/>
                  <a:pt x="17" y="37"/>
                </a:cubicBezTo>
                <a:cubicBezTo>
                  <a:pt x="17" y="32"/>
                  <a:pt x="17" y="32"/>
                  <a:pt x="17" y="32"/>
                </a:cubicBezTo>
                <a:cubicBezTo>
                  <a:pt x="17" y="29"/>
                  <a:pt x="19" y="27"/>
                  <a:pt x="20" y="24"/>
                </a:cubicBezTo>
                <a:cubicBezTo>
                  <a:pt x="20" y="24"/>
                  <a:pt x="20" y="24"/>
                  <a:pt x="20" y="24"/>
                </a:cubicBezTo>
                <a:cubicBezTo>
                  <a:pt x="20" y="23"/>
                  <a:pt x="21" y="23"/>
                  <a:pt x="22" y="23"/>
                </a:cubicBezTo>
                <a:cubicBezTo>
                  <a:pt x="24" y="23"/>
                  <a:pt x="24" y="25"/>
                  <a:pt x="26" y="26"/>
                </a:cubicBezTo>
                <a:cubicBezTo>
                  <a:pt x="29" y="29"/>
                  <a:pt x="32" y="28"/>
                  <a:pt x="37" y="28"/>
                </a:cubicBezTo>
                <a:cubicBezTo>
                  <a:pt x="39" y="28"/>
                  <a:pt x="41" y="29"/>
                  <a:pt x="44" y="28"/>
                </a:cubicBezTo>
                <a:cubicBezTo>
                  <a:pt x="51" y="25"/>
                  <a:pt x="45" y="23"/>
                  <a:pt x="55" y="26"/>
                </a:cubicBezTo>
                <a:cubicBezTo>
                  <a:pt x="59" y="28"/>
                  <a:pt x="62" y="27"/>
                  <a:pt x="67" y="27"/>
                </a:cubicBezTo>
                <a:cubicBezTo>
                  <a:pt x="72" y="28"/>
                  <a:pt x="74" y="30"/>
                  <a:pt x="79" y="30"/>
                </a:cubicBezTo>
                <a:cubicBezTo>
                  <a:pt x="85" y="30"/>
                  <a:pt x="85" y="30"/>
                  <a:pt x="85" y="30"/>
                </a:cubicBezTo>
                <a:cubicBezTo>
                  <a:pt x="87" y="30"/>
                  <a:pt x="88" y="28"/>
                  <a:pt x="89" y="28"/>
                </a:cubicBezTo>
                <a:cubicBezTo>
                  <a:pt x="94" y="28"/>
                  <a:pt x="96" y="32"/>
                  <a:pt x="100" y="32"/>
                </a:cubicBezTo>
                <a:cubicBezTo>
                  <a:pt x="102" y="32"/>
                  <a:pt x="103" y="31"/>
                  <a:pt x="104" y="30"/>
                </a:cubicBezTo>
                <a:cubicBezTo>
                  <a:pt x="111" y="28"/>
                  <a:pt x="115" y="25"/>
                  <a:pt x="119" y="18"/>
                </a:cubicBezTo>
                <a:cubicBezTo>
                  <a:pt x="121" y="14"/>
                  <a:pt x="122" y="12"/>
                  <a:pt x="125" y="10"/>
                </a:cubicBezTo>
                <a:cubicBezTo>
                  <a:pt x="127" y="8"/>
                  <a:pt x="126" y="6"/>
                  <a:pt x="127" y="4"/>
                </a:cubicBezTo>
                <a:cubicBezTo>
                  <a:pt x="129" y="2"/>
                  <a:pt x="130" y="0"/>
                  <a:pt x="133" y="0"/>
                </a:cubicBezTo>
                <a:cubicBezTo>
                  <a:pt x="139" y="0"/>
                  <a:pt x="143" y="4"/>
                  <a:pt x="146" y="9"/>
                </a:cubicBezTo>
                <a:cubicBezTo>
                  <a:pt x="148" y="11"/>
                  <a:pt x="148" y="13"/>
                  <a:pt x="150" y="15"/>
                </a:cubicBezTo>
                <a:cubicBezTo>
                  <a:pt x="154" y="18"/>
                  <a:pt x="156" y="19"/>
                  <a:pt x="161" y="19"/>
                </a:cubicBezTo>
                <a:cubicBezTo>
                  <a:pt x="165" y="19"/>
                  <a:pt x="166" y="14"/>
                  <a:pt x="170" y="14"/>
                </a:cubicBezTo>
                <a:cubicBezTo>
                  <a:pt x="171" y="14"/>
                  <a:pt x="172" y="15"/>
                  <a:pt x="173" y="15"/>
                </a:cubicBezTo>
                <a:cubicBezTo>
                  <a:pt x="176" y="17"/>
                  <a:pt x="177" y="18"/>
                  <a:pt x="179" y="19"/>
                </a:cubicBezTo>
                <a:cubicBezTo>
                  <a:pt x="182" y="21"/>
                  <a:pt x="184" y="23"/>
                  <a:pt x="186" y="2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5" name="Freeform 27"/>
          <p:cNvSpPr>
            <a:spLocks/>
          </p:cNvSpPr>
          <p:nvPr/>
        </p:nvSpPr>
        <p:spPr bwMode="auto">
          <a:xfrm>
            <a:off x="3777284" y="4067437"/>
            <a:ext cx="469248" cy="317817"/>
          </a:xfrm>
          <a:custGeom>
            <a:avLst/>
            <a:gdLst/>
            <a:ahLst/>
            <a:cxnLst>
              <a:cxn ang="0">
                <a:pos x="158" y="46"/>
              </a:cxn>
              <a:cxn ang="0">
                <a:pos x="155" y="54"/>
              </a:cxn>
              <a:cxn ang="0">
                <a:pos x="155" y="59"/>
              </a:cxn>
              <a:cxn ang="0">
                <a:pos x="153" y="68"/>
              </a:cxn>
              <a:cxn ang="0">
                <a:pos x="140" y="73"/>
              </a:cxn>
              <a:cxn ang="0">
                <a:pos x="138" y="79"/>
              </a:cxn>
              <a:cxn ang="0">
                <a:pos x="143" y="85"/>
              </a:cxn>
              <a:cxn ang="0">
                <a:pos x="148" y="96"/>
              </a:cxn>
              <a:cxn ang="0">
                <a:pos x="148" y="96"/>
              </a:cxn>
              <a:cxn ang="0">
                <a:pos x="143" y="99"/>
              </a:cxn>
              <a:cxn ang="0">
                <a:pos x="137" y="101"/>
              </a:cxn>
              <a:cxn ang="0">
                <a:pos x="132" y="100"/>
              </a:cxn>
              <a:cxn ang="0">
                <a:pos x="123" y="107"/>
              </a:cxn>
              <a:cxn ang="0">
                <a:pos x="96" y="100"/>
              </a:cxn>
              <a:cxn ang="0">
                <a:pos x="78" y="95"/>
              </a:cxn>
              <a:cxn ang="0">
                <a:pos x="70" y="90"/>
              </a:cxn>
              <a:cxn ang="0">
                <a:pos x="65" y="89"/>
              </a:cxn>
              <a:cxn ang="0">
                <a:pos x="55" y="86"/>
              </a:cxn>
              <a:cxn ang="0">
                <a:pos x="41" y="84"/>
              </a:cxn>
              <a:cxn ang="0">
                <a:pos x="36" y="84"/>
              </a:cxn>
              <a:cxn ang="0">
                <a:pos x="21" y="81"/>
              </a:cxn>
              <a:cxn ang="0">
                <a:pos x="12" y="81"/>
              </a:cxn>
              <a:cxn ang="0">
                <a:pos x="5" y="79"/>
              </a:cxn>
              <a:cxn ang="0">
                <a:pos x="0" y="79"/>
              </a:cxn>
              <a:cxn ang="0">
                <a:pos x="0" y="74"/>
              </a:cxn>
              <a:cxn ang="0">
                <a:pos x="8" y="61"/>
              </a:cxn>
              <a:cxn ang="0">
                <a:pos x="5" y="57"/>
              </a:cxn>
              <a:cxn ang="0">
                <a:pos x="5" y="57"/>
              </a:cxn>
              <a:cxn ang="0">
                <a:pos x="4" y="55"/>
              </a:cxn>
              <a:cxn ang="0">
                <a:pos x="6" y="49"/>
              </a:cxn>
              <a:cxn ang="0">
                <a:pos x="2" y="33"/>
              </a:cxn>
              <a:cxn ang="0">
                <a:pos x="9" y="22"/>
              </a:cxn>
              <a:cxn ang="0">
                <a:pos x="21" y="20"/>
              </a:cxn>
              <a:cxn ang="0">
                <a:pos x="21" y="20"/>
              </a:cxn>
              <a:cxn ang="0">
                <a:pos x="31" y="20"/>
              </a:cxn>
              <a:cxn ang="0">
                <a:pos x="33" y="18"/>
              </a:cxn>
              <a:cxn ang="0">
                <a:pos x="36" y="14"/>
              </a:cxn>
              <a:cxn ang="0">
                <a:pos x="43" y="2"/>
              </a:cxn>
              <a:cxn ang="0">
                <a:pos x="43" y="2"/>
              </a:cxn>
              <a:cxn ang="0">
                <a:pos x="44" y="2"/>
              </a:cxn>
              <a:cxn ang="0">
                <a:pos x="49" y="2"/>
              </a:cxn>
              <a:cxn ang="0">
                <a:pos x="56" y="0"/>
              </a:cxn>
              <a:cxn ang="0">
                <a:pos x="68" y="5"/>
              </a:cxn>
              <a:cxn ang="0">
                <a:pos x="72" y="10"/>
              </a:cxn>
              <a:cxn ang="0">
                <a:pos x="78" y="11"/>
              </a:cxn>
              <a:cxn ang="0">
                <a:pos x="85" y="9"/>
              </a:cxn>
              <a:cxn ang="0">
                <a:pos x="92" y="12"/>
              </a:cxn>
              <a:cxn ang="0">
                <a:pos x="107" y="17"/>
              </a:cxn>
              <a:cxn ang="0">
                <a:pos x="109" y="14"/>
              </a:cxn>
              <a:cxn ang="0">
                <a:pos x="113" y="13"/>
              </a:cxn>
              <a:cxn ang="0">
                <a:pos x="125" y="21"/>
              </a:cxn>
              <a:cxn ang="0">
                <a:pos x="131" y="26"/>
              </a:cxn>
              <a:cxn ang="0">
                <a:pos x="133" y="41"/>
              </a:cxn>
              <a:cxn ang="0">
                <a:pos x="141" y="45"/>
              </a:cxn>
              <a:cxn ang="0">
                <a:pos x="146" y="46"/>
              </a:cxn>
              <a:cxn ang="0">
                <a:pos x="149" y="45"/>
              </a:cxn>
              <a:cxn ang="0">
                <a:pos x="155" y="48"/>
              </a:cxn>
              <a:cxn ang="0">
                <a:pos x="158" y="46"/>
              </a:cxn>
            </a:cxnLst>
            <a:rect l="0" t="0" r="r" b="b"/>
            <a:pathLst>
              <a:path w="158" h="107">
                <a:moveTo>
                  <a:pt x="158" y="46"/>
                </a:moveTo>
                <a:cubicBezTo>
                  <a:pt x="157" y="49"/>
                  <a:pt x="155" y="51"/>
                  <a:pt x="155" y="54"/>
                </a:cubicBezTo>
                <a:cubicBezTo>
                  <a:pt x="155" y="59"/>
                  <a:pt x="155" y="59"/>
                  <a:pt x="155" y="59"/>
                </a:cubicBezTo>
                <a:cubicBezTo>
                  <a:pt x="155" y="63"/>
                  <a:pt x="155" y="66"/>
                  <a:pt x="153" y="68"/>
                </a:cubicBezTo>
                <a:cubicBezTo>
                  <a:pt x="148" y="71"/>
                  <a:pt x="143" y="68"/>
                  <a:pt x="140" y="73"/>
                </a:cubicBezTo>
                <a:cubicBezTo>
                  <a:pt x="139" y="75"/>
                  <a:pt x="138" y="77"/>
                  <a:pt x="138" y="79"/>
                </a:cubicBezTo>
                <a:cubicBezTo>
                  <a:pt x="138" y="82"/>
                  <a:pt x="141" y="83"/>
                  <a:pt x="143" y="85"/>
                </a:cubicBezTo>
                <a:cubicBezTo>
                  <a:pt x="145" y="90"/>
                  <a:pt x="146" y="92"/>
                  <a:pt x="148" y="96"/>
                </a:cubicBezTo>
                <a:cubicBezTo>
                  <a:pt x="148" y="96"/>
                  <a:pt x="148" y="96"/>
                  <a:pt x="148" y="96"/>
                </a:cubicBezTo>
                <a:cubicBezTo>
                  <a:pt x="147" y="97"/>
                  <a:pt x="145" y="98"/>
                  <a:pt x="143" y="99"/>
                </a:cubicBezTo>
                <a:cubicBezTo>
                  <a:pt x="141" y="99"/>
                  <a:pt x="139" y="101"/>
                  <a:pt x="137" y="101"/>
                </a:cubicBezTo>
                <a:cubicBezTo>
                  <a:pt x="135" y="101"/>
                  <a:pt x="134" y="100"/>
                  <a:pt x="132" y="100"/>
                </a:cubicBezTo>
                <a:cubicBezTo>
                  <a:pt x="128" y="100"/>
                  <a:pt x="128" y="107"/>
                  <a:pt x="123" y="107"/>
                </a:cubicBezTo>
                <a:cubicBezTo>
                  <a:pt x="112" y="107"/>
                  <a:pt x="106" y="104"/>
                  <a:pt x="96" y="100"/>
                </a:cubicBezTo>
                <a:cubicBezTo>
                  <a:pt x="89" y="97"/>
                  <a:pt x="84" y="97"/>
                  <a:pt x="78" y="95"/>
                </a:cubicBezTo>
                <a:cubicBezTo>
                  <a:pt x="74" y="94"/>
                  <a:pt x="73" y="92"/>
                  <a:pt x="70" y="90"/>
                </a:cubicBezTo>
                <a:cubicBezTo>
                  <a:pt x="69" y="89"/>
                  <a:pt x="67" y="89"/>
                  <a:pt x="65" y="89"/>
                </a:cubicBezTo>
                <a:cubicBezTo>
                  <a:pt x="61" y="88"/>
                  <a:pt x="59" y="87"/>
                  <a:pt x="55" y="86"/>
                </a:cubicBezTo>
                <a:cubicBezTo>
                  <a:pt x="50" y="85"/>
                  <a:pt x="47" y="84"/>
                  <a:pt x="41" y="84"/>
                </a:cubicBezTo>
                <a:cubicBezTo>
                  <a:pt x="36" y="84"/>
                  <a:pt x="36" y="84"/>
                  <a:pt x="36" y="84"/>
                </a:cubicBezTo>
                <a:cubicBezTo>
                  <a:pt x="31" y="84"/>
                  <a:pt x="27" y="81"/>
                  <a:pt x="21" y="81"/>
                </a:cubicBezTo>
                <a:cubicBezTo>
                  <a:pt x="12" y="81"/>
                  <a:pt x="12" y="81"/>
                  <a:pt x="12" y="81"/>
                </a:cubicBezTo>
                <a:cubicBezTo>
                  <a:pt x="9" y="81"/>
                  <a:pt x="8" y="79"/>
                  <a:pt x="5" y="79"/>
                </a:cubicBezTo>
                <a:cubicBezTo>
                  <a:pt x="0" y="79"/>
                  <a:pt x="0" y="79"/>
                  <a:pt x="0" y="79"/>
                </a:cubicBezTo>
                <a:cubicBezTo>
                  <a:pt x="0" y="77"/>
                  <a:pt x="0" y="76"/>
                  <a:pt x="0" y="74"/>
                </a:cubicBezTo>
                <a:cubicBezTo>
                  <a:pt x="0" y="68"/>
                  <a:pt x="8" y="67"/>
                  <a:pt x="8" y="61"/>
                </a:cubicBezTo>
                <a:cubicBezTo>
                  <a:pt x="8" y="58"/>
                  <a:pt x="7" y="57"/>
                  <a:pt x="5" y="57"/>
                </a:cubicBezTo>
                <a:cubicBezTo>
                  <a:pt x="5" y="57"/>
                  <a:pt x="5" y="57"/>
                  <a:pt x="5" y="57"/>
                </a:cubicBezTo>
                <a:cubicBezTo>
                  <a:pt x="5" y="56"/>
                  <a:pt x="4" y="56"/>
                  <a:pt x="4" y="55"/>
                </a:cubicBezTo>
                <a:cubicBezTo>
                  <a:pt x="4" y="53"/>
                  <a:pt x="6" y="52"/>
                  <a:pt x="6" y="49"/>
                </a:cubicBezTo>
                <a:cubicBezTo>
                  <a:pt x="6" y="43"/>
                  <a:pt x="2" y="40"/>
                  <a:pt x="2" y="33"/>
                </a:cubicBezTo>
                <a:cubicBezTo>
                  <a:pt x="2" y="28"/>
                  <a:pt x="3" y="22"/>
                  <a:pt x="9" y="22"/>
                </a:cubicBezTo>
                <a:cubicBezTo>
                  <a:pt x="14" y="21"/>
                  <a:pt x="17" y="23"/>
                  <a:pt x="21" y="20"/>
                </a:cubicBezTo>
                <a:cubicBezTo>
                  <a:pt x="21" y="20"/>
                  <a:pt x="21" y="20"/>
                  <a:pt x="21" y="20"/>
                </a:cubicBezTo>
                <a:cubicBezTo>
                  <a:pt x="25" y="20"/>
                  <a:pt x="27" y="20"/>
                  <a:pt x="31" y="20"/>
                </a:cubicBezTo>
                <a:cubicBezTo>
                  <a:pt x="32" y="20"/>
                  <a:pt x="32" y="18"/>
                  <a:pt x="33" y="18"/>
                </a:cubicBezTo>
                <a:cubicBezTo>
                  <a:pt x="34" y="17"/>
                  <a:pt x="35" y="16"/>
                  <a:pt x="36" y="14"/>
                </a:cubicBezTo>
                <a:cubicBezTo>
                  <a:pt x="40" y="10"/>
                  <a:pt x="41" y="7"/>
                  <a:pt x="43" y="2"/>
                </a:cubicBezTo>
                <a:cubicBezTo>
                  <a:pt x="43" y="2"/>
                  <a:pt x="43" y="2"/>
                  <a:pt x="43" y="2"/>
                </a:cubicBezTo>
                <a:cubicBezTo>
                  <a:pt x="43" y="2"/>
                  <a:pt x="44" y="2"/>
                  <a:pt x="44" y="2"/>
                </a:cubicBezTo>
                <a:cubicBezTo>
                  <a:pt x="49" y="2"/>
                  <a:pt x="49" y="2"/>
                  <a:pt x="49" y="2"/>
                </a:cubicBezTo>
                <a:cubicBezTo>
                  <a:pt x="52" y="2"/>
                  <a:pt x="53" y="0"/>
                  <a:pt x="56" y="0"/>
                </a:cubicBezTo>
                <a:cubicBezTo>
                  <a:pt x="61" y="0"/>
                  <a:pt x="64" y="2"/>
                  <a:pt x="68" y="5"/>
                </a:cubicBezTo>
                <a:cubicBezTo>
                  <a:pt x="70" y="6"/>
                  <a:pt x="70" y="8"/>
                  <a:pt x="72" y="10"/>
                </a:cubicBezTo>
                <a:cubicBezTo>
                  <a:pt x="74" y="12"/>
                  <a:pt x="75" y="11"/>
                  <a:pt x="78" y="11"/>
                </a:cubicBezTo>
                <a:cubicBezTo>
                  <a:pt x="81" y="11"/>
                  <a:pt x="82" y="9"/>
                  <a:pt x="85" y="9"/>
                </a:cubicBezTo>
                <a:cubicBezTo>
                  <a:pt x="88" y="9"/>
                  <a:pt x="89" y="11"/>
                  <a:pt x="92" y="12"/>
                </a:cubicBezTo>
                <a:cubicBezTo>
                  <a:pt x="98" y="15"/>
                  <a:pt x="101" y="17"/>
                  <a:pt x="107" y="17"/>
                </a:cubicBezTo>
                <a:cubicBezTo>
                  <a:pt x="109" y="17"/>
                  <a:pt x="109" y="15"/>
                  <a:pt x="109" y="14"/>
                </a:cubicBezTo>
                <a:cubicBezTo>
                  <a:pt x="110" y="13"/>
                  <a:pt x="111" y="13"/>
                  <a:pt x="113" y="13"/>
                </a:cubicBezTo>
                <a:cubicBezTo>
                  <a:pt x="119" y="13"/>
                  <a:pt x="122" y="16"/>
                  <a:pt x="125" y="21"/>
                </a:cubicBezTo>
                <a:cubicBezTo>
                  <a:pt x="126" y="24"/>
                  <a:pt x="130" y="23"/>
                  <a:pt x="131" y="26"/>
                </a:cubicBezTo>
                <a:cubicBezTo>
                  <a:pt x="132" y="32"/>
                  <a:pt x="130" y="36"/>
                  <a:pt x="133" y="41"/>
                </a:cubicBezTo>
                <a:cubicBezTo>
                  <a:pt x="135" y="44"/>
                  <a:pt x="137" y="44"/>
                  <a:pt x="141" y="45"/>
                </a:cubicBezTo>
                <a:cubicBezTo>
                  <a:pt x="143" y="46"/>
                  <a:pt x="144" y="46"/>
                  <a:pt x="146" y="46"/>
                </a:cubicBezTo>
                <a:cubicBezTo>
                  <a:pt x="147" y="46"/>
                  <a:pt x="148" y="45"/>
                  <a:pt x="149" y="45"/>
                </a:cubicBezTo>
                <a:cubicBezTo>
                  <a:pt x="152" y="45"/>
                  <a:pt x="152" y="48"/>
                  <a:pt x="155" y="48"/>
                </a:cubicBezTo>
                <a:cubicBezTo>
                  <a:pt x="156" y="48"/>
                  <a:pt x="157" y="47"/>
                  <a:pt x="158" y="4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28"/>
          <p:cNvSpPr>
            <a:spLocks/>
          </p:cNvSpPr>
          <p:nvPr/>
        </p:nvSpPr>
        <p:spPr bwMode="auto">
          <a:xfrm>
            <a:off x="3635201" y="4039395"/>
            <a:ext cx="205647" cy="200038"/>
          </a:xfrm>
          <a:custGeom>
            <a:avLst/>
            <a:gdLst/>
            <a:ahLst/>
            <a:cxnLst>
              <a:cxn ang="0">
                <a:pos x="53" y="66"/>
              </a:cxn>
              <a:cxn ang="0">
                <a:pos x="52" y="64"/>
              </a:cxn>
              <a:cxn ang="0">
                <a:pos x="54" y="58"/>
              </a:cxn>
              <a:cxn ang="0">
                <a:pos x="50" y="42"/>
              </a:cxn>
              <a:cxn ang="0">
                <a:pos x="57" y="31"/>
              </a:cxn>
              <a:cxn ang="0">
                <a:pos x="69" y="29"/>
              </a:cxn>
              <a:cxn ang="0">
                <a:pos x="69" y="29"/>
              </a:cxn>
              <a:cxn ang="0">
                <a:pos x="65" y="17"/>
              </a:cxn>
              <a:cxn ang="0">
                <a:pos x="67" y="12"/>
              </a:cxn>
              <a:cxn ang="0">
                <a:pos x="67" y="12"/>
              </a:cxn>
              <a:cxn ang="0">
                <a:pos x="64" y="10"/>
              </a:cxn>
              <a:cxn ang="0">
                <a:pos x="61" y="7"/>
              </a:cxn>
              <a:cxn ang="0">
                <a:pos x="55" y="9"/>
              </a:cxn>
              <a:cxn ang="0">
                <a:pos x="45" y="6"/>
              </a:cxn>
              <a:cxn ang="0">
                <a:pos x="42" y="4"/>
              </a:cxn>
              <a:cxn ang="0">
                <a:pos x="36" y="4"/>
              </a:cxn>
              <a:cxn ang="0">
                <a:pos x="25" y="1"/>
              </a:cxn>
              <a:cxn ang="0">
                <a:pos x="14" y="29"/>
              </a:cxn>
              <a:cxn ang="0">
                <a:pos x="8" y="42"/>
              </a:cxn>
              <a:cxn ang="0">
                <a:pos x="7" y="46"/>
              </a:cxn>
              <a:cxn ang="0">
                <a:pos x="1" y="52"/>
              </a:cxn>
              <a:cxn ang="0">
                <a:pos x="0" y="57"/>
              </a:cxn>
              <a:cxn ang="0">
                <a:pos x="0" y="58"/>
              </a:cxn>
              <a:cxn ang="0">
                <a:pos x="13" y="58"/>
              </a:cxn>
              <a:cxn ang="0">
                <a:pos x="19" y="56"/>
              </a:cxn>
              <a:cxn ang="0">
                <a:pos x="20" y="55"/>
              </a:cxn>
              <a:cxn ang="0">
                <a:pos x="26" y="55"/>
              </a:cxn>
              <a:cxn ang="0">
                <a:pos x="32" y="60"/>
              </a:cxn>
              <a:cxn ang="0">
                <a:pos x="48" y="67"/>
              </a:cxn>
              <a:cxn ang="0">
                <a:pos x="52" y="66"/>
              </a:cxn>
              <a:cxn ang="0">
                <a:pos x="53" y="66"/>
              </a:cxn>
            </a:cxnLst>
            <a:rect l="0" t="0" r="r" b="b"/>
            <a:pathLst>
              <a:path w="69" h="67">
                <a:moveTo>
                  <a:pt x="53" y="66"/>
                </a:moveTo>
                <a:cubicBezTo>
                  <a:pt x="53" y="65"/>
                  <a:pt x="52" y="65"/>
                  <a:pt x="52" y="64"/>
                </a:cubicBezTo>
                <a:cubicBezTo>
                  <a:pt x="52" y="62"/>
                  <a:pt x="54" y="61"/>
                  <a:pt x="54" y="58"/>
                </a:cubicBezTo>
                <a:cubicBezTo>
                  <a:pt x="54" y="52"/>
                  <a:pt x="50" y="49"/>
                  <a:pt x="50" y="42"/>
                </a:cubicBezTo>
                <a:cubicBezTo>
                  <a:pt x="50" y="37"/>
                  <a:pt x="51" y="31"/>
                  <a:pt x="57" y="31"/>
                </a:cubicBezTo>
                <a:cubicBezTo>
                  <a:pt x="62" y="30"/>
                  <a:pt x="65" y="32"/>
                  <a:pt x="69" y="29"/>
                </a:cubicBezTo>
                <a:cubicBezTo>
                  <a:pt x="69" y="29"/>
                  <a:pt x="69" y="29"/>
                  <a:pt x="69" y="29"/>
                </a:cubicBezTo>
                <a:cubicBezTo>
                  <a:pt x="66" y="25"/>
                  <a:pt x="65" y="22"/>
                  <a:pt x="65" y="17"/>
                </a:cubicBezTo>
                <a:cubicBezTo>
                  <a:pt x="65" y="15"/>
                  <a:pt x="66" y="13"/>
                  <a:pt x="67" y="12"/>
                </a:cubicBezTo>
                <a:cubicBezTo>
                  <a:pt x="67" y="12"/>
                  <a:pt x="67" y="12"/>
                  <a:pt x="67" y="12"/>
                </a:cubicBezTo>
                <a:cubicBezTo>
                  <a:pt x="66" y="12"/>
                  <a:pt x="65" y="11"/>
                  <a:pt x="64" y="10"/>
                </a:cubicBezTo>
                <a:cubicBezTo>
                  <a:pt x="63" y="9"/>
                  <a:pt x="63" y="7"/>
                  <a:pt x="61" y="7"/>
                </a:cubicBezTo>
                <a:cubicBezTo>
                  <a:pt x="59" y="7"/>
                  <a:pt x="58" y="9"/>
                  <a:pt x="55" y="9"/>
                </a:cubicBezTo>
                <a:cubicBezTo>
                  <a:pt x="51" y="9"/>
                  <a:pt x="49" y="7"/>
                  <a:pt x="45" y="6"/>
                </a:cubicBezTo>
                <a:cubicBezTo>
                  <a:pt x="44" y="5"/>
                  <a:pt x="43" y="4"/>
                  <a:pt x="42" y="4"/>
                </a:cubicBezTo>
                <a:cubicBezTo>
                  <a:pt x="36" y="4"/>
                  <a:pt x="36" y="4"/>
                  <a:pt x="36" y="4"/>
                </a:cubicBezTo>
                <a:cubicBezTo>
                  <a:pt x="30" y="4"/>
                  <a:pt x="32" y="0"/>
                  <a:pt x="25" y="1"/>
                </a:cubicBezTo>
                <a:cubicBezTo>
                  <a:pt x="17" y="10"/>
                  <a:pt x="16" y="18"/>
                  <a:pt x="14" y="29"/>
                </a:cubicBezTo>
                <a:cubicBezTo>
                  <a:pt x="13" y="34"/>
                  <a:pt x="10" y="37"/>
                  <a:pt x="8" y="42"/>
                </a:cubicBezTo>
                <a:cubicBezTo>
                  <a:pt x="7" y="43"/>
                  <a:pt x="7" y="45"/>
                  <a:pt x="7" y="46"/>
                </a:cubicBezTo>
                <a:cubicBezTo>
                  <a:pt x="5" y="49"/>
                  <a:pt x="3" y="49"/>
                  <a:pt x="1" y="52"/>
                </a:cubicBezTo>
                <a:cubicBezTo>
                  <a:pt x="0" y="53"/>
                  <a:pt x="1" y="55"/>
                  <a:pt x="0" y="57"/>
                </a:cubicBezTo>
                <a:cubicBezTo>
                  <a:pt x="0" y="58"/>
                  <a:pt x="0" y="58"/>
                  <a:pt x="0" y="58"/>
                </a:cubicBezTo>
                <a:cubicBezTo>
                  <a:pt x="5" y="58"/>
                  <a:pt x="8" y="58"/>
                  <a:pt x="13" y="58"/>
                </a:cubicBezTo>
                <a:cubicBezTo>
                  <a:pt x="16" y="58"/>
                  <a:pt x="17" y="57"/>
                  <a:pt x="19" y="56"/>
                </a:cubicBezTo>
                <a:cubicBezTo>
                  <a:pt x="19" y="56"/>
                  <a:pt x="19" y="55"/>
                  <a:pt x="20" y="55"/>
                </a:cubicBezTo>
                <a:cubicBezTo>
                  <a:pt x="22" y="55"/>
                  <a:pt x="23" y="55"/>
                  <a:pt x="26" y="55"/>
                </a:cubicBezTo>
                <a:cubicBezTo>
                  <a:pt x="29" y="55"/>
                  <a:pt x="30" y="58"/>
                  <a:pt x="32" y="60"/>
                </a:cubicBezTo>
                <a:cubicBezTo>
                  <a:pt x="38" y="64"/>
                  <a:pt x="41" y="67"/>
                  <a:pt x="48" y="67"/>
                </a:cubicBezTo>
                <a:cubicBezTo>
                  <a:pt x="50" y="67"/>
                  <a:pt x="51" y="66"/>
                  <a:pt x="52" y="66"/>
                </a:cubicBezTo>
                <a:cubicBezTo>
                  <a:pt x="53" y="66"/>
                  <a:pt x="53" y="66"/>
                  <a:pt x="53" y="6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29"/>
          <p:cNvSpPr>
            <a:spLocks/>
          </p:cNvSpPr>
          <p:nvPr/>
        </p:nvSpPr>
        <p:spPr bwMode="auto">
          <a:xfrm>
            <a:off x="3827760" y="4039395"/>
            <a:ext cx="78520" cy="85997"/>
          </a:xfrm>
          <a:custGeom>
            <a:avLst/>
            <a:gdLst/>
            <a:ahLst/>
            <a:cxnLst>
              <a:cxn ang="0">
                <a:pos x="2" y="12"/>
              </a:cxn>
              <a:cxn ang="0">
                <a:pos x="10" y="14"/>
              </a:cxn>
              <a:cxn ang="0">
                <a:pos x="21" y="9"/>
              </a:cxn>
              <a:cxn ang="0">
                <a:pos x="26" y="11"/>
              </a:cxn>
              <a:cxn ang="0">
                <a:pos x="26" y="11"/>
              </a:cxn>
              <a:cxn ang="0">
                <a:pos x="19" y="23"/>
              </a:cxn>
              <a:cxn ang="0">
                <a:pos x="16" y="27"/>
              </a:cxn>
              <a:cxn ang="0">
                <a:pos x="14" y="29"/>
              </a:cxn>
              <a:cxn ang="0">
                <a:pos x="4" y="29"/>
              </a:cxn>
              <a:cxn ang="0">
                <a:pos x="4" y="29"/>
              </a:cxn>
              <a:cxn ang="0">
                <a:pos x="0" y="17"/>
              </a:cxn>
              <a:cxn ang="0">
                <a:pos x="2" y="12"/>
              </a:cxn>
            </a:cxnLst>
            <a:rect l="0" t="0" r="r" b="b"/>
            <a:pathLst>
              <a:path w="26" h="29">
                <a:moveTo>
                  <a:pt x="2" y="12"/>
                </a:moveTo>
                <a:cubicBezTo>
                  <a:pt x="4" y="13"/>
                  <a:pt x="7" y="14"/>
                  <a:pt x="10" y="14"/>
                </a:cubicBezTo>
                <a:cubicBezTo>
                  <a:pt x="20" y="14"/>
                  <a:pt x="16" y="0"/>
                  <a:pt x="21" y="9"/>
                </a:cubicBezTo>
                <a:cubicBezTo>
                  <a:pt x="22" y="11"/>
                  <a:pt x="24" y="11"/>
                  <a:pt x="26" y="11"/>
                </a:cubicBezTo>
                <a:cubicBezTo>
                  <a:pt x="26" y="11"/>
                  <a:pt x="26" y="11"/>
                  <a:pt x="26" y="11"/>
                </a:cubicBezTo>
                <a:cubicBezTo>
                  <a:pt x="24" y="16"/>
                  <a:pt x="23" y="19"/>
                  <a:pt x="19" y="23"/>
                </a:cubicBezTo>
                <a:cubicBezTo>
                  <a:pt x="18" y="25"/>
                  <a:pt x="17" y="26"/>
                  <a:pt x="16" y="27"/>
                </a:cubicBezTo>
                <a:cubicBezTo>
                  <a:pt x="15" y="27"/>
                  <a:pt x="15" y="29"/>
                  <a:pt x="14" y="29"/>
                </a:cubicBezTo>
                <a:cubicBezTo>
                  <a:pt x="10" y="29"/>
                  <a:pt x="8" y="29"/>
                  <a:pt x="4" y="29"/>
                </a:cubicBezTo>
                <a:cubicBezTo>
                  <a:pt x="4" y="29"/>
                  <a:pt x="4" y="29"/>
                  <a:pt x="4" y="29"/>
                </a:cubicBezTo>
                <a:cubicBezTo>
                  <a:pt x="1" y="25"/>
                  <a:pt x="0" y="22"/>
                  <a:pt x="0" y="17"/>
                </a:cubicBezTo>
                <a:cubicBezTo>
                  <a:pt x="0" y="15"/>
                  <a:pt x="1" y="13"/>
                  <a:pt x="2"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8" name="Freeform 30"/>
          <p:cNvSpPr>
            <a:spLocks/>
          </p:cNvSpPr>
          <p:nvPr/>
        </p:nvSpPr>
        <p:spPr bwMode="auto">
          <a:xfrm>
            <a:off x="3294950" y="3674840"/>
            <a:ext cx="400075" cy="373902"/>
          </a:xfrm>
          <a:custGeom>
            <a:avLst/>
            <a:gdLst/>
            <a:ahLst/>
            <a:cxnLst>
              <a:cxn ang="0">
                <a:pos x="4" y="54"/>
              </a:cxn>
              <a:cxn ang="0">
                <a:pos x="11" y="61"/>
              </a:cxn>
              <a:cxn ang="0">
                <a:pos x="19" y="67"/>
              </a:cxn>
              <a:cxn ang="0">
                <a:pos x="24" y="67"/>
              </a:cxn>
              <a:cxn ang="0">
                <a:pos x="34" y="65"/>
              </a:cxn>
              <a:cxn ang="0">
                <a:pos x="32" y="56"/>
              </a:cxn>
              <a:cxn ang="0">
                <a:pos x="43" y="36"/>
              </a:cxn>
              <a:cxn ang="0">
                <a:pos x="49" y="32"/>
              </a:cxn>
              <a:cxn ang="0">
                <a:pos x="66" y="28"/>
              </a:cxn>
              <a:cxn ang="0">
                <a:pos x="88" y="15"/>
              </a:cxn>
              <a:cxn ang="0">
                <a:pos x="97" y="4"/>
              </a:cxn>
              <a:cxn ang="0">
                <a:pos x="99" y="1"/>
              </a:cxn>
              <a:cxn ang="0">
                <a:pos x="108" y="0"/>
              </a:cxn>
              <a:cxn ang="0">
                <a:pos x="117" y="6"/>
              </a:cxn>
              <a:cxn ang="0">
                <a:pos x="130" y="21"/>
              </a:cxn>
              <a:cxn ang="0">
                <a:pos x="130" y="21"/>
              </a:cxn>
              <a:cxn ang="0">
                <a:pos x="130" y="21"/>
              </a:cxn>
              <a:cxn ang="0">
                <a:pos x="130" y="30"/>
              </a:cxn>
              <a:cxn ang="0">
                <a:pos x="132" y="33"/>
              </a:cxn>
              <a:cxn ang="0">
                <a:pos x="135" y="41"/>
              </a:cxn>
              <a:cxn ang="0">
                <a:pos x="132" y="58"/>
              </a:cxn>
              <a:cxn ang="0">
                <a:pos x="134" y="65"/>
              </a:cxn>
              <a:cxn ang="0">
                <a:pos x="131" y="73"/>
              </a:cxn>
              <a:cxn ang="0">
                <a:pos x="128" y="87"/>
              </a:cxn>
              <a:cxn ang="0">
                <a:pos x="128" y="91"/>
              </a:cxn>
              <a:cxn ang="0">
                <a:pos x="130" y="103"/>
              </a:cxn>
              <a:cxn ang="0">
                <a:pos x="124" y="121"/>
              </a:cxn>
              <a:cxn ang="0">
                <a:pos x="124" y="121"/>
              </a:cxn>
              <a:cxn ang="0">
                <a:pos x="121" y="119"/>
              </a:cxn>
              <a:cxn ang="0">
                <a:pos x="114" y="115"/>
              </a:cxn>
              <a:cxn ang="0">
                <a:pos x="114" y="110"/>
              </a:cxn>
              <a:cxn ang="0">
                <a:pos x="114" y="110"/>
              </a:cxn>
              <a:cxn ang="0">
                <a:pos x="107" y="109"/>
              </a:cxn>
              <a:cxn ang="0">
                <a:pos x="98" y="105"/>
              </a:cxn>
              <a:cxn ang="0">
                <a:pos x="87" y="117"/>
              </a:cxn>
              <a:cxn ang="0">
                <a:pos x="86" y="117"/>
              </a:cxn>
              <a:cxn ang="0">
                <a:pos x="74" y="109"/>
              </a:cxn>
              <a:cxn ang="0">
                <a:pos x="68" y="107"/>
              </a:cxn>
              <a:cxn ang="0">
                <a:pos x="53" y="100"/>
              </a:cxn>
              <a:cxn ang="0">
                <a:pos x="53" y="101"/>
              </a:cxn>
              <a:cxn ang="0">
                <a:pos x="52" y="103"/>
              </a:cxn>
              <a:cxn ang="0">
                <a:pos x="56" y="110"/>
              </a:cxn>
              <a:cxn ang="0">
                <a:pos x="59" y="119"/>
              </a:cxn>
              <a:cxn ang="0">
                <a:pos x="61" y="124"/>
              </a:cxn>
              <a:cxn ang="0">
                <a:pos x="61" y="125"/>
              </a:cxn>
              <a:cxn ang="0">
                <a:pos x="57" y="125"/>
              </a:cxn>
              <a:cxn ang="0">
                <a:pos x="52" y="124"/>
              </a:cxn>
              <a:cxn ang="0">
                <a:pos x="51" y="119"/>
              </a:cxn>
              <a:cxn ang="0">
                <a:pos x="47" y="116"/>
              </a:cxn>
              <a:cxn ang="0">
                <a:pos x="40" y="109"/>
              </a:cxn>
              <a:cxn ang="0">
                <a:pos x="36" y="106"/>
              </a:cxn>
              <a:cxn ang="0">
                <a:pos x="31" y="101"/>
              </a:cxn>
              <a:cxn ang="0">
                <a:pos x="28" y="99"/>
              </a:cxn>
              <a:cxn ang="0">
                <a:pos x="24" y="94"/>
              </a:cxn>
              <a:cxn ang="0">
                <a:pos x="18" y="84"/>
              </a:cxn>
              <a:cxn ang="0">
                <a:pos x="17" y="83"/>
              </a:cxn>
              <a:cxn ang="0">
                <a:pos x="14" y="78"/>
              </a:cxn>
              <a:cxn ang="0">
                <a:pos x="8" y="73"/>
              </a:cxn>
              <a:cxn ang="0">
                <a:pos x="3" y="71"/>
              </a:cxn>
              <a:cxn ang="0">
                <a:pos x="2" y="68"/>
              </a:cxn>
              <a:cxn ang="0">
                <a:pos x="0" y="67"/>
              </a:cxn>
              <a:cxn ang="0">
                <a:pos x="0" y="67"/>
              </a:cxn>
              <a:cxn ang="0">
                <a:pos x="4" y="54"/>
              </a:cxn>
            </a:cxnLst>
            <a:rect l="0" t="0" r="r" b="b"/>
            <a:pathLst>
              <a:path w="135" h="126">
                <a:moveTo>
                  <a:pt x="4" y="54"/>
                </a:moveTo>
                <a:cubicBezTo>
                  <a:pt x="8" y="56"/>
                  <a:pt x="9" y="58"/>
                  <a:pt x="11" y="61"/>
                </a:cubicBezTo>
                <a:cubicBezTo>
                  <a:pt x="14" y="64"/>
                  <a:pt x="15" y="67"/>
                  <a:pt x="19" y="67"/>
                </a:cubicBezTo>
                <a:cubicBezTo>
                  <a:pt x="24" y="67"/>
                  <a:pt x="24" y="67"/>
                  <a:pt x="24" y="67"/>
                </a:cubicBezTo>
                <a:cubicBezTo>
                  <a:pt x="28" y="67"/>
                  <a:pt x="30" y="65"/>
                  <a:pt x="34" y="65"/>
                </a:cubicBezTo>
                <a:cubicBezTo>
                  <a:pt x="34" y="62"/>
                  <a:pt x="32" y="59"/>
                  <a:pt x="32" y="56"/>
                </a:cubicBezTo>
                <a:cubicBezTo>
                  <a:pt x="32" y="47"/>
                  <a:pt x="36" y="41"/>
                  <a:pt x="43" y="36"/>
                </a:cubicBezTo>
                <a:cubicBezTo>
                  <a:pt x="46" y="34"/>
                  <a:pt x="47" y="33"/>
                  <a:pt x="49" y="32"/>
                </a:cubicBezTo>
                <a:cubicBezTo>
                  <a:pt x="56" y="30"/>
                  <a:pt x="60" y="30"/>
                  <a:pt x="66" y="28"/>
                </a:cubicBezTo>
                <a:cubicBezTo>
                  <a:pt x="76" y="24"/>
                  <a:pt x="81" y="21"/>
                  <a:pt x="88" y="15"/>
                </a:cubicBezTo>
                <a:cubicBezTo>
                  <a:pt x="92" y="12"/>
                  <a:pt x="94" y="8"/>
                  <a:pt x="97" y="4"/>
                </a:cubicBezTo>
                <a:cubicBezTo>
                  <a:pt x="97" y="3"/>
                  <a:pt x="98" y="2"/>
                  <a:pt x="99" y="1"/>
                </a:cubicBezTo>
                <a:cubicBezTo>
                  <a:pt x="102" y="0"/>
                  <a:pt x="104" y="0"/>
                  <a:pt x="108" y="0"/>
                </a:cubicBezTo>
                <a:cubicBezTo>
                  <a:pt x="112" y="0"/>
                  <a:pt x="114" y="3"/>
                  <a:pt x="117" y="6"/>
                </a:cubicBezTo>
                <a:cubicBezTo>
                  <a:pt x="121" y="13"/>
                  <a:pt x="122" y="18"/>
                  <a:pt x="130" y="21"/>
                </a:cubicBezTo>
                <a:cubicBezTo>
                  <a:pt x="130" y="21"/>
                  <a:pt x="130" y="21"/>
                  <a:pt x="130" y="21"/>
                </a:cubicBezTo>
                <a:cubicBezTo>
                  <a:pt x="130" y="21"/>
                  <a:pt x="130" y="21"/>
                  <a:pt x="130" y="21"/>
                </a:cubicBezTo>
                <a:cubicBezTo>
                  <a:pt x="130" y="25"/>
                  <a:pt x="130" y="26"/>
                  <a:pt x="130" y="30"/>
                </a:cubicBezTo>
                <a:cubicBezTo>
                  <a:pt x="130" y="31"/>
                  <a:pt x="131" y="32"/>
                  <a:pt x="132" y="33"/>
                </a:cubicBezTo>
                <a:cubicBezTo>
                  <a:pt x="134" y="36"/>
                  <a:pt x="135" y="38"/>
                  <a:pt x="135" y="41"/>
                </a:cubicBezTo>
                <a:cubicBezTo>
                  <a:pt x="135" y="48"/>
                  <a:pt x="132" y="51"/>
                  <a:pt x="132" y="58"/>
                </a:cubicBezTo>
                <a:cubicBezTo>
                  <a:pt x="132" y="61"/>
                  <a:pt x="134" y="62"/>
                  <a:pt x="134" y="65"/>
                </a:cubicBezTo>
                <a:cubicBezTo>
                  <a:pt x="134" y="68"/>
                  <a:pt x="133" y="70"/>
                  <a:pt x="131" y="73"/>
                </a:cubicBezTo>
                <a:cubicBezTo>
                  <a:pt x="129" y="78"/>
                  <a:pt x="128" y="81"/>
                  <a:pt x="128" y="87"/>
                </a:cubicBezTo>
                <a:cubicBezTo>
                  <a:pt x="128" y="91"/>
                  <a:pt x="128" y="91"/>
                  <a:pt x="128" y="91"/>
                </a:cubicBezTo>
                <a:cubicBezTo>
                  <a:pt x="130" y="103"/>
                  <a:pt x="130" y="103"/>
                  <a:pt x="130" y="103"/>
                </a:cubicBezTo>
                <a:cubicBezTo>
                  <a:pt x="130" y="111"/>
                  <a:pt x="128" y="115"/>
                  <a:pt x="124" y="121"/>
                </a:cubicBezTo>
                <a:cubicBezTo>
                  <a:pt x="124" y="122"/>
                  <a:pt x="124" y="122"/>
                  <a:pt x="124" y="121"/>
                </a:cubicBezTo>
                <a:cubicBezTo>
                  <a:pt x="123" y="121"/>
                  <a:pt x="122" y="119"/>
                  <a:pt x="121" y="119"/>
                </a:cubicBezTo>
                <a:cubicBezTo>
                  <a:pt x="118" y="119"/>
                  <a:pt x="114" y="118"/>
                  <a:pt x="114" y="115"/>
                </a:cubicBezTo>
                <a:cubicBezTo>
                  <a:pt x="114" y="110"/>
                  <a:pt x="114" y="110"/>
                  <a:pt x="114" y="110"/>
                </a:cubicBezTo>
                <a:cubicBezTo>
                  <a:pt x="114" y="110"/>
                  <a:pt x="114" y="110"/>
                  <a:pt x="114" y="110"/>
                </a:cubicBezTo>
                <a:cubicBezTo>
                  <a:pt x="111" y="110"/>
                  <a:pt x="110" y="110"/>
                  <a:pt x="107" y="109"/>
                </a:cubicBezTo>
                <a:cubicBezTo>
                  <a:pt x="104" y="108"/>
                  <a:pt x="102" y="105"/>
                  <a:pt x="98" y="105"/>
                </a:cubicBezTo>
                <a:cubicBezTo>
                  <a:pt x="92" y="105"/>
                  <a:pt x="89" y="111"/>
                  <a:pt x="87" y="117"/>
                </a:cubicBezTo>
                <a:cubicBezTo>
                  <a:pt x="86" y="117"/>
                  <a:pt x="86" y="117"/>
                  <a:pt x="86" y="117"/>
                </a:cubicBezTo>
                <a:cubicBezTo>
                  <a:pt x="82" y="114"/>
                  <a:pt x="79" y="111"/>
                  <a:pt x="74" y="109"/>
                </a:cubicBezTo>
                <a:cubicBezTo>
                  <a:pt x="72" y="109"/>
                  <a:pt x="70" y="109"/>
                  <a:pt x="68" y="107"/>
                </a:cubicBezTo>
                <a:cubicBezTo>
                  <a:pt x="63" y="104"/>
                  <a:pt x="59" y="101"/>
                  <a:pt x="53" y="100"/>
                </a:cubicBezTo>
                <a:cubicBezTo>
                  <a:pt x="53" y="100"/>
                  <a:pt x="53" y="100"/>
                  <a:pt x="53" y="101"/>
                </a:cubicBezTo>
                <a:cubicBezTo>
                  <a:pt x="52" y="102"/>
                  <a:pt x="52" y="102"/>
                  <a:pt x="52" y="103"/>
                </a:cubicBezTo>
                <a:cubicBezTo>
                  <a:pt x="52" y="106"/>
                  <a:pt x="56" y="107"/>
                  <a:pt x="56" y="110"/>
                </a:cubicBezTo>
                <a:cubicBezTo>
                  <a:pt x="58" y="113"/>
                  <a:pt x="58" y="115"/>
                  <a:pt x="59" y="119"/>
                </a:cubicBezTo>
                <a:cubicBezTo>
                  <a:pt x="59" y="121"/>
                  <a:pt x="61" y="122"/>
                  <a:pt x="61" y="124"/>
                </a:cubicBezTo>
                <a:cubicBezTo>
                  <a:pt x="61" y="124"/>
                  <a:pt x="61" y="125"/>
                  <a:pt x="61" y="125"/>
                </a:cubicBezTo>
                <a:cubicBezTo>
                  <a:pt x="57" y="125"/>
                  <a:pt x="57" y="125"/>
                  <a:pt x="57" y="125"/>
                </a:cubicBezTo>
                <a:cubicBezTo>
                  <a:pt x="55" y="125"/>
                  <a:pt x="53" y="126"/>
                  <a:pt x="52" y="124"/>
                </a:cubicBezTo>
                <a:cubicBezTo>
                  <a:pt x="51" y="122"/>
                  <a:pt x="52" y="121"/>
                  <a:pt x="51" y="119"/>
                </a:cubicBezTo>
                <a:cubicBezTo>
                  <a:pt x="50" y="118"/>
                  <a:pt x="49" y="118"/>
                  <a:pt x="47" y="116"/>
                </a:cubicBezTo>
                <a:cubicBezTo>
                  <a:pt x="44" y="114"/>
                  <a:pt x="43" y="112"/>
                  <a:pt x="40" y="109"/>
                </a:cubicBezTo>
                <a:cubicBezTo>
                  <a:pt x="38" y="108"/>
                  <a:pt x="37" y="108"/>
                  <a:pt x="36" y="106"/>
                </a:cubicBezTo>
                <a:cubicBezTo>
                  <a:pt x="35" y="104"/>
                  <a:pt x="34" y="102"/>
                  <a:pt x="31" y="101"/>
                </a:cubicBezTo>
                <a:cubicBezTo>
                  <a:pt x="30" y="100"/>
                  <a:pt x="29" y="100"/>
                  <a:pt x="28" y="99"/>
                </a:cubicBezTo>
                <a:cubicBezTo>
                  <a:pt x="26" y="97"/>
                  <a:pt x="26" y="95"/>
                  <a:pt x="24" y="94"/>
                </a:cubicBezTo>
                <a:cubicBezTo>
                  <a:pt x="20" y="90"/>
                  <a:pt x="18" y="88"/>
                  <a:pt x="18" y="84"/>
                </a:cubicBezTo>
                <a:cubicBezTo>
                  <a:pt x="18" y="83"/>
                  <a:pt x="18" y="83"/>
                  <a:pt x="17" y="83"/>
                </a:cubicBezTo>
                <a:cubicBezTo>
                  <a:pt x="15" y="83"/>
                  <a:pt x="15" y="80"/>
                  <a:pt x="14" y="78"/>
                </a:cubicBezTo>
                <a:cubicBezTo>
                  <a:pt x="13" y="75"/>
                  <a:pt x="11" y="74"/>
                  <a:pt x="8" y="73"/>
                </a:cubicBezTo>
                <a:cubicBezTo>
                  <a:pt x="6" y="72"/>
                  <a:pt x="4" y="73"/>
                  <a:pt x="3" y="71"/>
                </a:cubicBezTo>
                <a:cubicBezTo>
                  <a:pt x="2" y="70"/>
                  <a:pt x="3" y="68"/>
                  <a:pt x="2" y="68"/>
                </a:cubicBezTo>
                <a:cubicBezTo>
                  <a:pt x="1" y="67"/>
                  <a:pt x="0" y="67"/>
                  <a:pt x="0" y="67"/>
                </a:cubicBezTo>
                <a:cubicBezTo>
                  <a:pt x="0" y="67"/>
                  <a:pt x="0" y="67"/>
                  <a:pt x="0" y="67"/>
                </a:cubicBezTo>
                <a:cubicBezTo>
                  <a:pt x="0" y="62"/>
                  <a:pt x="0" y="58"/>
                  <a:pt x="4" y="5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Freeform 31"/>
          <p:cNvSpPr>
            <a:spLocks noEditPoints="1"/>
          </p:cNvSpPr>
          <p:nvPr/>
        </p:nvSpPr>
        <p:spPr bwMode="auto">
          <a:xfrm>
            <a:off x="2821962" y="3407500"/>
            <a:ext cx="484204" cy="560854"/>
          </a:xfrm>
          <a:custGeom>
            <a:avLst/>
            <a:gdLst/>
            <a:ahLst/>
            <a:cxnLst>
              <a:cxn ang="0">
                <a:pos x="67" y="176"/>
              </a:cxn>
              <a:cxn ang="0">
                <a:pos x="70" y="184"/>
              </a:cxn>
              <a:cxn ang="0">
                <a:pos x="75" y="188"/>
              </a:cxn>
              <a:cxn ang="0">
                <a:pos x="81" y="181"/>
              </a:cxn>
              <a:cxn ang="0">
                <a:pos x="71" y="177"/>
              </a:cxn>
              <a:cxn ang="0">
                <a:pos x="159" y="157"/>
              </a:cxn>
              <a:cxn ang="0">
                <a:pos x="155" y="156"/>
              </a:cxn>
              <a:cxn ang="0">
                <a:pos x="143" y="152"/>
              </a:cxn>
              <a:cxn ang="0">
                <a:pos x="137" y="146"/>
              </a:cxn>
              <a:cxn ang="0">
                <a:pos x="122" y="132"/>
              </a:cxn>
              <a:cxn ang="0">
                <a:pos x="109" y="122"/>
              </a:cxn>
              <a:cxn ang="0">
                <a:pos x="83" y="104"/>
              </a:cxn>
              <a:cxn ang="0">
                <a:pos x="74" y="96"/>
              </a:cxn>
              <a:cxn ang="0">
                <a:pos x="73" y="85"/>
              </a:cxn>
              <a:cxn ang="0">
                <a:pos x="53" y="69"/>
              </a:cxn>
              <a:cxn ang="0">
                <a:pos x="17" y="24"/>
              </a:cxn>
              <a:cxn ang="0">
                <a:pos x="0" y="14"/>
              </a:cxn>
              <a:cxn ang="0">
                <a:pos x="11" y="5"/>
              </a:cxn>
              <a:cxn ang="0">
                <a:pos x="25" y="0"/>
              </a:cxn>
              <a:cxn ang="0">
                <a:pos x="43" y="17"/>
              </a:cxn>
              <a:cxn ang="0">
                <a:pos x="58" y="28"/>
              </a:cxn>
              <a:cxn ang="0">
                <a:pos x="74" y="29"/>
              </a:cxn>
              <a:cxn ang="0">
                <a:pos x="74" y="41"/>
              </a:cxn>
              <a:cxn ang="0">
                <a:pos x="90" y="54"/>
              </a:cxn>
              <a:cxn ang="0">
                <a:pos x="107" y="63"/>
              </a:cxn>
              <a:cxn ang="0">
                <a:pos x="108" y="85"/>
              </a:cxn>
              <a:cxn ang="0">
                <a:pos x="102" y="93"/>
              </a:cxn>
              <a:cxn ang="0">
                <a:pos x="108" y="98"/>
              </a:cxn>
              <a:cxn ang="0">
                <a:pos x="123" y="108"/>
              </a:cxn>
              <a:cxn ang="0">
                <a:pos x="129" y="117"/>
              </a:cxn>
              <a:cxn ang="0">
                <a:pos x="149" y="121"/>
              </a:cxn>
              <a:cxn ang="0">
                <a:pos x="163" y="144"/>
              </a:cxn>
            </a:cxnLst>
            <a:rect l="0" t="0" r="r" b="b"/>
            <a:pathLst>
              <a:path w="163" h="189">
                <a:moveTo>
                  <a:pt x="71" y="177"/>
                </a:moveTo>
                <a:cubicBezTo>
                  <a:pt x="69" y="177"/>
                  <a:pt x="69" y="176"/>
                  <a:pt x="67" y="176"/>
                </a:cubicBezTo>
                <a:cubicBezTo>
                  <a:pt x="65" y="176"/>
                  <a:pt x="65" y="178"/>
                  <a:pt x="64" y="179"/>
                </a:cubicBezTo>
                <a:cubicBezTo>
                  <a:pt x="66" y="181"/>
                  <a:pt x="68" y="181"/>
                  <a:pt x="70" y="184"/>
                </a:cubicBezTo>
                <a:cubicBezTo>
                  <a:pt x="71" y="186"/>
                  <a:pt x="71" y="189"/>
                  <a:pt x="73" y="189"/>
                </a:cubicBezTo>
                <a:cubicBezTo>
                  <a:pt x="74" y="189"/>
                  <a:pt x="75" y="188"/>
                  <a:pt x="75" y="188"/>
                </a:cubicBezTo>
                <a:cubicBezTo>
                  <a:pt x="78" y="187"/>
                  <a:pt x="81" y="187"/>
                  <a:pt x="81" y="184"/>
                </a:cubicBezTo>
                <a:cubicBezTo>
                  <a:pt x="81" y="181"/>
                  <a:pt x="81" y="181"/>
                  <a:pt x="81" y="181"/>
                </a:cubicBezTo>
                <a:cubicBezTo>
                  <a:pt x="79" y="181"/>
                  <a:pt x="77" y="182"/>
                  <a:pt x="75" y="180"/>
                </a:cubicBezTo>
                <a:cubicBezTo>
                  <a:pt x="73" y="180"/>
                  <a:pt x="72" y="178"/>
                  <a:pt x="71" y="177"/>
                </a:cubicBezTo>
                <a:close/>
                <a:moveTo>
                  <a:pt x="163" y="144"/>
                </a:moveTo>
                <a:cubicBezTo>
                  <a:pt x="159" y="148"/>
                  <a:pt x="159" y="152"/>
                  <a:pt x="159" y="157"/>
                </a:cubicBezTo>
                <a:cubicBezTo>
                  <a:pt x="159" y="157"/>
                  <a:pt x="159" y="157"/>
                  <a:pt x="159" y="157"/>
                </a:cubicBezTo>
                <a:cubicBezTo>
                  <a:pt x="158" y="157"/>
                  <a:pt x="156" y="157"/>
                  <a:pt x="155" y="156"/>
                </a:cubicBezTo>
                <a:cubicBezTo>
                  <a:pt x="153" y="155"/>
                  <a:pt x="152" y="154"/>
                  <a:pt x="149" y="153"/>
                </a:cubicBezTo>
                <a:cubicBezTo>
                  <a:pt x="147" y="153"/>
                  <a:pt x="144" y="154"/>
                  <a:pt x="143" y="152"/>
                </a:cubicBezTo>
                <a:cubicBezTo>
                  <a:pt x="141" y="150"/>
                  <a:pt x="142" y="149"/>
                  <a:pt x="141" y="148"/>
                </a:cubicBezTo>
                <a:cubicBezTo>
                  <a:pt x="139" y="147"/>
                  <a:pt x="138" y="147"/>
                  <a:pt x="137" y="146"/>
                </a:cubicBezTo>
                <a:cubicBezTo>
                  <a:pt x="136" y="144"/>
                  <a:pt x="136" y="142"/>
                  <a:pt x="134" y="141"/>
                </a:cubicBezTo>
                <a:cubicBezTo>
                  <a:pt x="129" y="138"/>
                  <a:pt x="127" y="135"/>
                  <a:pt x="122" y="132"/>
                </a:cubicBezTo>
                <a:cubicBezTo>
                  <a:pt x="118" y="130"/>
                  <a:pt x="114" y="131"/>
                  <a:pt x="111" y="128"/>
                </a:cubicBezTo>
                <a:cubicBezTo>
                  <a:pt x="110" y="126"/>
                  <a:pt x="110" y="124"/>
                  <a:pt x="109" y="122"/>
                </a:cubicBezTo>
                <a:cubicBezTo>
                  <a:pt x="107" y="120"/>
                  <a:pt x="105" y="120"/>
                  <a:pt x="102" y="118"/>
                </a:cubicBezTo>
                <a:cubicBezTo>
                  <a:pt x="95" y="113"/>
                  <a:pt x="91" y="110"/>
                  <a:pt x="83" y="104"/>
                </a:cubicBezTo>
                <a:cubicBezTo>
                  <a:pt x="79" y="101"/>
                  <a:pt x="78" y="99"/>
                  <a:pt x="74" y="96"/>
                </a:cubicBezTo>
                <a:cubicBezTo>
                  <a:pt x="74" y="96"/>
                  <a:pt x="74" y="96"/>
                  <a:pt x="74" y="96"/>
                </a:cubicBezTo>
                <a:cubicBezTo>
                  <a:pt x="74" y="95"/>
                  <a:pt x="75" y="94"/>
                  <a:pt x="75" y="93"/>
                </a:cubicBezTo>
                <a:cubicBezTo>
                  <a:pt x="75" y="89"/>
                  <a:pt x="74" y="88"/>
                  <a:pt x="73" y="85"/>
                </a:cubicBezTo>
                <a:cubicBezTo>
                  <a:pt x="71" y="81"/>
                  <a:pt x="70" y="78"/>
                  <a:pt x="67" y="75"/>
                </a:cubicBezTo>
                <a:cubicBezTo>
                  <a:pt x="62" y="71"/>
                  <a:pt x="59" y="71"/>
                  <a:pt x="53" y="69"/>
                </a:cubicBezTo>
                <a:cubicBezTo>
                  <a:pt x="44" y="65"/>
                  <a:pt x="41" y="59"/>
                  <a:pt x="34" y="52"/>
                </a:cubicBezTo>
                <a:cubicBezTo>
                  <a:pt x="26" y="42"/>
                  <a:pt x="26" y="33"/>
                  <a:pt x="17" y="24"/>
                </a:cubicBezTo>
                <a:cubicBezTo>
                  <a:pt x="14" y="21"/>
                  <a:pt x="11" y="22"/>
                  <a:pt x="7" y="20"/>
                </a:cubicBezTo>
                <a:cubicBezTo>
                  <a:pt x="4" y="18"/>
                  <a:pt x="2" y="16"/>
                  <a:pt x="0" y="14"/>
                </a:cubicBezTo>
                <a:cubicBezTo>
                  <a:pt x="0" y="14"/>
                  <a:pt x="0" y="14"/>
                  <a:pt x="0" y="14"/>
                </a:cubicBezTo>
                <a:cubicBezTo>
                  <a:pt x="1" y="8"/>
                  <a:pt x="5" y="7"/>
                  <a:pt x="11" y="5"/>
                </a:cubicBezTo>
                <a:cubicBezTo>
                  <a:pt x="16" y="3"/>
                  <a:pt x="20" y="2"/>
                  <a:pt x="25" y="0"/>
                </a:cubicBezTo>
                <a:cubicBezTo>
                  <a:pt x="25" y="0"/>
                  <a:pt x="25" y="0"/>
                  <a:pt x="25" y="0"/>
                </a:cubicBezTo>
                <a:cubicBezTo>
                  <a:pt x="27" y="2"/>
                  <a:pt x="28" y="3"/>
                  <a:pt x="30" y="5"/>
                </a:cubicBezTo>
                <a:cubicBezTo>
                  <a:pt x="35" y="10"/>
                  <a:pt x="37" y="13"/>
                  <a:pt x="43" y="17"/>
                </a:cubicBezTo>
                <a:cubicBezTo>
                  <a:pt x="46" y="21"/>
                  <a:pt x="47" y="24"/>
                  <a:pt x="51" y="26"/>
                </a:cubicBezTo>
                <a:cubicBezTo>
                  <a:pt x="54" y="27"/>
                  <a:pt x="55" y="27"/>
                  <a:pt x="58" y="28"/>
                </a:cubicBezTo>
                <a:cubicBezTo>
                  <a:pt x="62" y="28"/>
                  <a:pt x="63" y="30"/>
                  <a:pt x="67" y="30"/>
                </a:cubicBezTo>
                <a:cubicBezTo>
                  <a:pt x="70" y="30"/>
                  <a:pt x="71" y="30"/>
                  <a:pt x="74" y="29"/>
                </a:cubicBezTo>
                <a:cubicBezTo>
                  <a:pt x="74" y="29"/>
                  <a:pt x="74" y="29"/>
                  <a:pt x="74" y="29"/>
                </a:cubicBezTo>
                <a:cubicBezTo>
                  <a:pt x="73" y="34"/>
                  <a:pt x="73" y="36"/>
                  <a:pt x="74" y="41"/>
                </a:cubicBezTo>
                <a:cubicBezTo>
                  <a:pt x="78" y="46"/>
                  <a:pt x="83" y="43"/>
                  <a:pt x="88" y="46"/>
                </a:cubicBezTo>
                <a:cubicBezTo>
                  <a:pt x="92" y="47"/>
                  <a:pt x="89" y="51"/>
                  <a:pt x="90" y="54"/>
                </a:cubicBezTo>
                <a:cubicBezTo>
                  <a:pt x="91" y="57"/>
                  <a:pt x="93" y="57"/>
                  <a:pt x="94" y="59"/>
                </a:cubicBezTo>
                <a:cubicBezTo>
                  <a:pt x="99" y="62"/>
                  <a:pt x="102" y="63"/>
                  <a:pt x="107" y="63"/>
                </a:cubicBezTo>
                <a:cubicBezTo>
                  <a:pt x="113" y="64"/>
                  <a:pt x="120" y="65"/>
                  <a:pt x="120" y="70"/>
                </a:cubicBezTo>
                <a:cubicBezTo>
                  <a:pt x="120" y="78"/>
                  <a:pt x="113" y="80"/>
                  <a:pt x="108" y="85"/>
                </a:cubicBezTo>
                <a:cubicBezTo>
                  <a:pt x="105" y="87"/>
                  <a:pt x="101" y="87"/>
                  <a:pt x="101" y="90"/>
                </a:cubicBezTo>
                <a:cubicBezTo>
                  <a:pt x="101" y="91"/>
                  <a:pt x="102" y="92"/>
                  <a:pt x="102" y="93"/>
                </a:cubicBezTo>
                <a:cubicBezTo>
                  <a:pt x="102" y="94"/>
                  <a:pt x="102" y="96"/>
                  <a:pt x="103" y="97"/>
                </a:cubicBezTo>
                <a:cubicBezTo>
                  <a:pt x="105" y="98"/>
                  <a:pt x="106" y="98"/>
                  <a:pt x="108" y="98"/>
                </a:cubicBezTo>
                <a:cubicBezTo>
                  <a:pt x="112" y="99"/>
                  <a:pt x="114" y="100"/>
                  <a:pt x="117" y="102"/>
                </a:cubicBezTo>
                <a:cubicBezTo>
                  <a:pt x="119" y="104"/>
                  <a:pt x="122" y="105"/>
                  <a:pt x="123" y="108"/>
                </a:cubicBezTo>
                <a:cubicBezTo>
                  <a:pt x="124" y="110"/>
                  <a:pt x="123" y="112"/>
                  <a:pt x="124" y="115"/>
                </a:cubicBezTo>
                <a:cubicBezTo>
                  <a:pt x="125" y="116"/>
                  <a:pt x="127" y="117"/>
                  <a:pt x="129" y="117"/>
                </a:cubicBezTo>
                <a:cubicBezTo>
                  <a:pt x="139" y="117"/>
                  <a:pt x="139" y="117"/>
                  <a:pt x="139" y="117"/>
                </a:cubicBezTo>
                <a:cubicBezTo>
                  <a:pt x="143" y="117"/>
                  <a:pt x="145" y="120"/>
                  <a:pt x="149" y="121"/>
                </a:cubicBezTo>
                <a:cubicBezTo>
                  <a:pt x="156" y="125"/>
                  <a:pt x="158" y="130"/>
                  <a:pt x="161" y="137"/>
                </a:cubicBezTo>
                <a:cubicBezTo>
                  <a:pt x="162" y="140"/>
                  <a:pt x="163" y="141"/>
                  <a:pt x="163" y="14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Freeform 32"/>
          <p:cNvSpPr>
            <a:spLocks noEditPoints="1"/>
          </p:cNvSpPr>
          <p:nvPr/>
        </p:nvSpPr>
        <p:spPr bwMode="auto">
          <a:xfrm>
            <a:off x="3547333" y="3246723"/>
            <a:ext cx="568333" cy="334644"/>
          </a:xfrm>
          <a:custGeom>
            <a:avLst/>
            <a:gdLst/>
            <a:ahLst/>
            <a:cxnLst>
              <a:cxn ang="0">
                <a:pos x="166" y="65"/>
              </a:cxn>
              <a:cxn ang="0">
                <a:pos x="157" y="66"/>
              </a:cxn>
              <a:cxn ang="0">
                <a:pos x="149" y="86"/>
              </a:cxn>
              <a:cxn ang="0">
                <a:pos x="150" y="94"/>
              </a:cxn>
              <a:cxn ang="0">
                <a:pos x="152" y="103"/>
              </a:cxn>
              <a:cxn ang="0">
                <a:pos x="161" y="104"/>
              </a:cxn>
              <a:cxn ang="0">
                <a:pos x="172" y="101"/>
              </a:cxn>
              <a:cxn ang="0">
                <a:pos x="180" y="104"/>
              </a:cxn>
              <a:cxn ang="0">
                <a:pos x="190" y="94"/>
              </a:cxn>
              <a:cxn ang="0">
                <a:pos x="184" y="75"/>
              </a:cxn>
              <a:cxn ang="0">
                <a:pos x="177" y="71"/>
              </a:cxn>
              <a:cxn ang="0">
                <a:pos x="169" y="67"/>
              </a:cxn>
              <a:cxn ang="0">
                <a:pos x="37" y="4"/>
              </a:cxn>
              <a:cxn ang="0">
                <a:pos x="39" y="12"/>
              </a:cxn>
              <a:cxn ang="0">
                <a:pos x="39" y="19"/>
              </a:cxn>
              <a:cxn ang="0">
                <a:pos x="35" y="14"/>
              </a:cxn>
              <a:cxn ang="0">
                <a:pos x="33" y="9"/>
              </a:cxn>
              <a:cxn ang="0">
                <a:pos x="27" y="6"/>
              </a:cxn>
              <a:cxn ang="0">
                <a:pos x="17" y="19"/>
              </a:cxn>
              <a:cxn ang="0">
                <a:pos x="7" y="28"/>
              </a:cxn>
              <a:cxn ang="0">
                <a:pos x="4" y="37"/>
              </a:cxn>
              <a:cxn ang="0">
                <a:pos x="11" y="39"/>
              </a:cxn>
              <a:cxn ang="0">
                <a:pos x="27" y="38"/>
              </a:cxn>
              <a:cxn ang="0">
                <a:pos x="45" y="58"/>
              </a:cxn>
              <a:cxn ang="0">
                <a:pos x="49" y="71"/>
              </a:cxn>
              <a:cxn ang="0">
                <a:pos x="62" y="90"/>
              </a:cxn>
              <a:cxn ang="0">
                <a:pos x="83" y="103"/>
              </a:cxn>
              <a:cxn ang="0">
                <a:pos x="93" y="87"/>
              </a:cxn>
              <a:cxn ang="0">
                <a:pos x="96" y="74"/>
              </a:cxn>
              <a:cxn ang="0">
                <a:pos x="89" y="63"/>
              </a:cxn>
              <a:cxn ang="0">
                <a:pos x="74" y="59"/>
              </a:cxn>
              <a:cxn ang="0">
                <a:pos x="60" y="27"/>
              </a:cxn>
              <a:cxn ang="0">
                <a:pos x="56" y="11"/>
              </a:cxn>
              <a:cxn ang="0">
                <a:pos x="50" y="3"/>
              </a:cxn>
              <a:cxn ang="0">
                <a:pos x="46" y="3"/>
              </a:cxn>
            </a:cxnLst>
            <a:rect l="0" t="0" r="r" b="b"/>
            <a:pathLst>
              <a:path w="192" h="113">
                <a:moveTo>
                  <a:pt x="168" y="65"/>
                </a:moveTo>
                <a:cubicBezTo>
                  <a:pt x="167" y="65"/>
                  <a:pt x="167" y="65"/>
                  <a:pt x="166" y="65"/>
                </a:cubicBezTo>
                <a:cubicBezTo>
                  <a:pt x="165" y="65"/>
                  <a:pt x="164" y="66"/>
                  <a:pt x="163" y="66"/>
                </a:cubicBezTo>
                <a:cubicBezTo>
                  <a:pt x="157" y="66"/>
                  <a:pt x="157" y="66"/>
                  <a:pt x="157" y="66"/>
                </a:cubicBezTo>
                <a:cubicBezTo>
                  <a:pt x="152" y="66"/>
                  <a:pt x="155" y="73"/>
                  <a:pt x="153" y="77"/>
                </a:cubicBezTo>
                <a:cubicBezTo>
                  <a:pt x="151" y="80"/>
                  <a:pt x="151" y="82"/>
                  <a:pt x="149" y="86"/>
                </a:cubicBezTo>
                <a:cubicBezTo>
                  <a:pt x="151" y="87"/>
                  <a:pt x="152" y="87"/>
                  <a:pt x="152" y="88"/>
                </a:cubicBezTo>
                <a:cubicBezTo>
                  <a:pt x="152" y="91"/>
                  <a:pt x="150" y="92"/>
                  <a:pt x="150" y="94"/>
                </a:cubicBezTo>
                <a:cubicBezTo>
                  <a:pt x="150" y="96"/>
                  <a:pt x="152" y="96"/>
                  <a:pt x="152" y="97"/>
                </a:cubicBezTo>
                <a:cubicBezTo>
                  <a:pt x="153" y="100"/>
                  <a:pt x="152" y="101"/>
                  <a:pt x="152" y="103"/>
                </a:cubicBezTo>
                <a:cubicBezTo>
                  <a:pt x="152" y="104"/>
                  <a:pt x="153" y="105"/>
                  <a:pt x="154" y="105"/>
                </a:cubicBezTo>
                <a:cubicBezTo>
                  <a:pt x="157" y="105"/>
                  <a:pt x="159" y="105"/>
                  <a:pt x="161" y="104"/>
                </a:cubicBezTo>
                <a:cubicBezTo>
                  <a:pt x="163" y="103"/>
                  <a:pt x="165" y="103"/>
                  <a:pt x="165" y="102"/>
                </a:cubicBezTo>
                <a:cubicBezTo>
                  <a:pt x="168" y="95"/>
                  <a:pt x="165" y="95"/>
                  <a:pt x="172" y="101"/>
                </a:cubicBezTo>
                <a:cubicBezTo>
                  <a:pt x="173" y="102"/>
                  <a:pt x="174" y="102"/>
                  <a:pt x="174" y="103"/>
                </a:cubicBezTo>
                <a:cubicBezTo>
                  <a:pt x="177" y="113"/>
                  <a:pt x="175" y="105"/>
                  <a:pt x="180" y="104"/>
                </a:cubicBezTo>
                <a:cubicBezTo>
                  <a:pt x="183" y="103"/>
                  <a:pt x="186" y="101"/>
                  <a:pt x="186" y="98"/>
                </a:cubicBezTo>
                <a:cubicBezTo>
                  <a:pt x="186" y="96"/>
                  <a:pt x="189" y="96"/>
                  <a:pt x="190" y="94"/>
                </a:cubicBezTo>
                <a:cubicBezTo>
                  <a:pt x="191" y="90"/>
                  <a:pt x="192" y="87"/>
                  <a:pt x="192" y="83"/>
                </a:cubicBezTo>
                <a:cubicBezTo>
                  <a:pt x="192" y="78"/>
                  <a:pt x="188" y="77"/>
                  <a:pt x="184" y="75"/>
                </a:cubicBezTo>
                <a:cubicBezTo>
                  <a:pt x="182" y="73"/>
                  <a:pt x="182" y="70"/>
                  <a:pt x="180" y="70"/>
                </a:cubicBezTo>
                <a:cubicBezTo>
                  <a:pt x="179" y="70"/>
                  <a:pt x="178" y="70"/>
                  <a:pt x="177" y="71"/>
                </a:cubicBezTo>
                <a:cubicBezTo>
                  <a:pt x="176" y="69"/>
                  <a:pt x="175" y="66"/>
                  <a:pt x="173" y="66"/>
                </a:cubicBezTo>
                <a:cubicBezTo>
                  <a:pt x="172" y="66"/>
                  <a:pt x="171" y="67"/>
                  <a:pt x="169" y="67"/>
                </a:cubicBezTo>
                <a:cubicBezTo>
                  <a:pt x="169" y="67"/>
                  <a:pt x="168" y="66"/>
                  <a:pt x="168" y="65"/>
                </a:cubicBezTo>
                <a:close/>
                <a:moveTo>
                  <a:pt x="37" y="4"/>
                </a:moveTo>
                <a:cubicBezTo>
                  <a:pt x="37" y="6"/>
                  <a:pt x="39" y="6"/>
                  <a:pt x="39" y="8"/>
                </a:cubicBezTo>
                <a:cubicBezTo>
                  <a:pt x="39" y="9"/>
                  <a:pt x="39" y="10"/>
                  <a:pt x="39" y="12"/>
                </a:cubicBezTo>
                <a:cubicBezTo>
                  <a:pt x="39" y="15"/>
                  <a:pt x="41" y="16"/>
                  <a:pt x="41" y="19"/>
                </a:cubicBezTo>
                <a:cubicBezTo>
                  <a:pt x="39" y="19"/>
                  <a:pt x="39" y="19"/>
                  <a:pt x="39" y="19"/>
                </a:cubicBezTo>
                <a:cubicBezTo>
                  <a:pt x="37" y="19"/>
                  <a:pt x="37" y="17"/>
                  <a:pt x="35" y="17"/>
                </a:cubicBezTo>
                <a:cubicBezTo>
                  <a:pt x="35" y="16"/>
                  <a:pt x="35" y="15"/>
                  <a:pt x="35" y="14"/>
                </a:cubicBezTo>
                <a:cubicBezTo>
                  <a:pt x="35" y="13"/>
                  <a:pt x="36" y="13"/>
                  <a:pt x="36" y="12"/>
                </a:cubicBezTo>
                <a:cubicBezTo>
                  <a:pt x="36" y="10"/>
                  <a:pt x="34" y="10"/>
                  <a:pt x="33" y="9"/>
                </a:cubicBezTo>
                <a:cubicBezTo>
                  <a:pt x="31" y="7"/>
                  <a:pt x="32" y="4"/>
                  <a:pt x="29" y="4"/>
                </a:cubicBezTo>
                <a:cubicBezTo>
                  <a:pt x="28" y="4"/>
                  <a:pt x="28" y="6"/>
                  <a:pt x="27" y="6"/>
                </a:cubicBezTo>
                <a:cubicBezTo>
                  <a:pt x="21" y="7"/>
                  <a:pt x="15" y="9"/>
                  <a:pt x="15" y="15"/>
                </a:cubicBezTo>
                <a:cubicBezTo>
                  <a:pt x="15" y="17"/>
                  <a:pt x="17" y="18"/>
                  <a:pt x="17" y="19"/>
                </a:cubicBezTo>
                <a:cubicBezTo>
                  <a:pt x="17" y="22"/>
                  <a:pt x="15" y="23"/>
                  <a:pt x="12" y="25"/>
                </a:cubicBezTo>
                <a:cubicBezTo>
                  <a:pt x="10" y="26"/>
                  <a:pt x="9" y="27"/>
                  <a:pt x="7" y="28"/>
                </a:cubicBezTo>
                <a:cubicBezTo>
                  <a:pt x="4" y="30"/>
                  <a:pt x="0" y="31"/>
                  <a:pt x="0" y="35"/>
                </a:cubicBezTo>
                <a:cubicBezTo>
                  <a:pt x="0" y="37"/>
                  <a:pt x="2" y="37"/>
                  <a:pt x="4" y="37"/>
                </a:cubicBezTo>
                <a:cubicBezTo>
                  <a:pt x="6" y="37"/>
                  <a:pt x="7" y="36"/>
                  <a:pt x="8" y="36"/>
                </a:cubicBezTo>
                <a:cubicBezTo>
                  <a:pt x="10" y="37"/>
                  <a:pt x="10" y="38"/>
                  <a:pt x="11" y="39"/>
                </a:cubicBezTo>
                <a:cubicBezTo>
                  <a:pt x="15" y="41"/>
                  <a:pt x="17" y="40"/>
                  <a:pt x="21" y="40"/>
                </a:cubicBezTo>
                <a:cubicBezTo>
                  <a:pt x="24" y="40"/>
                  <a:pt x="25" y="38"/>
                  <a:pt x="27" y="38"/>
                </a:cubicBezTo>
                <a:cubicBezTo>
                  <a:pt x="34" y="38"/>
                  <a:pt x="41" y="41"/>
                  <a:pt x="42" y="48"/>
                </a:cubicBezTo>
                <a:cubicBezTo>
                  <a:pt x="43" y="52"/>
                  <a:pt x="42" y="55"/>
                  <a:pt x="45" y="58"/>
                </a:cubicBezTo>
                <a:cubicBezTo>
                  <a:pt x="47" y="60"/>
                  <a:pt x="50" y="60"/>
                  <a:pt x="51" y="64"/>
                </a:cubicBezTo>
                <a:cubicBezTo>
                  <a:pt x="49" y="71"/>
                  <a:pt x="49" y="71"/>
                  <a:pt x="49" y="71"/>
                </a:cubicBezTo>
                <a:cubicBezTo>
                  <a:pt x="51" y="75"/>
                  <a:pt x="51" y="78"/>
                  <a:pt x="53" y="82"/>
                </a:cubicBezTo>
                <a:cubicBezTo>
                  <a:pt x="55" y="86"/>
                  <a:pt x="58" y="87"/>
                  <a:pt x="62" y="90"/>
                </a:cubicBezTo>
                <a:cubicBezTo>
                  <a:pt x="67" y="94"/>
                  <a:pt x="70" y="97"/>
                  <a:pt x="77" y="99"/>
                </a:cubicBezTo>
                <a:cubicBezTo>
                  <a:pt x="80" y="100"/>
                  <a:pt x="80" y="103"/>
                  <a:pt x="83" y="103"/>
                </a:cubicBezTo>
                <a:cubicBezTo>
                  <a:pt x="87" y="103"/>
                  <a:pt x="87" y="99"/>
                  <a:pt x="89" y="97"/>
                </a:cubicBezTo>
                <a:cubicBezTo>
                  <a:pt x="91" y="93"/>
                  <a:pt x="93" y="91"/>
                  <a:pt x="93" y="87"/>
                </a:cubicBezTo>
                <a:cubicBezTo>
                  <a:pt x="93" y="79"/>
                  <a:pt x="93" y="79"/>
                  <a:pt x="93" y="79"/>
                </a:cubicBezTo>
                <a:cubicBezTo>
                  <a:pt x="93" y="77"/>
                  <a:pt x="95" y="76"/>
                  <a:pt x="96" y="74"/>
                </a:cubicBezTo>
                <a:cubicBezTo>
                  <a:pt x="99" y="70"/>
                  <a:pt x="106" y="66"/>
                  <a:pt x="98" y="66"/>
                </a:cubicBezTo>
                <a:cubicBezTo>
                  <a:pt x="94" y="66"/>
                  <a:pt x="92" y="64"/>
                  <a:pt x="89" y="63"/>
                </a:cubicBezTo>
                <a:cubicBezTo>
                  <a:pt x="84" y="63"/>
                  <a:pt x="81" y="62"/>
                  <a:pt x="77" y="61"/>
                </a:cubicBezTo>
                <a:cubicBezTo>
                  <a:pt x="76" y="60"/>
                  <a:pt x="74" y="60"/>
                  <a:pt x="74" y="59"/>
                </a:cubicBezTo>
                <a:cubicBezTo>
                  <a:pt x="68" y="50"/>
                  <a:pt x="67" y="44"/>
                  <a:pt x="64" y="35"/>
                </a:cubicBezTo>
                <a:cubicBezTo>
                  <a:pt x="62" y="32"/>
                  <a:pt x="61" y="30"/>
                  <a:pt x="60" y="27"/>
                </a:cubicBezTo>
                <a:cubicBezTo>
                  <a:pt x="59" y="23"/>
                  <a:pt x="60" y="21"/>
                  <a:pt x="59" y="17"/>
                </a:cubicBezTo>
                <a:cubicBezTo>
                  <a:pt x="59" y="14"/>
                  <a:pt x="58" y="13"/>
                  <a:pt x="56" y="11"/>
                </a:cubicBezTo>
                <a:cubicBezTo>
                  <a:pt x="55" y="9"/>
                  <a:pt x="56" y="7"/>
                  <a:pt x="55" y="5"/>
                </a:cubicBezTo>
                <a:cubicBezTo>
                  <a:pt x="54" y="4"/>
                  <a:pt x="52" y="4"/>
                  <a:pt x="50" y="3"/>
                </a:cubicBezTo>
                <a:cubicBezTo>
                  <a:pt x="50" y="3"/>
                  <a:pt x="50" y="2"/>
                  <a:pt x="49" y="1"/>
                </a:cubicBezTo>
                <a:cubicBezTo>
                  <a:pt x="48" y="0"/>
                  <a:pt x="47" y="2"/>
                  <a:pt x="46" y="3"/>
                </a:cubicBezTo>
                <a:cubicBezTo>
                  <a:pt x="43" y="5"/>
                  <a:pt x="40" y="4"/>
                  <a:pt x="37"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1" name="Freeform 33"/>
          <p:cNvSpPr>
            <a:spLocks/>
          </p:cNvSpPr>
          <p:nvPr/>
        </p:nvSpPr>
        <p:spPr bwMode="auto">
          <a:xfrm>
            <a:off x="3038826" y="3306546"/>
            <a:ext cx="671156" cy="566462"/>
          </a:xfrm>
          <a:custGeom>
            <a:avLst/>
            <a:gdLst/>
            <a:ahLst/>
            <a:cxnLst>
              <a:cxn ang="0">
                <a:pos x="97" y="185"/>
              </a:cxn>
              <a:cxn ang="0">
                <a:pos x="110" y="191"/>
              </a:cxn>
              <a:cxn ang="0">
                <a:pos x="118" y="180"/>
              </a:cxn>
              <a:cxn ang="0">
                <a:pos x="135" y="156"/>
              </a:cxn>
              <a:cxn ang="0">
                <a:pos x="174" y="139"/>
              </a:cxn>
              <a:cxn ang="0">
                <a:pos x="185" y="125"/>
              </a:cxn>
              <a:cxn ang="0">
                <a:pos x="203" y="130"/>
              </a:cxn>
              <a:cxn ang="0">
                <a:pos x="216" y="145"/>
              </a:cxn>
              <a:cxn ang="0">
                <a:pos x="218" y="132"/>
              </a:cxn>
              <a:cxn ang="0">
                <a:pos x="220" y="119"/>
              </a:cxn>
              <a:cxn ang="0">
                <a:pos x="217" y="110"/>
              </a:cxn>
              <a:cxn ang="0">
                <a:pos x="222" y="95"/>
              </a:cxn>
              <a:cxn ang="0">
                <a:pos x="224" y="92"/>
              </a:cxn>
              <a:cxn ang="0">
                <a:pos x="217" y="70"/>
              </a:cxn>
              <a:cxn ang="0">
                <a:pos x="214" y="58"/>
              </a:cxn>
              <a:cxn ang="0">
                <a:pos x="205" y="50"/>
              </a:cxn>
              <a:cxn ang="0">
                <a:pos x="202" y="38"/>
              </a:cxn>
              <a:cxn ang="0">
                <a:pos x="189" y="34"/>
              </a:cxn>
              <a:cxn ang="0">
                <a:pos x="174" y="36"/>
              </a:cxn>
              <a:cxn ang="0">
                <a:pos x="162" y="33"/>
              </a:cxn>
              <a:cxn ang="0">
                <a:pos x="159" y="31"/>
              </a:cxn>
              <a:cxn ang="0">
                <a:pos x="150" y="47"/>
              </a:cxn>
              <a:cxn ang="0">
                <a:pos x="149" y="43"/>
              </a:cxn>
              <a:cxn ang="0">
                <a:pos x="147" y="34"/>
              </a:cxn>
              <a:cxn ang="0">
                <a:pos x="151" y="30"/>
              </a:cxn>
              <a:cxn ang="0">
                <a:pos x="152" y="14"/>
              </a:cxn>
              <a:cxn ang="0">
                <a:pos x="146" y="13"/>
              </a:cxn>
              <a:cxn ang="0">
                <a:pos x="139" y="4"/>
              </a:cxn>
              <a:cxn ang="0">
                <a:pos x="137" y="6"/>
              </a:cxn>
              <a:cxn ang="0">
                <a:pos x="135" y="4"/>
              </a:cxn>
              <a:cxn ang="0">
                <a:pos x="136" y="1"/>
              </a:cxn>
              <a:cxn ang="0">
                <a:pos x="120" y="4"/>
              </a:cxn>
              <a:cxn ang="0">
                <a:pos x="101" y="1"/>
              </a:cxn>
              <a:cxn ang="0">
                <a:pos x="81" y="11"/>
              </a:cxn>
              <a:cxn ang="0">
                <a:pos x="72" y="30"/>
              </a:cxn>
              <a:cxn ang="0">
                <a:pos x="63" y="40"/>
              </a:cxn>
              <a:cxn ang="0">
                <a:pos x="55" y="28"/>
              </a:cxn>
              <a:cxn ang="0">
                <a:pos x="40" y="34"/>
              </a:cxn>
              <a:cxn ang="0">
                <a:pos x="12" y="50"/>
              </a:cxn>
              <a:cxn ang="0">
                <a:pos x="1" y="63"/>
              </a:cxn>
              <a:cxn ang="0">
                <a:pos x="1" y="75"/>
              </a:cxn>
              <a:cxn ang="0">
                <a:pos x="17" y="88"/>
              </a:cxn>
              <a:cxn ang="0">
                <a:pos x="34" y="97"/>
              </a:cxn>
              <a:cxn ang="0">
                <a:pos x="35" y="119"/>
              </a:cxn>
              <a:cxn ang="0">
                <a:pos x="29" y="127"/>
              </a:cxn>
              <a:cxn ang="0">
                <a:pos x="35" y="132"/>
              </a:cxn>
              <a:cxn ang="0">
                <a:pos x="50" y="142"/>
              </a:cxn>
              <a:cxn ang="0">
                <a:pos x="56" y="151"/>
              </a:cxn>
              <a:cxn ang="0">
                <a:pos x="76" y="155"/>
              </a:cxn>
              <a:cxn ang="0">
                <a:pos x="90" y="178"/>
              </a:cxn>
            </a:cxnLst>
            <a:rect l="0" t="0" r="r" b="b"/>
            <a:pathLst>
              <a:path w="226" h="191">
                <a:moveTo>
                  <a:pt x="90" y="178"/>
                </a:moveTo>
                <a:cubicBezTo>
                  <a:pt x="94" y="180"/>
                  <a:pt x="95" y="182"/>
                  <a:pt x="97" y="185"/>
                </a:cubicBezTo>
                <a:cubicBezTo>
                  <a:pt x="100" y="188"/>
                  <a:pt x="101" y="191"/>
                  <a:pt x="105" y="191"/>
                </a:cubicBezTo>
                <a:cubicBezTo>
                  <a:pt x="110" y="191"/>
                  <a:pt x="110" y="191"/>
                  <a:pt x="110" y="191"/>
                </a:cubicBezTo>
                <a:cubicBezTo>
                  <a:pt x="114" y="191"/>
                  <a:pt x="116" y="189"/>
                  <a:pt x="120" y="189"/>
                </a:cubicBezTo>
                <a:cubicBezTo>
                  <a:pt x="120" y="186"/>
                  <a:pt x="118" y="183"/>
                  <a:pt x="118" y="180"/>
                </a:cubicBezTo>
                <a:cubicBezTo>
                  <a:pt x="118" y="171"/>
                  <a:pt x="122" y="165"/>
                  <a:pt x="129" y="160"/>
                </a:cubicBezTo>
                <a:cubicBezTo>
                  <a:pt x="132" y="158"/>
                  <a:pt x="133" y="157"/>
                  <a:pt x="135" y="156"/>
                </a:cubicBezTo>
                <a:cubicBezTo>
                  <a:pt x="142" y="154"/>
                  <a:pt x="146" y="154"/>
                  <a:pt x="152" y="152"/>
                </a:cubicBezTo>
                <a:cubicBezTo>
                  <a:pt x="162" y="148"/>
                  <a:pt x="167" y="145"/>
                  <a:pt x="174" y="139"/>
                </a:cubicBezTo>
                <a:cubicBezTo>
                  <a:pt x="178" y="136"/>
                  <a:pt x="180" y="132"/>
                  <a:pt x="183" y="128"/>
                </a:cubicBezTo>
                <a:cubicBezTo>
                  <a:pt x="183" y="127"/>
                  <a:pt x="184" y="126"/>
                  <a:pt x="185" y="125"/>
                </a:cubicBezTo>
                <a:cubicBezTo>
                  <a:pt x="188" y="124"/>
                  <a:pt x="190" y="124"/>
                  <a:pt x="194" y="124"/>
                </a:cubicBezTo>
                <a:cubicBezTo>
                  <a:pt x="198" y="124"/>
                  <a:pt x="200" y="127"/>
                  <a:pt x="203" y="130"/>
                </a:cubicBezTo>
                <a:cubicBezTo>
                  <a:pt x="207" y="137"/>
                  <a:pt x="208" y="142"/>
                  <a:pt x="216" y="145"/>
                </a:cubicBezTo>
                <a:cubicBezTo>
                  <a:pt x="216" y="145"/>
                  <a:pt x="216" y="145"/>
                  <a:pt x="216" y="145"/>
                </a:cubicBezTo>
                <a:cubicBezTo>
                  <a:pt x="216" y="143"/>
                  <a:pt x="216" y="143"/>
                  <a:pt x="216" y="143"/>
                </a:cubicBezTo>
                <a:cubicBezTo>
                  <a:pt x="216" y="139"/>
                  <a:pt x="217" y="136"/>
                  <a:pt x="218" y="132"/>
                </a:cubicBezTo>
                <a:cubicBezTo>
                  <a:pt x="220" y="129"/>
                  <a:pt x="222" y="128"/>
                  <a:pt x="222" y="124"/>
                </a:cubicBezTo>
                <a:cubicBezTo>
                  <a:pt x="222" y="122"/>
                  <a:pt x="222" y="120"/>
                  <a:pt x="220" y="119"/>
                </a:cubicBezTo>
                <a:cubicBezTo>
                  <a:pt x="218" y="117"/>
                  <a:pt x="215" y="117"/>
                  <a:pt x="215" y="115"/>
                </a:cubicBezTo>
                <a:cubicBezTo>
                  <a:pt x="215" y="113"/>
                  <a:pt x="216" y="112"/>
                  <a:pt x="217" y="110"/>
                </a:cubicBezTo>
                <a:cubicBezTo>
                  <a:pt x="217" y="107"/>
                  <a:pt x="217" y="105"/>
                  <a:pt x="218" y="103"/>
                </a:cubicBezTo>
                <a:cubicBezTo>
                  <a:pt x="219" y="100"/>
                  <a:pt x="220" y="98"/>
                  <a:pt x="222" y="95"/>
                </a:cubicBezTo>
                <a:cubicBezTo>
                  <a:pt x="222" y="94"/>
                  <a:pt x="224" y="94"/>
                  <a:pt x="224" y="93"/>
                </a:cubicBezTo>
                <a:cubicBezTo>
                  <a:pt x="224" y="92"/>
                  <a:pt x="224" y="92"/>
                  <a:pt x="224" y="92"/>
                </a:cubicBezTo>
                <a:cubicBezTo>
                  <a:pt x="224" y="90"/>
                  <a:pt x="226" y="89"/>
                  <a:pt x="226" y="87"/>
                </a:cubicBezTo>
                <a:cubicBezTo>
                  <a:pt x="226" y="80"/>
                  <a:pt x="221" y="77"/>
                  <a:pt x="217" y="70"/>
                </a:cubicBezTo>
                <a:cubicBezTo>
                  <a:pt x="216" y="68"/>
                  <a:pt x="214" y="66"/>
                  <a:pt x="214" y="64"/>
                </a:cubicBezTo>
                <a:cubicBezTo>
                  <a:pt x="214" y="58"/>
                  <a:pt x="214" y="58"/>
                  <a:pt x="214" y="58"/>
                </a:cubicBezTo>
                <a:cubicBezTo>
                  <a:pt x="214" y="56"/>
                  <a:pt x="214" y="55"/>
                  <a:pt x="213" y="53"/>
                </a:cubicBezTo>
                <a:cubicBezTo>
                  <a:pt x="211" y="51"/>
                  <a:pt x="208" y="52"/>
                  <a:pt x="205" y="50"/>
                </a:cubicBezTo>
                <a:cubicBezTo>
                  <a:pt x="202" y="49"/>
                  <a:pt x="201" y="46"/>
                  <a:pt x="201" y="42"/>
                </a:cubicBezTo>
                <a:cubicBezTo>
                  <a:pt x="201" y="41"/>
                  <a:pt x="202" y="40"/>
                  <a:pt x="202" y="38"/>
                </a:cubicBezTo>
                <a:cubicBezTo>
                  <a:pt x="202" y="35"/>
                  <a:pt x="198" y="36"/>
                  <a:pt x="195" y="36"/>
                </a:cubicBezTo>
                <a:cubicBezTo>
                  <a:pt x="193" y="36"/>
                  <a:pt x="192" y="34"/>
                  <a:pt x="189" y="34"/>
                </a:cubicBezTo>
                <a:cubicBezTo>
                  <a:pt x="185" y="34"/>
                  <a:pt x="182" y="34"/>
                  <a:pt x="178" y="34"/>
                </a:cubicBezTo>
                <a:cubicBezTo>
                  <a:pt x="176" y="34"/>
                  <a:pt x="176" y="36"/>
                  <a:pt x="174" y="36"/>
                </a:cubicBezTo>
                <a:cubicBezTo>
                  <a:pt x="172" y="36"/>
                  <a:pt x="171" y="34"/>
                  <a:pt x="168" y="34"/>
                </a:cubicBezTo>
                <a:cubicBezTo>
                  <a:pt x="166" y="34"/>
                  <a:pt x="164" y="34"/>
                  <a:pt x="162" y="33"/>
                </a:cubicBezTo>
                <a:cubicBezTo>
                  <a:pt x="161" y="33"/>
                  <a:pt x="160" y="32"/>
                  <a:pt x="159" y="31"/>
                </a:cubicBezTo>
                <a:cubicBezTo>
                  <a:pt x="159" y="31"/>
                  <a:pt x="159" y="31"/>
                  <a:pt x="159" y="31"/>
                </a:cubicBezTo>
                <a:cubicBezTo>
                  <a:pt x="157" y="34"/>
                  <a:pt x="155" y="34"/>
                  <a:pt x="153" y="37"/>
                </a:cubicBezTo>
                <a:cubicBezTo>
                  <a:pt x="151" y="41"/>
                  <a:pt x="151" y="43"/>
                  <a:pt x="150" y="47"/>
                </a:cubicBezTo>
                <a:cubicBezTo>
                  <a:pt x="149" y="48"/>
                  <a:pt x="149" y="48"/>
                  <a:pt x="149" y="47"/>
                </a:cubicBezTo>
                <a:cubicBezTo>
                  <a:pt x="149" y="46"/>
                  <a:pt x="149" y="44"/>
                  <a:pt x="149" y="43"/>
                </a:cubicBezTo>
                <a:cubicBezTo>
                  <a:pt x="149" y="41"/>
                  <a:pt x="149" y="40"/>
                  <a:pt x="149" y="38"/>
                </a:cubicBezTo>
                <a:cubicBezTo>
                  <a:pt x="149" y="36"/>
                  <a:pt x="148" y="35"/>
                  <a:pt x="147" y="34"/>
                </a:cubicBezTo>
                <a:cubicBezTo>
                  <a:pt x="147" y="34"/>
                  <a:pt x="147" y="34"/>
                  <a:pt x="147" y="34"/>
                </a:cubicBezTo>
                <a:cubicBezTo>
                  <a:pt x="148" y="32"/>
                  <a:pt x="150" y="32"/>
                  <a:pt x="151" y="30"/>
                </a:cubicBezTo>
                <a:cubicBezTo>
                  <a:pt x="154" y="27"/>
                  <a:pt x="157" y="24"/>
                  <a:pt x="157" y="19"/>
                </a:cubicBezTo>
                <a:cubicBezTo>
                  <a:pt x="157" y="17"/>
                  <a:pt x="155" y="14"/>
                  <a:pt x="152" y="14"/>
                </a:cubicBezTo>
                <a:cubicBezTo>
                  <a:pt x="151" y="14"/>
                  <a:pt x="150" y="15"/>
                  <a:pt x="148" y="15"/>
                </a:cubicBezTo>
                <a:cubicBezTo>
                  <a:pt x="147" y="15"/>
                  <a:pt x="147" y="14"/>
                  <a:pt x="146" y="13"/>
                </a:cubicBezTo>
                <a:cubicBezTo>
                  <a:pt x="145" y="12"/>
                  <a:pt x="143" y="13"/>
                  <a:pt x="143" y="11"/>
                </a:cubicBezTo>
                <a:cubicBezTo>
                  <a:pt x="142" y="8"/>
                  <a:pt x="142" y="5"/>
                  <a:pt x="139" y="4"/>
                </a:cubicBezTo>
                <a:cubicBezTo>
                  <a:pt x="139" y="4"/>
                  <a:pt x="139" y="4"/>
                  <a:pt x="138" y="4"/>
                </a:cubicBezTo>
                <a:cubicBezTo>
                  <a:pt x="137" y="6"/>
                  <a:pt x="137" y="6"/>
                  <a:pt x="137" y="6"/>
                </a:cubicBezTo>
                <a:cubicBezTo>
                  <a:pt x="137" y="7"/>
                  <a:pt x="137" y="7"/>
                  <a:pt x="137" y="7"/>
                </a:cubicBezTo>
                <a:cubicBezTo>
                  <a:pt x="136" y="6"/>
                  <a:pt x="135" y="5"/>
                  <a:pt x="135" y="4"/>
                </a:cubicBezTo>
                <a:cubicBezTo>
                  <a:pt x="135" y="3"/>
                  <a:pt x="135" y="2"/>
                  <a:pt x="136" y="1"/>
                </a:cubicBezTo>
                <a:cubicBezTo>
                  <a:pt x="136" y="1"/>
                  <a:pt x="136" y="1"/>
                  <a:pt x="136" y="1"/>
                </a:cubicBezTo>
                <a:cubicBezTo>
                  <a:pt x="132" y="1"/>
                  <a:pt x="129" y="0"/>
                  <a:pt x="126" y="2"/>
                </a:cubicBezTo>
                <a:cubicBezTo>
                  <a:pt x="124" y="3"/>
                  <a:pt x="123" y="4"/>
                  <a:pt x="120" y="4"/>
                </a:cubicBezTo>
                <a:cubicBezTo>
                  <a:pt x="115" y="4"/>
                  <a:pt x="113" y="1"/>
                  <a:pt x="108" y="1"/>
                </a:cubicBezTo>
                <a:cubicBezTo>
                  <a:pt x="101" y="1"/>
                  <a:pt x="101" y="1"/>
                  <a:pt x="101" y="1"/>
                </a:cubicBezTo>
                <a:cubicBezTo>
                  <a:pt x="96" y="1"/>
                  <a:pt x="94" y="3"/>
                  <a:pt x="90" y="6"/>
                </a:cubicBezTo>
                <a:cubicBezTo>
                  <a:pt x="87" y="9"/>
                  <a:pt x="84" y="9"/>
                  <a:pt x="81" y="11"/>
                </a:cubicBezTo>
                <a:cubicBezTo>
                  <a:pt x="79" y="13"/>
                  <a:pt x="79" y="15"/>
                  <a:pt x="78" y="17"/>
                </a:cubicBezTo>
                <a:cubicBezTo>
                  <a:pt x="75" y="22"/>
                  <a:pt x="74" y="25"/>
                  <a:pt x="72" y="30"/>
                </a:cubicBezTo>
                <a:cubicBezTo>
                  <a:pt x="71" y="33"/>
                  <a:pt x="73" y="35"/>
                  <a:pt x="71" y="38"/>
                </a:cubicBezTo>
                <a:cubicBezTo>
                  <a:pt x="69" y="40"/>
                  <a:pt x="66" y="40"/>
                  <a:pt x="63" y="40"/>
                </a:cubicBezTo>
                <a:cubicBezTo>
                  <a:pt x="61" y="40"/>
                  <a:pt x="59" y="40"/>
                  <a:pt x="58" y="38"/>
                </a:cubicBezTo>
                <a:cubicBezTo>
                  <a:pt x="55" y="35"/>
                  <a:pt x="57" y="31"/>
                  <a:pt x="55" y="28"/>
                </a:cubicBezTo>
                <a:cubicBezTo>
                  <a:pt x="54" y="26"/>
                  <a:pt x="52" y="26"/>
                  <a:pt x="50" y="26"/>
                </a:cubicBezTo>
                <a:cubicBezTo>
                  <a:pt x="45" y="26"/>
                  <a:pt x="43" y="29"/>
                  <a:pt x="40" y="34"/>
                </a:cubicBezTo>
                <a:cubicBezTo>
                  <a:pt x="36" y="40"/>
                  <a:pt x="32" y="43"/>
                  <a:pt x="26" y="46"/>
                </a:cubicBezTo>
                <a:cubicBezTo>
                  <a:pt x="20" y="48"/>
                  <a:pt x="16" y="47"/>
                  <a:pt x="12" y="50"/>
                </a:cubicBezTo>
                <a:cubicBezTo>
                  <a:pt x="9" y="53"/>
                  <a:pt x="8" y="55"/>
                  <a:pt x="5" y="57"/>
                </a:cubicBezTo>
                <a:cubicBezTo>
                  <a:pt x="3" y="59"/>
                  <a:pt x="3" y="61"/>
                  <a:pt x="1" y="63"/>
                </a:cubicBezTo>
                <a:cubicBezTo>
                  <a:pt x="1" y="63"/>
                  <a:pt x="1" y="63"/>
                  <a:pt x="1" y="63"/>
                </a:cubicBezTo>
                <a:cubicBezTo>
                  <a:pt x="0" y="68"/>
                  <a:pt x="0" y="70"/>
                  <a:pt x="1" y="75"/>
                </a:cubicBezTo>
                <a:cubicBezTo>
                  <a:pt x="5" y="80"/>
                  <a:pt x="10" y="77"/>
                  <a:pt x="15" y="80"/>
                </a:cubicBezTo>
                <a:cubicBezTo>
                  <a:pt x="19" y="81"/>
                  <a:pt x="16" y="85"/>
                  <a:pt x="17" y="88"/>
                </a:cubicBezTo>
                <a:cubicBezTo>
                  <a:pt x="18" y="91"/>
                  <a:pt x="20" y="91"/>
                  <a:pt x="21" y="93"/>
                </a:cubicBezTo>
                <a:cubicBezTo>
                  <a:pt x="26" y="96"/>
                  <a:pt x="29" y="97"/>
                  <a:pt x="34" y="97"/>
                </a:cubicBezTo>
                <a:cubicBezTo>
                  <a:pt x="40" y="98"/>
                  <a:pt x="47" y="99"/>
                  <a:pt x="47" y="104"/>
                </a:cubicBezTo>
                <a:cubicBezTo>
                  <a:pt x="47" y="112"/>
                  <a:pt x="40" y="114"/>
                  <a:pt x="35" y="119"/>
                </a:cubicBezTo>
                <a:cubicBezTo>
                  <a:pt x="32" y="121"/>
                  <a:pt x="28" y="121"/>
                  <a:pt x="28" y="124"/>
                </a:cubicBezTo>
                <a:cubicBezTo>
                  <a:pt x="28" y="125"/>
                  <a:pt x="29" y="126"/>
                  <a:pt x="29" y="127"/>
                </a:cubicBezTo>
                <a:cubicBezTo>
                  <a:pt x="29" y="128"/>
                  <a:pt x="29" y="130"/>
                  <a:pt x="30" y="131"/>
                </a:cubicBezTo>
                <a:cubicBezTo>
                  <a:pt x="32" y="132"/>
                  <a:pt x="33" y="132"/>
                  <a:pt x="35" y="132"/>
                </a:cubicBezTo>
                <a:cubicBezTo>
                  <a:pt x="39" y="133"/>
                  <a:pt x="41" y="134"/>
                  <a:pt x="44" y="136"/>
                </a:cubicBezTo>
                <a:cubicBezTo>
                  <a:pt x="46" y="138"/>
                  <a:pt x="49" y="139"/>
                  <a:pt x="50" y="142"/>
                </a:cubicBezTo>
                <a:cubicBezTo>
                  <a:pt x="51" y="144"/>
                  <a:pt x="50" y="146"/>
                  <a:pt x="51" y="149"/>
                </a:cubicBezTo>
                <a:cubicBezTo>
                  <a:pt x="52" y="150"/>
                  <a:pt x="54" y="151"/>
                  <a:pt x="56" y="151"/>
                </a:cubicBezTo>
                <a:cubicBezTo>
                  <a:pt x="66" y="151"/>
                  <a:pt x="66" y="151"/>
                  <a:pt x="66" y="151"/>
                </a:cubicBezTo>
                <a:cubicBezTo>
                  <a:pt x="70" y="151"/>
                  <a:pt x="72" y="154"/>
                  <a:pt x="76" y="155"/>
                </a:cubicBezTo>
                <a:cubicBezTo>
                  <a:pt x="83" y="159"/>
                  <a:pt x="85" y="164"/>
                  <a:pt x="88" y="171"/>
                </a:cubicBezTo>
                <a:cubicBezTo>
                  <a:pt x="89" y="174"/>
                  <a:pt x="90" y="175"/>
                  <a:pt x="90" y="17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Freeform 34"/>
          <p:cNvSpPr>
            <a:spLocks/>
          </p:cNvSpPr>
          <p:nvPr/>
        </p:nvSpPr>
        <p:spPr bwMode="auto">
          <a:xfrm>
            <a:off x="2891134" y="3123335"/>
            <a:ext cx="555247" cy="372033"/>
          </a:xfrm>
          <a:custGeom>
            <a:avLst/>
            <a:gdLst/>
            <a:ahLst/>
            <a:cxnLst>
              <a:cxn ang="0">
                <a:pos x="2" y="95"/>
              </a:cxn>
              <a:cxn ang="0">
                <a:pos x="7" y="100"/>
              </a:cxn>
              <a:cxn ang="0">
                <a:pos x="20" y="112"/>
              </a:cxn>
              <a:cxn ang="0">
                <a:pos x="28" y="121"/>
              </a:cxn>
              <a:cxn ang="0">
                <a:pos x="35" y="123"/>
              </a:cxn>
              <a:cxn ang="0">
                <a:pos x="44" y="125"/>
              </a:cxn>
              <a:cxn ang="0">
                <a:pos x="51" y="124"/>
              </a:cxn>
              <a:cxn ang="0">
                <a:pos x="51" y="124"/>
              </a:cxn>
              <a:cxn ang="0">
                <a:pos x="55" y="118"/>
              </a:cxn>
              <a:cxn ang="0">
                <a:pos x="62" y="111"/>
              </a:cxn>
              <a:cxn ang="0">
                <a:pos x="76" y="107"/>
              </a:cxn>
              <a:cxn ang="0">
                <a:pos x="90" y="95"/>
              </a:cxn>
              <a:cxn ang="0">
                <a:pos x="100" y="87"/>
              </a:cxn>
              <a:cxn ang="0">
                <a:pos x="105" y="89"/>
              </a:cxn>
              <a:cxn ang="0">
                <a:pos x="108" y="99"/>
              </a:cxn>
              <a:cxn ang="0">
                <a:pos x="113" y="101"/>
              </a:cxn>
              <a:cxn ang="0">
                <a:pos x="121" y="99"/>
              </a:cxn>
              <a:cxn ang="0">
                <a:pos x="122" y="91"/>
              </a:cxn>
              <a:cxn ang="0">
                <a:pos x="128" y="78"/>
              </a:cxn>
              <a:cxn ang="0">
                <a:pos x="131" y="72"/>
              </a:cxn>
              <a:cxn ang="0">
                <a:pos x="140" y="67"/>
              </a:cxn>
              <a:cxn ang="0">
                <a:pos x="151" y="62"/>
              </a:cxn>
              <a:cxn ang="0">
                <a:pos x="158" y="62"/>
              </a:cxn>
              <a:cxn ang="0">
                <a:pos x="170" y="65"/>
              </a:cxn>
              <a:cxn ang="0">
                <a:pos x="176" y="63"/>
              </a:cxn>
              <a:cxn ang="0">
                <a:pos x="186" y="62"/>
              </a:cxn>
              <a:cxn ang="0">
                <a:pos x="186" y="62"/>
              </a:cxn>
              <a:cxn ang="0">
                <a:pos x="187" y="58"/>
              </a:cxn>
              <a:cxn ang="0">
                <a:pos x="180" y="40"/>
              </a:cxn>
              <a:cxn ang="0">
                <a:pos x="180" y="29"/>
              </a:cxn>
              <a:cxn ang="0">
                <a:pos x="178" y="15"/>
              </a:cxn>
              <a:cxn ang="0">
                <a:pos x="178" y="15"/>
              </a:cxn>
              <a:cxn ang="0">
                <a:pos x="173" y="15"/>
              </a:cxn>
              <a:cxn ang="0">
                <a:pos x="167" y="18"/>
              </a:cxn>
              <a:cxn ang="0">
                <a:pos x="150" y="11"/>
              </a:cxn>
              <a:cxn ang="0">
                <a:pos x="144" y="17"/>
              </a:cxn>
              <a:cxn ang="0">
                <a:pos x="144" y="17"/>
              </a:cxn>
              <a:cxn ang="0">
                <a:pos x="131" y="6"/>
              </a:cxn>
              <a:cxn ang="0">
                <a:pos x="123" y="0"/>
              </a:cxn>
              <a:cxn ang="0">
                <a:pos x="123" y="0"/>
              </a:cxn>
              <a:cxn ang="0">
                <a:pos x="95" y="3"/>
              </a:cxn>
              <a:cxn ang="0">
                <a:pos x="86" y="2"/>
              </a:cxn>
              <a:cxn ang="0">
                <a:pos x="81" y="10"/>
              </a:cxn>
              <a:cxn ang="0">
                <a:pos x="76" y="16"/>
              </a:cxn>
              <a:cxn ang="0">
                <a:pos x="70" y="19"/>
              </a:cxn>
              <a:cxn ang="0">
                <a:pos x="54" y="12"/>
              </a:cxn>
              <a:cxn ang="0">
                <a:pos x="48" y="7"/>
              </a:cxn>
              <a:cxn ang="0">
                <a:pos x="35" y="11"/>
              </a:cxn>
              <a:cxn ang="0">
                <a:pos x="30" y="14"/>
              </a:cxn>
              <a:cxn ang="0">
                <a:pos x="29" y="15"/>
              </a:cxn>
              <a:cxn ang="0">
                <a:pos x="29" y="15"/>
              </a:cxn>
              <a:cxn ang="0">
                <a:pos x="16" y="33"/>
              </a:cxn>
              <a:cxn ang="0">
                <a:pos x="3" y="54"/>
              </a:cxn>
              <a:cxn ang="0">
                <a:pos x="0" y="75"/>
              </a:cxn>
              <a:cxn ang="0">
                <a:pos x="2" y="95"/>
              </a:cxn>
            </a:cxnLst>
            <a:rect l="0" t="0" r="r" b="b"/>
            <a:pathLst>
              <a:path w="187" h="125">
                <a:moveTo>
                  <a:pt x="2" y="95"/>
                </a:moveTo>
                <a:cubicBezTo>
                  <a:pt x="4" y="97"/>
                  <a:pt x="5" y="98"/>
                  <a:pt x="7" y="100"/>
                </a:cubicBezTo>
                <a:cubicBezTo>
                  <a:pt x="12" y="105"/>
                  <a:pt x="14" y="108"/>
                  <a:pt x="20" y="112"/>
                </a:cubicBezTo>
                <a:cubicBezTo>
                  <a:pt x="23" y="116"/>
                  <a:pt x="24" y="119"/>
                  <a:pt x="28" y="121"/>
                </a:cubicBezTo>
                <a:cubicBezTo>
                  <a:pt x="31" y="122"/>
                  <a:pt x="32" y="122"/>
                  <a:pt x="35" y="123"/>
                </a:cubicBezTo>
                <a:cubicBezTo>
                  <a:pt x="39" y="123"/>
                  <a:pt x="40" y="125"/>
                  <a:pt x="44" y="125"/>
                </a:cubicBezTo>
                <a:cubicBezTo>
                  <a:pt x="47" y="125"/>
                  <a:pt x="48" y="125"/>
                  <a:pt x="51" y="124"/>
                </a:cubicBezTo>
                <a:cubicBezTo>
                  <a:pt x="51" y="124"/>
                  <a:pt x="51" y="124"/>
                  <a:pt x="51" y="124"/>
                </a:cubicBezTo>
                <a:cubicBezTo>
                  <a:pt x="53" y="122"/>
                  <a:pt x="53" y="120"/>
                  <a:pt x="55" y="118"/>
                </a:cubicBezTo>
                <a:cubicBezTo>
                  <a:pt x="58" y="116"/>
                  <a:pt x="59" y="114"/>
                  <a:pt x="62" y="111"/>
                </a:cubicBezTo>
                <a:cubicBezTo>
                  <a:pt x="66" y="108"/>
                  <a:pt x="70" y="109"/>
                  <a:pt x="76" y="107"/>
                </a:cubicBezTo>
                <a:cubicBezTo>
                  <a:pt x="82" y="104"/>
                  <a:pt x="86" y="101"/>
                  <a:pt x="90" y="95"/>
                </a:cubicBezTo>
                <a:cubicBezTo>
                  <a:pt x="93" y="90"/>
                  <a:pt x="95" y="87"/>
                  <a:pt x="100" y="87"/>
                </a:cubicBezTo>
                <a:cubicBezTo>
                  <a:pt x="102" y="87"/>
                  <a:pt x="104" y="87"/>
                  <a:pt x="105" y="89"/>
                </a:cubicBezTo>
                <a:cubicBezTo>
                  <a:pt x="107" y="92"/>
                  <a:pt x="105" y="96"/>
                  <a:pt x="108" y="99"/>
                </a:cubicBezTo>
                <a:cubicBezTo>
                  <a:pt x="109" y="101"/>
                  <a:pt x="111" y="101"/>
                  <a:pt x="113" y="101"/>
                </a:cubicBezTo>
                <a:cubicBezTo>
                  <a:pt x="116" y="101"/>
                  <a:pt x="119" y="101"/>
                  <a:pt x="121" y="99"/>
                </a:cubicBezTo>
                <a:cubicBezTo>
                  <a:pt x="123" y="96"/>
                  <a:pt x="121" y="94"/>
                  <a:pt x="122" y="91"/>
                </a:cubicBezTo>
                <a:cubicBezTo>
                  <a:pt x="124" y="86"/>
                  <a:pt x="125" y="83"/>
                  <a:pt x="128" y="78"/>
                </a:cubicBezTo>
                <a:cubicBezTo>
                  <a:pt x="129" y="76"/>
                  <a:pt x="129" y="74"/>
                  <a:pt x="131" y="72"/>
                </a:cubicBezTo>
                <a:cubicBezTo>
                  <a:pt x="134" y="70"/>
                  <a:pt x="137" y="70"/>
                  <a:pt x="140" y="67"/>
                </a:cubicBezTo>
                <a:cubicBezTo>
                  <a:pt x="144" y="64"/>
                  <a:pt x="146" y="62"/>
                  <a:pt x="151" y="62"/>
                </a:cubicBezTo>
                <a:cubicBezTo>
                  <a:pt x="158" y="62"/>
                  <a:pt x="158" y="62"/>
                  <a:pt x="158" y="62"/>
                </a:cubicBezTo>
                <a:cubicBezTo>
                  <a:pt x="163" y="62"/>
                  <a:pt x="165" y="65"/>
                  <a:pt x="170" y="65"/>
                </a:cubicBezTo>
                <a:cubicBezTo>
                  <a:pt x="173" y="65"/>
                  <a:pt x="174" y="64"/>
                  <a:pt x="176" y="63"/>
                </a:cubicBezTo>
                <a:cubicBezTo>
                  <a:pt x="179" y="61"/>
                  <a:pt x="182" y="62"/>
                  <a:pt x="186" y="62"/>
                </a:cubicBezTo>
                <a:cubicBezTo>
                  <a:pt x="186" y="62"/>
                  <a:pt x="186" y="62"/>
                  <a:pt x="186" y="62"/>
                </a:cubicBezTo>
                <a:cubicBezTo>
                  <a:pt x="186" y="61"/>
                  <a:pt x="187" y="60"/>
                  <a:pt x="187" y="58"/>
                </a:cubicBezTo>
                <a:cubicBezTo>
                  <a:pt x="187" y="51"/>
                  <a:pt x="180" y="47"/>
                  <a:pt x="180" y="40"/>
                </a:cubicBezTo>
                <a:cubicBezTo>
                  <a:pt x="180" y="29"/>
                  <a:pt x="180" y="29"/>
                  <a:pt x="180" y="29"/>
                </a:cubicBezTo>
                <a:cubicBezTo>
                  <a:pt x="180" y="24"/>
                  <a:pt x="178" y="20"/>
                  <a:pt x="178" y="15"/>
                </a:cubicBezTo>
                <a:cubicBezTo>
                  <a:pt x="178" y="15"/>
                  <a:pt x="178" y="15"/>
                  <a:pt x="178" y="15"/>
                </a:cubicBezTo>
                <a:cubicBezTo>
                  <a:pt x="173" y="15"/>
                  <a:pt x="173" y="15"/>
                  <a:pt x="173" y="15"/>
                </a:cubicBezTo>
                <a:cubicBezTo>
                  <a:pt x="167" y="18"/>
                  <a:pt x="167" y="18"/>
                  <a:pt x="167" y="18"/>
                </a:cubicBezTo>
                <a:cubicBezTo>
                  <a:pt x="161" y="14"/>
                  <a:pt x="157" y="11"/>
                  <a:pt x="150" y="11"/>
                </a:cubicBezTo>
                <a:cubicBezTo>
                  <a:pt x="147" y="11"/>
                  <a:pt x="146" y="14"/>
                  <a:pt x="144" y="17"/>
                </a:cubicBezTo>
                <a:cubicBezTo>
                  <a:pt x="144" y="17"/>
                  <a:pt x="144" y="17"/>
                  <a:pt x="144" y="17"/>
                </a:cubicBezTo>
                <a:cubicBezTo>
                  <a:pt x="142" y="11"/>
                  <a:pt x="137" y="9"/>
                  <a:pt x="131" y="6"/>
                </a:cubicBezTo>
                <a:cubicBezTo>
                  <a:pt x="127" y="4"/>
                  <a:pt x="125" y="2"/>
                  <a:pt x="123" y="0"/>
                </a:cubicBezTo>
                <a:cubicBezTo>
                  <a:pt x="123" y="0"/>
                  <a:pt x="123" y="0"/>
                  <a:pt x="123" y="0"/>
                </a:cubicBezTo>
                <a:cubicBezTo>
                  <a:pt x="112" y="1"/>
                  <a:pt x="106" y="3"/>
                  <a:pt x="95" y="3"/>
                </a:cubicBezTo>
                <a:cubicBezTo>
                  <a:pt x="91" y="3"/>
                  <a:pt x="89" y="2"/>
                  <a:pt x="86" y="2"/>
                </a:cubicBezTo>
                <a:cubicBezTo>
                  <a:pt x="82" y="2"/>
                  <a:pt x="82" y="7"/>
                  <a:pt x="81" y="10"/>
                </a:cubicBezTo>
                <a:cubicBezTo>
                  <a:pt x="80" y="13"/>
                  <a:pt x="78" y="14"/>
                  <a:pt x="76" y="16"/>
                </a:cubicBezTo>
                <a:cubicBezTo>
                  <a:pt x="74" y="18"/>
                  <a:pt x="72" y="19"/>
                  <a:pt x="70" y="19"/>
                </a:cubicBezTo>
                <a:cubicBezTo>
                  <a:pt x="63" y="19"/>
                  <a:pt x="59" y="17"/>
                  <a:pt x="54" y="12"/>
                </a:cubicBezTo>
                <a:cubicBezTo>
                  <a:pt x="52" y="10"/>
                  <a:pt x="51" y="7"/>
                  <a:pt x="48" y="7"/>
                </a:cubicBezTo>
                <a:cubicBezTo>
                  <a:pt x="43" y="7"/>
                  <a:pt x="39" y="8"/>
                  <a:pt x="35" y="11"/>
                </a:cubicBezTo>
                <a:cubicBezTo>
                  <a:pt x="33" y="13"/>
                  <a:pt x="32" y="14"/>
                  <a:pt x="30" y="14"/>
                </a:cubicBezTo>
                <a:cubicBezTo>
                  <a:pt x="29" y="14"/>
                  <a:pt x="29" y="14"/>
                  <a:pt x="29" y="15"/>
                </a:cubicBezTo>
                <a:cubicBezTo>
                  <a:pt x="29" y="15"/>
                  <a:pt x="29" y="15"/>
                  <a:pt x="29" y="15"/>
                </a:cubicBezTo>
                <a:cubicBezTo>
                  <a:pt x="24" y="21"/>
                  <a:pt x="20" y="25"/>
                  <a:pt x="16" y="33"/>
                </a:cubicBezTo>
                <a:cubicBezTo>
                  <a:pt x="12" y="41"/>
                  <a:pt x="7" y="45"/>
                  <a:pt x="3" y="54"/>
                </a:cubicBezTo>
                <a:cubicBezTo>
                  <a:pt x="0" y="62"/>
                  <a:pt x="0" y="67"/>
                  <a:pt x="0" y="75"/>
                </a:cubicBezTo>
                <a:cubicBezTo>
                  <a:pt x="0" y="83"/>
                  <a:pt x="0" y="88"/>
                  <a:pt x="2" y="9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Freeform 35"/>
          <p:cNvSpPr>
            <a:spLocks noEditPoints="1"/>
          </p:cNvSpPr>
          <p:nvPr/>
        </p:nvSpPr>
        <p:spPr bwMode="auto">
          <a:xfrm>
            <a:off x="3336079" y="2224100"/>
            <a:ext cx="893627" cy="878669"/>
          </a:xfrm>
          <a:custGeom>
            <a:avLst/>
            <a:gdLst/>
            <a:ahLst/>
            <a:cxnLst>
              <a:cxn ang="0">
                <a:pos x="12" y="185"/>
              </a:cxn>
              <a:cxn ang="0">
                <a:pos x="7" y="185"/>
              </a:cxn>
              <a:cxn ang="0">
                <a:pos x="0" y="192"/>
              </a:cxn>
              <a:cxn ang="0">
                <a:pos x="11" y="193"/>
              </a:cxn>
              <a:cxn ang="0">
                <a:pos x="14" y="184"/>
              </a:cxn>
              <a:cxn ang="0">
                <a:pos x="13" y="197"/>
              </a:cxn>
              <a:cxn ang="0">
                <a:pos x="15" y="208"/>
              </a:cxn>
              <a:cxn ang="0">
                <a:pos x="18" y="207"/>
              </a:cxn>
              <a:cxn ang="0">
                <a:pos x="16" y="202"/>
              </a:cxn>
              <a:cxn ang="0">
                <a:pos x="28" y="184"/>
              </a:cxn>
              <a:cxn ang="0">
                <a:pos x="35" y="184"/>
              </a:cxn>
              <a:cxn ang="0">
                <a:pos x="40" y="182"/>
              </a:cxn>
              <a:cxn ang="0">
                <a:pos x="44" y="190"/>
              </a:cxn>
              <a:cxn ang="0">
                <a:pos x="42" y="201"/>
              </a:cxn>
              <a:cxn ang="0">
                <a:pos x="31" y="197"/>
              </a:cxn>
              <a:cxn ang="0">
                <a:pos x="23" y="196"/>
              </a:cxn>
              <a:cxn ang="0">
                <a:pos x="21" y="191"/>
              </a:cxn>
              <a:cxn ang="0">
                <a:pos x="28" y="184"/>
              </a:cxn>
              <a:cxn ang="0">
                <a:pos x="39" y="255"/>
              </a:cxn>
              <a:cxn ang="0">
                <a:pos x="32" y="266"/>
              </a:cxn>
              <a:cxn ang="0">
                <a:pos x="36" y="271"/>
              </a:cxn>
              <a:cxn ang="0">
                <a:pos x="58" y="272"/>
              </a:cxn>
              <a:cxn ang="0">
                <a:pos x="61" y="271"/>
              </a:cxn>
              <a:cxn ang="0">
                <a:pos x="52" y="267"/>
              </a:cxn>
              <a:cxn ang="0">
                <a:pos x="46" y="257"/>
              </a:cxn>
              <a:cxn ang="0">
                <a:pos x="24" y="279"/>
              </a:cxn>
              <a:cxn ang="0">
                <a:pos x="34" y="276"/>
              </a:cxn>
              <a:cxn ang="0">
                <a:pos x="40" y="282"/>
              </a:cxn>
              <a:cxn ang="0">
                <a:pos x="32" y="290"/>
              </a:cxn>
              <a:cxn ang="0">
                <a:pos x="25" y="287"/>
              </a:cxn>
              <a:cxn ang="0">
                <a:pos x="23" y="279"/>
              </a:cxn>
              <a:cxn ang="0">
                <a:pos x="111" y="74"/>
              </a:cxn>
              <a:cxn ang="0">
                <a:pos x="108" y="70"/>
              </a:cxn>
              <a:cxn ang="0">
                <a:pos x="108" y="77"/>
              </a:cxn>
              <a:cxn ang="0">
                <a:pos x="109" y="85"/>
              </a:cxn>
              <a:cxn ang="0">
                <a:pos x="114" y="79"/>
              </a:cxn>
              <a:cxn ang="0">
                <a:pos x="114" y="74"/>
              </a:cxn>
              <a:cxn ang="0">
                <a:pos x="111" y="74"/>
              </a:cxn>
              <a:cxn ang="0">
                <a:pos x="145" y="61"/>
              </a:cxn>
              <a:cxn ang="0">
                <a:pos x="144" y="54"/>
              </a:cxn>
              <a:cxn ang="0">
                <a:pos x="300" y="75"/>
              </a:cxn>
              <a:cxn ang="0">
                <a:pos x="295" y="80"/>
              </a:cxn>
              <a:cxn ang="0">
                <a:pos x="297" y="83"/>
              </a:cxn>
              <a:cxn ang="0">
                <a:pos x="300" y="75"/>
              </a:cxn>
              <a:cxn ang="0">
                <a:pos x="253" y="8"/>
              </a:cxn>
              <a:cxn ang="0">
                <a:pos x="256" y="28"/>
              </a:cxn>
              <a:cxn ang="0">
                <a:pos x="262" y="34"/>
              </a:cxn>
              <a:cxn ang="0">
                <a:pos x="269" y="24"/>
              </a:cxn>
              <a:cxn ang="0">
                <a:pos x="270" y="15"/>
              </a:cxn>
              <a:cxn ang="0">
                <a:pos x="264" y="7"/>
              </a:cxn>
            </a:cxnLst>
            <a:rect l="0" t="0" r="r" b="b"/>
            <a:pathLst>
              <a:path w="301" h="296">
                <a:moveTo>
                  <a:pt x="12" y="184"/>
                </a:moveTo>
                <a:cubicBezTo>
                  <a:pt x="12" y="184"/>
                  <a:pt x="12" y="185"/>
                  <a:pt x="12" y="185"/>
                </a:cubicBezTo>
                <a:cubicBezTo>
                  <a:pt x="12" y="186"/>
                  <a:pt x="11" y="187"/>
                  <a:pt x="10" y="187"/>
                </a:cubicBezTo>
                <a:cubicBezTo>
                  <a:pt x="8" y="187"/>
                  <a:pt x="8" y="185"/>
                  <a:pt x="7" y="185"/>
                </a:cubicBezTo>
                <a:cubicBezTo>
                  <a:pt x="6" y="185"/>
                  <a:pt x="5" y="186"/>
                  <a:pt x="4" y="187"/>
                </a:cubicBezTo>
                <a:cubicBezTo>
                  <a:pt x="2" y="188"/>
                  <a:pt x="1" y="189"/>
                  <a:pt x="0" y="192"/>
                </a:cubicBezTo>
                <a:cubicBezTo>
                  <a:pt x="3" y="193"/>
                  <a:pt x="4" y="196"/>
                  <a:pt x="7" y="196"/>
                </a:cubicBezTo>
                <a:cubicBezTo>
                  <a:pt x="9" y="196"/>
                  <a:pt x="9" y="195"/>
                  <a:pt x="11" y="193"/>
                </a:cubicBezTo>
                <a:cubicBezTo>
                  <a:pt x="12" y="191"/>
                  <a:pt x="14" y="190"/>
                  <a:pt x="14" y="187"/>
                </a:cubicBezTo>
                <a:cubicBezTo>
                  <a:pt x="14" y="184"/>
                  <a:pt x="14" y="184"/>
                  <a:pt x="14" y="184"/>
                </a:cubicBezTo>
                <a:cubicBezTo>
                  <a:pt x="13" y="184"/>
                  <a:pt x="12" y="184"/>
                  <a:pt x="12" y="184"/>
                </a:cubicBezTo>
                <a:close/>
                <a:moveTo>
                  <a:pt x="13" y="197"/>
                </a:moveTo>
                <a:cubicBezTo>
                  <a:pt x="13" y="198"/>
                  <a:pt x="12" y="199"/>
                  <a:pt x="12" y="200"/>
                </a:cubicBezTo>
                <a:cubicBezTo>
                  <a:pt x="12" y="203"/>
                  <a:pt x="15" y="204"/>
                  <a:pt x="15" y="208"/>
                </a:cubicBezTo>
                <a:cubicBezTo>
                  <a:pt x="16" y="208"/>
                  <a:pt x="16" y="208"/>
                  <a:pt x="17" y="208"/>
                </a:cubicBezTo>
                <a:cubicBezTo>
                  <a:pt x="18" y="208"/>
                  <a:pt x="18" y="207"/>
                  <a:pt x="18" y="207"/>
                </a:cubicBezTo>
                <a:cubicBezTo>
                  <a:pt x="19" y="206"/>
                  <a:pt x="21" y="206"/>
                  <a:pt x="21" y="204"/>
                </a:cubicBezTo>
                <a:cubicBezTo>
                  <a:pt x="21" y="202"/>
                  <a:pt x="18" y="202"/>
                  <a:pt x="16" y="202"/>
                </a:cubicBezTo>
                <a:cubicBezTo>
                  <a:pt x="16" y="200"/>
                  <a:pt x="15" y="198"/>
                  <a:pt x="13" y="197"/>
                </a:cubicBezTo>
                <a:close/>
                <a:moveTo>
                  <a:pt x="28" y="184"/>
                </a:moveTo>
                <a:cubicBezTo>
                  <a:pt x="29" y="183"/>
                  <a:pt x="32" y="182"/>
                  <a:pt x="32" y="184"/>
                </a:cubicBezTo>
                <a:cubicBezTo>
                  <a:pt x="35" y="184"/>
                  <a:pt x="35" y="184"/>
                  <a:pt x="35" y="184"/>
                </a:cubicBezTo>
                <a:cubicBezTo>
                  <a:pt x="37" y="184"/>
                  <a:pt x="37" y="182"/>
                  <a:pt x="39" y="182"/>
                </a:cubicBezTo>
                <a:cubicBezTo>
                  <a:pt x="40" y="182"/>
                  <a:pt x="40" y="182"/>
                  <a:pt x="40" y="182"/>
                </a:cubicBezTo>
                <a:cubicBezTo>
                  <a:pt x="40" y="183"/>
                  <a:pt x="40" y="184"/>
                  <a:pt x="40" y="185"/>
                </a:cubicBezTo>
                <a:cubicBezTo>
                  <a:pt x="40" y="188"/>
                  <a:pt x="43" y="187"/>
                  <a:pt x="44" y="190"/>
                </a:cubicBezTo>
                <a:cubicBezTo>
                  <a:pt x="45" y="193"/>
                  <a:pt x="45" y="194"/>
                  <a:pt x="45" y="197"/>
                </a:cubicBezTo>
                <a:cubicBezTo>
                  <a:pt x="45" y="198"/>
                  <a:pt x="43" y="199"/>
                  <a:pt x="42" y="201"/>
                </a:cubicBezTo>
                <a:cubicBezTo>
                  <a:pt x="41" y="202"/>
                  <a:pt x="41" y="205"/>
                  <a:pt x="39" y="205"/>
                </a:cubicBezTo>
                <a:cubicBezTo>
                  <a:pt x="35" y="205"/>
                  <a:pt x="35" y="199"/>
                  <a:pt x="31" y="197"/>
                </a:cubicBezTo>
                <a:cubicBezTo>
                  <a:pt x="32" y="195"/>
                  <a:pt x="35" y="193"/>
                  <a:pt x="31" y="193"/>
                </a:cubicBezTo>
                <a:cubicBezTo>
                  <a:pt x="28" y="193"/>
                  <a:pt x="27" y="196"/>
                  <a:pt x="23" y="196"/>
                </a:cubicBezTo>
                <a:cubicBezTo>
                  <a:pt x="22" y="196"/>
                  <a:pt x="22" y="195"/>
                  <a:pt x="21" y="195"/>
                </a:cubicBezTo>
                <a:cubicBezTo>
                  <a:pt x="21" y="194"/>
                  <a:pt x="21" y="193"/>
                  <a:pt x="21" y="191"/>
                </a:cubicBezTo>
                <a:cubicBezTo>
                  <a:pt x="21" y="188"/>
                  <a:pt x="23" y="188"/>
                  <a:pt x="25" y="187"/>
                </a:cubicBezTo>
                <a:cubicBezTo>
                  <a:pt x="27" y="187"/>
                  <a:pt x="27" y="185"/>
                  <a:pt x="28" y="184"/>
                </a:cubicBezTo>
                <a:close/>
                <a:moveTo>
                  <a:pt x="40" y="256"/>
                </a:moveTo>
                <a:cubicBezTo>
                  <a:pt x="39" y="256"/>
                  <a:pt x="39" y="255"/>
                  <a:pt x="39" y="255"/>
                </a:cubicBezTo>
                <a:cubicBezTo>
                  <a:pt x="36" y="255"/>
                  <a:pt x="37" y="259"/>
                  <a:pt x="35" y="261"/>
                </a:cubicBezTo>
                <a:cubicBezTo>
                  <a:pt x="34" y="263"/>
                  <a:pt x="32" y="264"/>
                  <a:pt x="32" y="266"/>
                </a:cubicBezTo>
                <a:cubicBezTo>
                  <a:pt x="32" y="267"/>
                  <a:pt x="33" y="267"/>
                  <a:pt x="33" y="268"/>
                </a:cubicBezTo>
                <a:cubicBezTo>
                  <a:pt x="34" y="269"/>
                  <a:pt x="35" y="271"/>
                  <a:pt x="36" y="271"/>
                </a:cubicBezTo>
                <a:cubicBezTo>
                  <a:pt x="41" y="271"/>
                  <a:pt x="44" y="269"/>
                  <a:pt x="49" y="269"/>
                </a:cubicBezTo>
                <a:cubicBezTo>
                  <a:pt x="53" y="269"/>
                  <a:pt x="56" y="269"/>
                  <a:pt x="58" y="272"/>
                </a:cubicBezTo>
                <a:cubicBezTo>
                  <a:pt x="58" y="274"/>
                  <a:pt x="59" y="275"/>
                  <a:pt x="60" y="276"/>
                </a:cubicBezTo>
                <a:cubicBezTo>
                  <a:pt x="61" y="274"/>
                  <a:pt x="61" y="273"/>
                  <a:pt x="61" y="271"/>
                </a:cubicBezTo>
                <a:cubicBezTo>
                  <a:pt x="61" y="268"/>
                  <a:pt x="59" y="266"/>
                  <a:pt x="56" y="264"/>
                </a:cubicBezTo>
                <a:cubicBezTo>
                  <a:pt x="55" y="266"/>
                  <a:pt x="54" y="266"/>
                  <a:pt x="52" y="267"/>
                </a:cubicBezTo>
                <a:cubicBezTo>
                  <a:pt x="51" y="264"/>
                  <a:pt x="49" y="262"/>
                  <a:pt x="47" y="260"/>
                </a:cubicBezTo>
                <a:cubicBezTo>
                  <a:pt x="46" y="259"/>
                  <a:pt x="46" y="258"/>
                  <a:pt x="46" y="257"/>
                </a:cubicBezTo>
                <a:cubicBezTo>
                  <a:pt x="44" y="255"/>
                  <a:pt x="42" y="256"/>
                  <a:pt x="40" y="256"/>
                </a:cubicBezTo>
                <a:close/>
                <a:moveTo>
                  <a:pt x="24" y="279"/>
                </a:moveTo>
                <a:cubicBezTo>
                  <a:pt x="26" y="279"/>
                  <a:pt x="28" y="280"/>
                  <a:pt x="30" y="279"/>
                </a:cubicBezTo>
                <a:cubicBezTo>
                  <a:pt x="32" y="278"/>
                  <a:pt x="32" y="275"/>
                  <a:pt x="34" y="276"/>
                </a:cubicBezTo>
                <a:cubicBezTo>
                  <a:pt x="35" y="276"/>
                  <a:pt x="35" y="278"/>
                  <a:pt x="36" y="279"/>
                </a:cubicBezTo>
                <a:cubicBezTo>
                  <a:pt x="37" y="280"/>
                  <a:pt x="40" y="280"/>
                  <a:pt x="40" y="282"/>
                </a:cubicBezTo>
                <a:cubicBezTo>
                  <a:pt x="40" y="286"/>
                  <a:pt x="38" y="288"/>
                  <a:pt x="36" y="292"/>
                </a:cubicBezTo>
                <a:cubicBezTo>
                  <a:pt x="35" y="292"/>
                  <a:pt x="34" y="291"/>
                  <a:pt x="32" y="290"/>
                </a:cubicBezTo>
                <a:cubicBezTo>
                  <a:pt x="30" y="292"/>
                  <a:pt x="30" y="294"/>
                  <a:pt x="28" y="296"/>
                </a:cubicBezTo>
                <a:cubicBezTo>
                  <a:pt x="25" y="294"/>
                  <a:pt x="26" y="291"/>
                  <a:pt x="25" y="287"/>
                </a:cubicBezTo>
                <a:cubicBezTo>
                  <a:pt x="25" y="285"/>
                  <a:pt x="22" y="285"/>
                  <a:pt x="22" y="284"/>
                </a:cubicBezTo>
                <a:cubicBezTo>
                  <a:pt x="22" y="282"/>
                  <a:pt x="23" y="281"/>
                  <a:pt x="23" y="279"/>
                </a:cubicBezTo>
                <a:cubicBezTo>
                  <a:pt x="23" y="279"/>
                  <a:pt x="23" y="279"/>
                  <a:pt x="24" y="279"/>
                </a:cubicBezTo>
                <a:close/>
                <a:moveTo>
                  <a:pt x="111" y="74"/>
                </a:moveTo>
                <a:cubicBezTo>
                  <a:pt x="110" y="74"/>
                  <a:pt x="110" y="72"/>
                  <a:pt x="110" y="71"/>
                </a:cubicBezTo>
                <a:cubicBezTo>
                  <a:pt x="110" y="70"/>
                  <a:pt x="109" y="70"/>
                  <a:pt x="108" y="70"/>
                </a:cubicBezTo>
                <a:cubicBezTo>
                  <a:pt x="108" y="70"/>
                  <a:pt x="107" y="70"/>
                  <a:pt x="107" y="71"/>
                </a:cubicBezTo>
                <a:cubicBezTo>
                  <a:pt x="107" y="73"/>
                  <a:pt x="108" y="74"/>
                  <a:pt x="108" y="77"/>
                </a:cubicBezTo>
                <a:cubicBezTo>
                  <a:pt x="108" y="84"/>
                  <a:pt x="108" y="84"/>
                  <a:pt x="108" y="84"/>
                </a:cubicBezTo>
                <a:cubicBezTo>
                  <a:pt x="109" y="85"/>
                  <a:pt x="109" y="85"/>
                  <a:pt x="109" y="85"/>
                </a:cubicBezTo>
                <a:cubicBezTo>
                  <a:pt x="110" y="84"/>
                  <a:pt x="110" y="83"/>
                  <a:pt x="111" y="81"/>
                </a:cubicBezTo>
                <a:cubicBezTo>
                  <a:pt x="111" y="80"/>
                  <a:pt x="113" y="80"/>
                  <a:pt x="114" y="79"/>
                </a:cubicBezTo>
                <a:cubicBezTo>
                  <a:pt x="115" y="78"/>
                  <a:pt x="115" y="76"/>
                  <a:pt x="115" y="75"/>
                </a:cubicBezTo>
                <a:cubicBezTo>
                  <a:pt x="114" y="74"/>
                  <a:pt x="114" y="74"/>
                  <a:pt x="114" y="74"/>
                </a:cubicBezTo>
                <a:cubicBezTo>
                  <a:pt x="112" y="75"/>
                  <a:pt x="112" y="75"/>
                  <a:pt x="112" y="75"/>
                </a:cubicBezTo>
                <a:cubicBezTo>
                  <a:pt x="112" y="75"/>
                  <a:pt x="111" y="74"/>
                  <a:pt x="111" y="74"/>
                </a:cubicBezTo>
                <a:close/>
                <a:moveTo>
                  <a:pt x="142" y="58"/>
                </a:moveTo>
                <a:cubicBezTo>
                  <a:pt x="142" y="59"/>
                  <a:pt x="144" y="60"/>
                  <a:pt x="145" y="61"/>
                </a:cubicBezTo>
                <a:cubicBezTo>
                  <a:pt x="145" y="61"/>
                  <a:pt x="146" y="60"/>
                  <a:pt x="146" y="60"/>
                </a:cubicBezTo>
                <a:cubicBezTo>
                  <a:pt x="146" y="58"/>
                  <a:pt x="146" y="54"/>
                  <a:pt x="144" y="54"/>
                </a:cubicBezTo>
                <a:cubicBezTo>
                  <a:pt x="143" y="55"/>
                  <a:pt x="142" y="56"/>
                  <a:pt x="142" y="58"/>
                </a:cubicBezTo>
                <a:close/>
                <a:moveTo>
                  <a:pt x="300" y="75"/>
                </a:moveTo>
                <a:cubicBezTo>
                  <a:pt x="299" y="74"/>
                  <a:pt x="299" y="74"/>
                  <a:pt x="298" y="73"/>
                </a:cubicBezTo>
                <a:cubicBezTo>
                  <a:pt x="298" y="76"/>
                  <a:pt x="295" y="77"/>
                  <a:pt x="295" y="80"/>
                </a:cubicBezTo>
                <a:cubicBezTo>
                  <a:pt x="295" y="83"/>
                  <a:pt x="295" y="83"/>
                  <a:pt x="295" y="83"/>
                </a:cubicBezTo>
                <a:cubicBezTo>
                  <a:pt x="295" y="83"/>
                  <a:pt x="296" y="83"/>
                  <a:pt x="297" y="83"/>
                </a:cubicBezTo>
                <a:cubicBezTo>
                  <a:pt x="299" y="83"/>
                  <a:pt x="301" y="81"/>
                  <a:pt x="301" y="79"/>
                </a:cubicBezTo>
                <a:cubicBezTo>
                  <a:pt x="301" y="78"/>
                  <a:pt x="300" y="76"/>
                  <a:pt x="300" y="75"/>
                </a:cubicBezTo>
                <a:close/>
                <a:moveTo>
                  <a:pt x="260" y="0"/>
                </a:moveTo>
                <a:cubicBezTo>
                  <a:pt x="257" y="3"/>
                  <a:pt x="256" y="5"/>
                  <a:pt x="253" y="8"/>
                </a:cubicBezTo>
                <a:cubicBezTo>
                  <a:pt x="251" y="10"/>
                  <a:pt x="248" y="10"/>
                  <a:pt x="248" y="13"/>
                </a:cubicBezTo>
                <a:cubicBezTo>
                  <a:pt x="248" y="27"/>
                  <a:pt x="264" y="23"/>
                  <a:pt x="256" y="28"/>
                </a:cubicBezTo>
                <a:cubicBezTo>
                  <a:pt x="255" y="28"/>
                  <a:pt x="256" y="29"/>
                  <a:pt x="255" y="30"/>
                </a:cubicBezTo>
                <a:cubicBezTo>
                  <a:pt x="251" y="34"/>
                  <a:pt x="256" y="34"/>
                  <a:pt x="262" y="34"/>
                </a:cubicBezTo>
                <a:cubicBezTo>
                  <a:pt x="265" y="34"/>
                  <a:pt x="266" y="31"/>
                  <a:pt x="268" y="28"/>
                </a:cubicBezTo>
                <a:cubicBezTo>
                  <a:pt x="268" y="27"/>
                  <a:pt x="269" y="26"/>
                  <a:pt x="269" y="24"/>
                </a:cubicBezTo>
                <a:cubicBezTo>
                  <a:pt x="269" y="20"/>
                  <a:pt x="269" y="20"/>
                  <a:pt x="269" y="20"/>
                </a:cubicBezTo>
                <a:cubicBezTo>
                  <a:pt x="269" y="18"/>
                  <a:pt x="270" y="17"/>
                  <a:pt x="270" y="15"/>
                </a:cubicBezTo>
                <a:cubicBezTo>
                  <a:pt x="270" y="14"/>
                  <a:pt x="269" y="14"/>
                  <a:pt x="268" y="13"/>
                </a:cubicBezTo>
                <a:cubicBezTo>
                  <a:pt x="266" y="12"/>
                  <a:pt x="265" y="10"/>
                  <a:pt x="264" y="7"/>
                </a:cubicBezTo>
                <a:cubicBezTo>
                  <a:pt x="262" y="5"/>
                  <a:pt x="263" y="2"/>
                  <a:pt x="26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Freeform 36"/>
          <p:cNvSpPr>
            <a:spLocks noEditPoints="1"/>
          </p:cNvSpPr>
          <p:nvPr/>
        </p:nvSpPr>
        <p:spPr bwMode="auto">
          <a:xfrm>
            <a:off x="2663054" y="2553133"/>
            <a:ext cx="652461" cy="628156"/>
          </a:xfrm>
          <a:custGeom>
            <a:avLst/>
            <a:gdLst/>
            <a:ahLst/>
            <a:cxnLst>
              <a:cxn ang="0">
                <a:pos x="85" y="20"/>
              </a:cxn>
              <a:cxn ang="0">
                <a:pos x="78" y="38"/>
              </a:cxn>
              <a:cxn ang="0">
                <a:pos x="95" y="32"/>
              </a:cxn>
              <a:cxn ang="0">
                <a:pos x="125" y="50"/>
              </a:cxn>
              <a:cxn ang="0">
                <a:pos x="110" y="48"/>
              </a:cxn>
              <a:cxn ang="0">
                <a:pos x="135" y="62"/>
              </a:cxn>
              <a:cxn ang="0">
                <a:pos x="140" y="57"/>
              </a:cxn>
              <a:cxn ang="0">
                <a:pos x="129" y="49"/>
              </a:cxn>
              <a:cxn ang="0">
                <a:pos x="136" y="67"/>
              </a:cxn>
              <a:cxn ang="0">
                <a:pos x="133" y="88"/>
              </a:cxn>
              <a:cxn ang="0">
                <a:pos x="126" y="72"/>
              </a:cxn>
              <a:cxn ang="0">
                <a:pos x="125" y="60"/>
              </a:cxn>
              <a:cxn ang="0">
                <a:pos x="151" y="83"/>
              </a:cxn>
              <a:cxn ang="0">
                <a:pos x="168" y="91"/>
              </a:cxn>
              <a:cxn ang="0">
                <a:pos x="178" y="86"/>
              </a:cxn>
              <a:cxn ang="0">
                <a:pos x="160" y="75"/>
              </a:cxn>
              <a:cxn ang="0">
                <a:pos x="142" y="77"/>
              </a:cxn>
              <a:cxn ang="0">
                <a:pos x="142" y="85"/>
              </a:cxn>
              <a:cxn ang="0">
                <a:pos x="158" y="95"/>
              </a:cxn>
              <a:cxn ang="0">
                <a:pos x="174" y="98"/>
              </a:cxn>
              <a:cxn ang="0">
                <a:pos x="156" y="83"/>
              </a:cxn>
              <a:cxn ang="0">
                <a:pos x="193" y="93"/>
              </a:cxn>
              <a:cxn ang="0">
                <a:pos x="199" y="101"/>
              </a:cxn>
              <a:cxn ang="0">
                <a:pos x="200" y="96"/>
              </a:cxn>
              <a:cxn ang="0">
                <a:pos x="193" y="76"/>
              </a:cxn>
              <a:cxn ang="0">
                <a:pos x="199" y="83"/>
              </a:cxn>
              <a:cxn ang="0">
                <a:pos x="13" y="0"/>
              </a:cxn>
              <a:cxn ang="0">
                <a:pos x="47" y="31"/>
              </a:cxn>
              <a:cxn ang="0">
                <a:pos x="45" y="5"/>
              </a:cxn>
              <a:cxn ang="0">
                <a:pos x="53" y="7"/>
              </a:cxn>
              <a:cxn ang="0">
                <a:pos x="95" y="44"/>
              </a:cxn>
              <a:cxn ang="0">
                <a:pos x="121" y="65"/>
              </a:cxn>
              <a:cxn ang="0">
                <a:pos x="123" y="81"/>
              </a:cxn>
              <a:cxn ang="0">
                <a:pos x="143" y="99"/>
              </a:cxn>
              <a:cxn ang="0">
                <a:pos x="173" y="110"/>
              </a:cxn>
              <a:cxn ang="0">
                <a:pos x="153" y="131"/>
              </a:cxn>
              <a:cxn ang="0">
                <a:pos x="159" y="130"/>
              </a:cxn>
              <a:cxn ang="0">
                <a:pos x="180" y="117"/>
              </a:cxn>
              <a:cxn ang="0">
                <a:pos x="200" y="117"/>
              </a:cxn>
              <a:cxn ang="0">
                <a:pos x="219" y="143"/>
              </a:cxn>
              <a:cxn ang="0">
                <a:pos x="211" y="146"/>
              </a:cxn>
              <a:cxn ang="0">
                <a:pos x="202" y="151"/>
              </a:cxn>
              <a:cxn ang="0">
                <a:pos x="200" y="160"/>
              </a:cxn>
              <a:cxn ang="0">
                <a:pos x="209" y="159"/>
              </a:cxn>
              <a:cxn ang="0">
                <a:pos x="207" y="167"/>
              </a:cxn>
              <a:cxn ang="0">
                <a:pos x="202" y="176"/>
              </a:cxn>
              <a:cxn ang="0">
                <a:pos x="192" y="187"/>
              </a:cxn>
              <a:cxn ang="0">
                <a:pos x="200" y="192"/>
              </a:cxn>
              <a:cxn ang="0">
                <a:pos x="158" y="202"/>
              </a:cxn>
              <a:cxn ang="0">
                <a:pos x="131" y="204"/>
              </a:cxn>
              <a:cxn ang="0">
                <a:pos x="107" y="206"/>
              </a:cxn>
              <a:cxn ang="0">
                <a:pos x="72" y="187"/>
              </a:cxn>
              <a:cxn ang="0">
                <a:pos x="43" y="156"/>
              </a:cxn>
              <a:cxn ang="0">
                <a:pos x="44" y="131"/>
              </a:cxn>
              <a:cxn ang="0">
                <a:pos x="16" y="122"/>
              </a:cxn>
              <a:cxn ang="0">
                <a:pos x="3" y="99"/>
              </a:cxn>
              <a:cxn ang="0">
                <a:pos x="10" y="77"/>
              </a:cxn>
              <a:cxn ang="0">
                <a:pos x="9" y="59"/>
              </a:cxn>
              <a:cxn ang="0">
                <a:pos x="12" y="1"/>
              </a:cxn>
            </a:cxnLst>
            <a:rect l="0" t="0" r="r" b="b"/>
            <a:pathLst>
              <a:path w="220" h="211">
                <a:moveTo>
                  <a:pt x="92" y="19"/>
                </a:moveTo>
                <a:cubicBezTo>
                  <a:pt x="91" y="18"/>
                  <a:pt x="90" y="18"/>
                  <a:pt x="89" y="18"/>
                </a:cubicBezTo>
                <a:cubicBezTo>
                  <a:pt x="87" y="18"/>
                  <a:pt x="86" y="19"/>
                  <a:pt x="85" y="20"/>
                </a:cubicBezTo>
                <a:cubicBezTo>
                  <a:pt x="82" y="21"/>
                  <a:pt x="80" y="20"/>
                  <a:pt x="77" y="21"/>
                </a:cubicBezTo>
                <a:cubicBezTo>
                  <a:pt x="75" y="22"/>
                  <a:pt x="76" y="25"/>
                  <a:pt x="76" y="28"/>
                </a:cubicBezTo>
                <a:cubicBezTo>
                  <a:pt x="76" y="32"/>
                  <a:pt x="76" y="35"/>
                  <a:pt x="78" y="38"/>
                </a:cubicBezTo>
                <a:cubicBezTo>
                  <a:pt x="80" y="40"/>
                  <a:pt x="83" y="40"/>
                  <a:pt x="86" y="40"/>
                </a:cubicBezTo>
                <a:cubicBezTo>
                  <a:pt x="88" y="40"/>
                  <a:pt x="88" y="40"/>
                  <a:pt x="90" y="40"/>
                </a:cubicBezTo>
                <a:cubicBezTo>
                  <a:pt x="93" y="40"/>
                  <a:pt x="94" y="36"/>
                  <a:pt x="95" y="32"/>
                </a:cubicBezTo>
                <a:cubicBezTo>
                  <a:pt x="95" y="29"/>
                  <a:pt x="97" y="27"/>
                  <a:pt x="97" y="24"/>
                </a:cubicBezTo>
                <a:cubicBezTo>
                  <a:pt x="97" y="22"/>
                  <a:pt x="94" y="20"/>
                  <a:pt x="92" y="19"/>
                </a:cubicBezTo>
                <a:close/>
                <a:moveTo>
                  <a:pt x="125" y="50"/>
                </a:moveTo>
                <a:cubicBezTo>
                  <a:pt x="120" y="50"/>
                  <a:pt x="120" y="50"/>
                  <a:pt x="120" y="50"/>
                </a:cubicBezTo>
                <a:cubicBezTo>
                  <a:pt x="116" y="50"/>
                  <a:pt x="114" y="47"/>
                  <a:pt x="111" y="47"/>
                </a:cubicBezTo>
                <a:cubicBezTo>
                  <a:pt x="110" y="48"/>
                  <a:pt x="110" y="48"/>
                  <a:pt x="110" y="48"/>
                </a:cubicBezTo>
                <a:cubicBezTo>
                  <a:pt x="111" y="50"/>
                  <a:pt x="112" y="50"/>
                  <a:pt x="114" y="51"/>
                </a:cubicBezTo>
                <a:cubicBezTo>
                  <a:pt x="118" y="54"/>
                  <a:pt x="120" y="56"/>
                  <a:pt x="125" y="57"/>
                </a:cubicBezTo>
                <a:cubicBezTo>
                  <a:pt x="129" y="57"/>
                  <a:pt x="132" y="59"/>
                  <a:pt x="135" y="62"/>
                </a:cubicBezTo>
                <a:cubicBezTo>
                  <a:pt x="137" y="63"/>
                  <a:pt x="138" y="65"/>
                  <a:pt x="140" y="65"/>
                </a:cubicBezTo>
                <a:cubicBezTo>
                  <a:pt x="141" y="65"/>
                  <a:pt x="141" y="64"/>
                  <a:pt x="141" y="62"/>
                </a:cubicBezTo>
                <a:cubicBezTo>
                  <a:pt x="141" y="60"/>
                  <a:pt x="141" y="59"/>
                  <a:pt x="140" y="57"/>
                </a:cubicBezTo>
                <a:cubicBezTo>
                  <a:pt x="140" y="55"/>
                  <a:pt x="140" y="53"/>
                  <a:pt x="139" y="52"/>
                </a:cubicBezTo>
                <a:cubicBezTo>
                  <a:pt x="137" y="51"/>
                  <a:pt x="136" y="52"/>
                  <a:pt x="134" y="52"/>
                </a:cubicBezTo>
                <a:cubicBezTo>
                  <a:pt x="132" y="51"/>
                  <a:pt x="131" y="50"/>
                  <a:pt x="129" y="49"/>
                </a:cubicBezTo>
                <a:cubicBezTo>
                  <a:pt x="128" y="49"/>
                  <a:pt x="127" y="50"/>
                  <a:pt x="125" y="50"/>
                </a:cubicBezTo>
                <a:close/>
                <a:moveTo>
                  <a:pt x="125" y="60"/>
                </a:moveTo>
                <a:cubicBezTo>
                  <a:pt x="130" y="60"/>
                  <a:pt x="133" y="63"/>
                  <a:pt x="136" y="67"/>
                </a:cubicBezTo>
                <a:cubicBezTo>
                  <a:pt x="137" y="69"/>
                  <a:pt x="139" y="69"/>
                  <a:pt x="139" y="71"/>
                </a:cubicBezTo>
                <a:cubicBezTo>
                  <a:pt x="139" y="75"/>
                  <a:pt x="138" y="77"/>
                  <a:pt x="138" y="82"/>
                </a:cubicBezTo>
                <a:cubicBezTo>
                  <a:pt x="137" y="85"/>
                  <a:pt x="136" y="88"/>
                  <a:pt x="133" y="88"/>
                </a:cubicBezTo>
                <a:cubicBezTo>
                  <a:pt x="129" y="88"/>
                  <a:pt x="129" y="84"/>
                  <a:pt x="128" y="81"/>
                </a:cubicBezTo>
                <a:cubicBezTo>
                  <a:pt x="128" y="79"/>
                  <a:pt x="126" y="78"/>
                  <a:pt x="126" y="75"/>
                </a:cubicBezTo>
                <a:cubicBezTo>
                  <a:pt x="126" y="74"/>
                  <a:pt x="126" y="73"/>
                  <a:pt x="126" y="72"/>
                </a:cubicBezTo>
                <a:cubicBezTo>
                  <a:pt x="126" y="68"/>
                  <a:pt x="122" y="67"/>
                  <a:pt x="122" y="63"/>
                </a:cubicBezTo>
                <a:cubicBezTo>
                  <a:pt x="122" y="60"/>
                  <a:pt x="122" y="60"/>
                  <a:pt x="122" y="60"/>
                </a:cubicBezTo>
                <a:cubicBezTo>
                  <a:pt x="125" y="60"/>
                  <a:pt x="125" y="60"/>
                  <a:pt x="125" y="60"/>
                </a:cubicBezTo>
                <a:close/>
                <a:moveTo>
                  <a:pt x="156" y="74"/>
                </a:moveTo>
                <a:cubicBezTo>
                  <a:pt x="155" y="74"/>
                  <a:pt x="155" y="75"/>
                  <a:pt x="154" y="76"/>
                </a:cubicBezTo>
                <a:cubicBezTo>
                  <a:pt x="153" y="78"/>
                  <a:pt x="148" y="83"/>
                  <a:pt x="151" y="83"/>
                </a:cubicBezTo>
                <a:cubicBezTo>
                  <a:pt x="153" y="83"/>
                  <a:pt x="154" y="82"/>
                  <a:pt x="156" y="82"/>
                </a:cubicBezTo>
                <a:cubicBezTo>
                  <a:pt x="161" y="82"/>
                  <a:pt x="164" y="84"/>
                  <a:pt x="167" y="88"/>
                </a:cubicBezTo>
                <a:cubicBezTo>
                  <a:pt x="167" y="89"/>
                  <a:pt x="167" y="90"/>
                  <a:pt x="168" y="91"/>
                </a:cubicBezTo>
                <a:cubicBezTo>
                  <a:pt x="172" y="93"/>
                  <a:pt x="174" y="93"/>
                  <a:pt x="179" y="93"/>
                </a:cubicBezTo>
                <a:cubicBezTo>
                  <a:pt x="180" y="93"/>
                  <a:pt x="181" y="92"/>
                  <a:pt x="181" y="91"/>
                </a:cubicBezTo>
                <a:cubicBezTo>
                  <a:pt x="181" y="88"/>
                  <a:pt x="179" y="88"/>
                  <a:pt x="178" y="86"/>
                </a:cubicBezTo>
                <a:cubicBezTo>
                  <a:pt x="176" y="84"/>
                  <a:pt x="175" y="83"/>
                  <a:pt x="172" y="81"/>
                </a:cubicBezTo>
                <a:cubicBezTo>
                  <a:pt x="168" y="79"/>
                  <a:pt x="167" y="75"/>
                  <a:pt x="163" y="75"/>
                </a:cubicBezTo>
                <a:cubicBezTo>
                  <a:pt x="162" y="75"/>
                  <a:pt x="161" y="75"/>
                  <a:pt x="160" y="75"/>
                </a:cubicBezTo>
                <a:cubicBezTo>
                  <a:pt x="159" y="74"/>
                  <a:pt x="158" y="74"/>
                  <a:pt x="156" y="74"/>
                </a:cubicBezTo>
                <a:close/>
                <a:moveTo>
                  <a:pt x="151" y="85"/>
                </a:moveTo>
                <a:cubicBezTo>
                  <a:pt x="147" y="85"/>
                  <a:pt x="147" y="77"/>
                  <a:pt x="142" y="77"/>
                </a:cubicBezTo>
                <a:cubicBezTo>
                  <a:pt x="141" y="77"/>
                  <a:pt x="141" y="77"/>
                  <a:pt x="141" y="77"/>
                </a:cubicBezTo>
                <a:cubicBezTo>
                  <a:pt x="141" y="78"/>
                  <a:pt x="140" y="78"/>
                  <a:pt x="140" y="79"/>
                </a:cubicBezTo>
                <a:cubicBezTo>
                  <a:pt x="140" y="82"/>
                  <a:pt x="142" y="83"/>
                  <a:pt x="142" y="85"/>
                </a:cubicBezTo>
                <a:cubicBezTo>
                  <a:pt x="142" y="87"/>
                  <a:pt x="138" y="88"/>
                  <a:pt x="138" y="90"/>
                </a:cubicBezTo>
                <a:cubicBezTo>
                  <a:pt x="138" y="95"/>
                  <a:pt x="143" y="96"/>
                  <a:pt x="147" y="96"/>
                </a:cubicBezTo>
                <a:cubicBezTo>
                  <a:pt x="151" y="96"/>
                  <a:pt x="154" y="95"/>
                  <a:pt x="158" y="95"/>
                </a:cubicBezTo>
                <a:cubicBezTo>
                  <a:pt x="161" y="95"/>
                  <a:pt x="163" y="95"/>
                  <a:pt x="165" y="97"/>
                </a:cubicBezTo>
                <a:cubicBezTo>
                  <a:pt x="167" y="99"/>
                  <a:pt x="167" y="102"/>
                  <a:pt x="170" y="102"/>
                </a:cubicBezTo>
                <a:cubicBezTo>
                  <a:pt x="172" y="102"/>
                  <a:pt x="174" y="100"/>
                  <a:pt x="174" y="98"/>
                </a:cubicBezTo>
                <a:cubicBezTo>
                  <a:pt x="174" y="93"/>
                  <a:pt x="168" y="93"/>
                  <a:pt x="165" y="90"/>
                </a:cubicBezTo>
                <a:cubicBezTo>
                  <a:pt x="164" y="87"/>
                  <a:pt x="162" y="86"/>
                  <a:pt x="159" y="85"/>
                </a:cubicBezTo>
                <a:cubicBezTo>
                  <a:pt x="157" y="85"/>
                  <a:pt x="157" y="83"/>
                  <a:pt x="156" y="83"/>
                </a:cubicBezTo>
                <a:cubicBezTo>
                  <a:pt x="154" y="83"/>
                  <a:pt x="153" y="85"/>
                  <a:pt x="151" y="85"/>
                </a:cubicBezTo>
                <a:close/>
                <a:moveTo>
                  <a:pt x="193" y="91"/>
                </a:moveTo>
                <a:cubicBezTo>
                  <a:pt x="193" y="92"/>
                  <a:pt x="193" y="92"/>
                  <a:pt x="193" y="93"/>
                </a:cubicBezTo>
                <a:cubicBezTo>
                  <a:pt x="193" y="97"/>
                  <a:pt x="194" y="98"/>
                  <a:pt x="194" y="102"/>
                </a:cubicBezTo>
                <a:cubicBezTo>
                  <a:pt x="195" y="102"/>
                  <a:pt x="196" y="102"/>
                  <a:pt x="196" y="102"/>
                </a:cubicBezTo>
                <a:cubicBezTo>
                  <a:pt x="198" y="102"/>
                  <a:pt x="198" y="101"/>
                  <a:pt x="199" y="101"/>
                </a:cubicBezTo>
                <a:cubicBezTo>
                  <a:pt x="200" y="101"/>
                  <a:pt x="201" y="102"/>
                  <a:pt x="202" y="103"/>
                </a:cubicBezTo>
                <a:cubicBezTo>
                  <a:pt x="202" y="102"/>
                  <a:pt x="203" y="102"/>
                  <a:pt x="203" y="101"/>
                </a:cubicBezTo>
                <a:cubicBezTo>
                  <a:pt x="203" y="99"/>
                  <a:pt x="202" y="98"/>
                  <a:pt x="200" y="96"/>
                </a:cubicBezTo>
                <a:cubicBezTo>
                  <a:pt x="199" y="93"/>
                  <a:pt x="197" y="91"/>
                  <a:pt x="193" y="91"/>
                </a:cubicBezTo>
                <a:close/>
                <a:moveTo>
                  <a:pt x="195" y="76"/>
                </a:moveTo>
                <a:cubicBezTo>
                  <a:pt x="193" y="76"/>
                  <a:pt x="193" y="76"/>
                  <a:pt x="193" y="76"/>
                </a:cubicBezTo>
                <a:cubicBezTo>
                  <a:pt x="193" y="78"/>
                  <a:pt x="193" y="80"/>
                  <a:pt x="191" y="81"/>
                </a:cubicBezTo>
                <a:cubicBezTo>
                  <a:pt x="193" y="83"/>
                  <a:pt x="195" y="83"/>
                  <a:pt x="198" y="84"/>
                </a:cubicBezTo>
                <a:cubicBezTo>
                  <a:pt x="198" y="84"/>
                  <a:pt x="199" y="84"/>
                  <a:pt x="199" y="83"/>
                </a:cubicBezTo>
                <a:cubicBezTo>
                  <a:pt x="199" y="82"/>
                  <a:pt x="197" y="82"/>
                  <a:pt x="197" y="81"/>
                </a:cubicBezTo>
                <a:cubicBezTo>
                  <a:pt x="195" y="79"/>
                  <a:pt x="195" y="78"/>
                  <a:pt x="195" y="76"/>
                </a:cubicBezTo>
                <a:close/>
                <a:moveTo>
                  <a:pt x="13" y="0"/>
                </a:moveTo>
                <a:cubicBezTo>
                  <a:pt x="15" y="5"/>
                  <a:pt x="17" y="9"/>
                  <a:pt x="22" y="12"/>
                </a:cubicBezTo>
                <a:cubicBezTo>
                  <a:pt x="29" y="16"/>
                  <a:pt x="34" y="15"/>
                  <a:pt x="39" y="20"/>
                </a:cubicBezTo>
                <a:cubicBezTo>
                  <a:pt x="43" y="24"/>
                  <a:pt x="43" y="27"/>
                  <a:pt x="47" y="31"/>
                </a:cubicBezTo>
                <a:cubicBezTo>
                  <a:pt x="47" y="32"/>
                  <a:pt x="47" y="31"/>
                  <a:pt x="47" y="30"/>
                </a:cubicBezTo>
                <a:cubicBezTo>
                  <a:pt x="47" y="21"/>
                  <a:pt x="40" y="16"/>
                  <a:pt x="40" y="7"/>
                </a:cubicBezTo>
                <a:cubicBezTo>
                  <a:pt x="40" y="5"/>
                  <a:pt x="43" y="5"/>
                  <a:pt x="45" y="5"/>
                </a:cubicBezTo>
                <a:cubicBezTo>
                  <a:pt x="46" y="5"/>
                  <a:pt x="46" y="6"/>
                  <a:pt x="47" y="6"/>
                </a:cubicBezTo>
                <a:cubicBezTo>
                  <a:pt x="49" y="7"/>
                  <a:pt x="51" y="6"/>
                  <a:pt x="53" y="6"/>
                </a:cubicBezTo>
                <a:cubicBezTo>
                  <a:pt x="53" y="6"/>
                  <a:pt x="53" y="6"/>
                  <a:pt x="53" y="7"/>
                </a:cubicBezTo>
                <a:cubicBezTo>
                  <a:pt x="54" y="15"/>
                  <a:pt x="68" y="14"/>
                  <a:pt x="70" y="22"/>
                </a:cubicBezTo>
                <a:cubicBezTo>
                  <a:pt x="72" y="31"/>
                  <a:pt x="72" y="38"/>
                  <a:pt x="80" y="42"/>
                </a:cubicBezTo>
                <a:cubicBezTo>
                  <a:pt x="85" y="45"/>
                  <a:pt x="89" y="43"/>
                  <a:pt x="95" y="44"/>
                </a:cubicBezTo>
                <a:cubicBezTo>
                  <a:pt x="98" y="44"/>
                  <a:pt x="99" y="46"/>
                  <a:pt x="101" y="48"/>
                </a:cubicBezTo>
                <a:cubicBezTo>
                  <a:pt x="106" y="52"/>
                  <a:pt x="108" y="54"/>
                  <a:pt x="113" y="58"/>
                </a:cubicBezTo>
                <a:cubicBezTo>
                  <a:pt x="116" y="60"/>
                  <a:pt x="121" y="61"/>
                  <a:pt x="121" y="65"/>
                </a:cubicBezTo>
                <a:cubicBezTo>
                  <a:pt x="121" y="66"/>
                  <a:pt x="120" y="67"/>
                  <a:pt x="120" y="69"/>
                </a:cubicBezTo>
                <a:cubicBezTo>
                  <a:pt x="120" y="71"/>
                  <a:pt x="122" y="71"/>
                  <a:pt x="122" y="73"/>
                </a:cubicBezTo>
                <a:cubicBezTo>
                  <a:pt x="123" y="76"/>
                  <a:pt x="121" y="79"/>
                  <a:pt x="123" y="81"/>
                </a:cubicBezTo>
                <a:cubicBezTo>
                  <a:pt x="124" y="84"/>
                  <a:pt x="125" y="84"/>
                  <a:pt x="127" y="86"/>
                </a:cubicBezTo>
                <a:cubicBezTo>
                  <a:pt x="130" y="90"/>
                  <a:pt x="133" y="91"/>
                  <a:pt x="136" y="94"/>
                </a:cubicBezTo>
                <a:cubicBezTo>
                  <a:pt x="138" y="97"/>
                  <a:pt x="140" y="99"/>
                  <a:pt x="143" y="99"/>
                </a:cubicBezTo>
                <a:cubicBezTo>
                  <a:pt x="154" y="99"/>
                  <a:pt x="154" y="99"/>
                  <a:pt x="154" y="99"/>
                </a:cubicBezTo>
                <a:cubicBezTo>
                  <a:pt x="157" y="99"/>
                  <a:pt x="159" y="101"/>
                  <a:pt x="162" y="101"/>
                </a:cubicBezTo>
                <a:cubicBezTo>
                  <a:pt x="166" y="103"/>
                  <a:pt x="172" y="105"/>
                  <a:pt x="173" y="110"/>
                </a:cubicBezTo>
                <a:cubicBezTo>
                  <a:pt x="173" y="112"/>
                  <a:pt x="171" y="113"/>
                  <a:pt x="170" y="115"/>
                </a:cubicBezTo>
                <a:cubicBezTo>
                  <a:pt x="167" y="119"/>
                  <a:pt x="166" y="123"/>
                  <a:pt x="161" y="126"/>
                </a:cubicBezTo>
                <a:cubicBezTo>
                  <a:pt x="158" y="128"/>
                  <a:pt x="156" y="129"/>
                  <a:pt x="153" y="131"/>
                </a:cubicBezTo>
                <a:cubicBezTo>
                  <a:pt x="153" y="131"/>
                  <a:pt x="153" y="131"/>
                  <a:pt x="153" y="131"/>
                </a:cubicBezTo>
                <a:cubicBezTo>
                  <a:pt x="154" y="132"/>
                  <a:pt x="154" y="132"/>
                  <a:pt x="154" y="132"/>
                </a:cubicBezTo>
                <a:cubicBezTo>
                  <a:pt x="156" y="132"/>
                  <a:pt x="157" y="131"/>
                  <a:pt x="159" y="130"/>
                </a:cubicBezTo>
                <a:cubicBezTo>
                  <a:pt x="161" y="130"/>
                  <a:pt x="161" y="130"/>
                  <a:pt x="161" y="130"/>
                </a:cubicBezTo>
                <a:cubicBezTo>
                  <a:pt x="163" y="130"/>
                  <a:pt x="163" y="129"/>
                  <a:pt x="164" y="129"/>
                </a:cubicBezTo>
                <a:cubicBezTo>
                  <a:pt x="172" y="127"/>
                  <a:pt x="175" y="123"/>
                  <a:pt x="180" y="117"/>
                </a:cubicBezTo>
                <a:cubicBezTo>
                  <a:pt x="183" y="113"/>
                  <a:pt x="185" y="109"/>
                  <a:pt x="189" y="109"/>
                </a:cubicBezTo>
                <a:cubicBezTo>
                  <a:pt x="191" y="109"/>
                  <a:pt x="191" y="111"/>
                  <a:pt x="192" y="112"/>
                </a:cubicBezTo>
                <a:cubicBezTo>
                  <a:pt x="195" y="114"/>
                  <a:pt x="197" y="115"/>
                  <a:pt x="200" y="117"/>
                </a:cubicBezTo>
                <a:cubicBezTo>
                  <a:pt x="204" y="119"/>
                  <a:pt x="206" y="119"/>
                  <a:pt x="210" y="122"/>
                </a:cubicBezTo>
                <a:cubicBezTo>
                  <a:pt x="214" y="123"/>
                  <a:pt x="213" y="127"/>
                  <a:pt x="214" y="130"/>
                </a:cubicBezTo>
                <a:cubicBezTo>
                  <a:pt x="216" y="135"/>
                  <a:pt x="219" y="138"/>
                  <a:pt x="219" y="143"/>
                </a:cubicBezTo>
                <a:cubicBezTo>
                  <a:pt x="219" y="145"/>
                  <a:pt x="219" y="145"/>
                  <a:pt x="219" y="145"/>
                </a:cubicBezTo>
                <a:cubicBezTo>
                  <a:pt x="219" y="145"/>
                  <a:pt x="220" y="145"/>
                  <a:pt x="219" y="145"/>
                </a:cubicBezTo>
                <a:cubicBezTo>
                  <a:pt x="216" y="145"/>
                  <a:pt x="215" y="145"/>
                  <a:pt x="211" y="146"/>
                </a:cubicBezTo>
                <a:cubicBezTo>
                  <a:pt x="210" y="146"/>
                  <a:pt x="209" y="145"/>
                  <a:pt x="208" y="146"/>
                </a:cubicBezTo>
                <a:cubicBezTo>
                  <a:pt x="207" y="147"/>
                  <a:pt x="208" y="148"/>
                  <a:pt x="207" y="150"/>
                </a:cubicBezTo>
                <a:cubicBezTo>
                  <a:pt x="206" y="152"/>
                  <a:pt x="204" y="152"/>
                  <a:pt x="202" y="151"/>
                </a:cubicBezTo>
                <a:cubicBezTo>
                  <a:pt x="201" y="151"/>
                  <a:pt x="201" y="151"/>
                  <a:pt x="201" y="152"/>
                </a:cubicBezTo>
                <a:cubicBezTo>
                  <a:pt x="201" y="154"/>
                  <a:pt x="201" y="155"/>
                  <a:pt x="201" y="158"/>
                </a:cubicBezTo>
                <a:cubicBezTo>
                  <a:pt x="201" y="159"/>
                  <a:pt x="201" y="159"/>
                  <a:pt x="200" y="160"/>
                </a:cubicBezTo>
                <a:cubicBezTo>
                  <a:pt x="199" y="160"/>
                  <a:pt x="199" y="160"/>
                  <a:pt x="200" y="161"/>
                </a:cubicBezTo>
                <a:cubicBezTo>
                  <a:pt x="200" y="161"/>
                  <a:pt x="200" y="161"/>
                  <a:pt x="201" y="161"/>
                </a:cubicBezTo>
                <a:cubicBezTo>
                  <a:pt x="204" y="161"/>
                  <a:pt x="206" y="159"/>
                  <a:pt x="209" y="159"/>
                </a:cubicBezTo>
                <a:cubicBezTo>
                  <a:pt x="212" y="159"/>
                  <a:pt x="215" y="162"/>
                  <a:pt x="215" y="165"/>
                </a:cubicBezTo>
                <a:cubicBezTo>
                  <a:pt x="215" y="167"/>
                  <a:pt x="213" y="168"/>
                  <a:pt x="211" y="168"/>
                </a:cubicBezTo>
                <a:cubicBezTo>
                  <a:pt x="209" y="168"/>
                  <a:pt x="208" y="168"/>
                  <a:pt x="207" y="167"/>
                </a:cubicBezTo>
                <a:cubicBezTo>
                  <a:pt x="207" y="167"/>
                  <a:pt x="207" y="167"/>
                  <a:pt x="207" y="168"/>
                </a:cubicBezTo>
                <a:cubicBezTo>
                  <a:pt x="207" y="169"/>
                  <a:pt x="207" y="170"/>
                  <a:pt x="207" y="171"/>
                </a:cubicBezTo>
                <a:cubicBezTo>
                  <a:pt x="206" y="173"/>
                  <a:pt x="205" y="175"/>
                  <a:pt x="202" y="176"/>
                </a:cubicBezTo>
                <a:cubicBezTo>
                  <a:pt x="200" y="176"/>
                  <a:pt x="198" y="175"/>
                  <a:pt x="197" y="177"/>
                </a:cubicBezTo>
                <a:cubicBezTo>
                  <a:pt x="195" y="179"/>
                  <a:pt x="197" y="181"/>
                  <a:pt x="196" y="183"/>
                </a:cubicBezTo>
                <a:cubicBezTo>
                  <a:pt x="195" y="185"/>
                  <a:pt x="194" y="186"/>
                  <a:pt x="192" y="187"/>
                </a:cubicBezTo>
                <a:cubicBezTo>
                  <a:pt x="192" y="187"/>
                  <a:pt x="192" y="187"/>
                  <a:pt x="192" y="187"/>
                </a:cubicBezTo>
                <a:cubicBezTo>
                  <a:pt x="196" y="188"/>
                  <a:pt x="198" y="190"/>
                  <a:pt x="200" y="192"/>
                </a:cubicBezTo>
                <a:cubicBezTo>
                  <a:pt x="200" y="192"/>
                  <a:pt x="200" y="192"/>
                  <a:pt x="200" y="192"/>
                </a:cubicBezTo>
                <a:cubicBezTo>
                  <a:pt x="189" y="193"/>
                  <a:pt x="183" y="195"/>
                  <a:pt x="172" y="195"/>
                </a:cubicBezTo>
                <a:cubicBezTo>
                  <a:pt x="168" y="195"/>
                  <a:pt x="166" y="194"/>
                  <a:pt x="163" y="194"/>
                </a:cubicBezTo>
                <a:cubicBezTo>
                  <a:pt x="159" y="194"/>
                  <a:pt x="159" y="199"/>
                  <a:pt x="158" y="202"/>
                </a:cubicBezTo>
                <a:cubicBezTo>
                  <a:pt x="157" y="205"/>
                  <a:pt x="155" y="206"/>
                  <a:pt x="153" y="208"/>
                </a:cubicBezTo>
                <a:cubicBezTo>
                  <a:pt x="151" y="210"/>
                  <a:pt x="149" y="211"/>
                  <a:pt x="147" y="211"/>
                </a:cubicBezTo>
                <a:cubicBezTo>
                  <a:pt x="140" y="211"/>
                  <a:pt x="136" y="209"/>
                  <a:pt x="131" y="204"/>
                </a:cubicBezTo>
                <a:cubicBezTo>
                  <a:pt x="129" y="202"/>
                  <a:pt x="128" y="199"/>
                  <a:pt x="125" y="199"/>
                </a:cubicBezTo>
                <a:cubicBezTo>
                  <a:pt x="120" y="199"/>
                  <a:pt x="116" y="200"/>
                  <a:pt x="112" y="203"/>
                </a:cubicBezTo>
                <a:cubicBezTo>
                  <a:pt x="110" y="205"/>
                  <a:pt x="109" y="206"/>
                  <a:pt x="107" y="206"/>
                </a:cubicBezTo>
                <a:cubicBezTo>
                  <a:pt x="106" y="206"/>
                  <a:pt x="106" y="206"/>
                  <a:pt x="106" y="207"/>
                </a:cubicBezTo>
                <a:cubicBezTo>
                  <a:pt x="106" y="207"/>
                  <a:pt x="106" y="207"/>
                  <a:pt x="106" y="207"/>
                </a:cubicBezTo>
                <a:cubicBezTo>
                  <a:pt x="91" y="202"/>
                  <a:pt x="84" y="196"/>
                  <a:pt x="72" y="187"/>
                </a:cubicBezTo>
                <a:cubicBezTo>
                  <a:pt x="65" y="183"/>
                  <a:pt x="63" y="178"/>
                  <a:pt x="58" y="173"/>
                </a:cubicBezTo>
                <a:cubicBezTo>
                  <a:pt x="54" y="169"/>
                  <a:pt x="51" y="167"/>
                  <a:pt x="47" y="163"/>
                </a:cubicBezTo>
                <a:cubicBezTo>
                  <a:pt x="45" y="161"/>
                  <a:pt x="43" y="159"/>
                  <a:pt x="43" y="156"/>
                </a:cubicBezTo>
                <a:cubicBezTo>
                  <a:pt x="43" y="150"/>
                  <a:pt x="43" y="150"/>
                  <a:pt x="43" y="150"/>
                </a:cubicBezTo>
                <a:cubicBezTo>
                  <a:pt x="43" y="144"/>
                  <a:pt x="48" y="142"/>
                  <a:pt x="48" y="136"/>
                </a:cubicBezTo>
                <a:cubicBezTo>
                  <a:pt x="48" y="134"/>
                  <a:pt x="46" y="133"/>
                  <a:pt x="44" y="131"/>
                </a:cubicBezTo>
                <a:cubicBezTo>
                  <a:pt x="41" y="130"/>
                  <a:pt x="40" y="128"/>
                  <a:pt x="37" y="126"/>
                </a:cubicBezTo>
                <a:cubicBezTo>
                  <a:pt x="32" y="123"/>
                  <a:pt x="28" y="122"/>
                  <a:pt x="22" y="122"/>
                </a:cubicBezTo>
                <a:cubicBezTo>
                  <a:pt x="16" y="122"/>
                  <a:pt x="16" y="122"/>
                  <a:pt x="16" y="122"/>
                </a:cubicBezTo>
                <a:cubicBezTo>
                  <a:pt x="13" y="122"/>
                  <a:pt x="10" y="122"/>
                  <a:pt x="8" y="120"/>
                </a:cubicBezTo>
                <a:cubicBezTo>
                  <a:pt x="4" y="117"/>
                  <a:pt x="5" y="114"/>
                  <a:pt x="5" y="109"/>
                </a:cubicBezTo>
                <a:cubicBezTo>
                  <a:pt x="5" y="105"/>
                  <a:pt x="4" y="103"/>
                  <a:pt x="3" y="99"/>
                </a:cubicBezTo>
                <a:cubicBezTo>
                  <a:pt x="3" y="99"/>
                  <a:pt x="3" y="99"/>
                  <a:pt x="3" y="99"/>
                </a:cubicBezTo>
                <a:cubicBezTo>
                  <a:pt x="8" y="98"/>
                  <a:pt x="11" y="94"/>
                  <a:pt x="11" y="89"/>
                </a:cubicBezTo>
                <a:cubicBezTo>
                  <a:pt x="11" y="84"/>
                  <a:pt x="12" y="81"/>
                  <a:pt x="10" y="77"/>
                </a:cubicBezTo>
                <a:cubicBezTo>
                  <a:pt x="8" y="74"/>
                  <a:pt x="6" y="73"/>
                  <a:pt x="3" y="71"/>
                </a:cubicBezTo>
                <a:cubicBezTo>
                  <a:pt x="1" y="71"/>
                  <a:pt x="0" y="70"/>
                  <a:pt x="0" y="69"/>
                </a:cubicBezTo>
                <a:cubicBezTo>
                  <a:pt x="0" y="64"/>
                  <a:pt x="5" y="63"/>
                  <a:pt x="9" y="59"/>
                </a:cubicBezTo>
                <a:cubicBezTo>
                  <a:pt x="15" y="54"/>
                  <a:pt x="19" y="49"/>
                  <a:pt x="19" y="41"/>
                </a:cubicBezTo>
                <a:cubicBezTo>
                  <a:pt x="19" y="29"/>
                  <a:pt x="11" y="23"/>
                  <a:pt x="11" y="10"/>
                </a:cubicBezTo>
                <a:cubicBezTo>
                  <a:pt x="11" y="7"/>
                  <a:pt x="12" y="5"/>
                  <a:pt x="12" y="1"/>
                </a:cubicBezTo>
                <a:cubicBezTo>
                  <a:pt x="12" y="1"/>
                  <a:pt x="13" y="0"/>
                  <a:pt x="13"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37"/>
          <p:cNvSpPr>
            <a:spLocks noEditPoints="1"/>
          </p:cNvSpPr>
          <p:nvPr/>
        </p:nvSpPr>
        <p:spPr bwMode="auto">
          <a:xfrm>
            <a:off x="2380757" y="2826082"/>
            <a:ext cx="596376" cy="749674"/>
          </a:xfrm>
          <a:custGeom>
            <a:avLst/>
            <a:gdLst/>
            <a:ahLst/>
            <a:cxnLst>
              <a:cxn ang="0">
                <a:pos x="3" y="121"/>
              </a:cxn>
              <a:cxn ang="0">
                <a:pos x="3" y="130"/>
              </a:cxn>
              <a:cxn ang="0">
                <a:pos x="15" y="149"/>
              </a:cxn>
              <a:cxn ang="0">
                <a:pos x="26" y="158"/>
              </a:cxn>
              <a:cxn ang="0">
                <a:pos x="39" y="161"/>
              </a:cxn>
              <a:cxn ang="0">
                <a:pos x="38" y="152"/>
              </a:cxn>
              <a:cxn ang="0">
                <a:pos x="43" y="153"/>
              </a:cxn>
              <a:cxn ang="0">
                <a:pos x="40" y="146"/>
              </a:cxn>
              <a:cxn ang="0">
                <a:pos x="34" y="140"/>
              </a:cxn>
              <a:cxn ang="0">
                <a:pos x="28" y="126"/>
              </a:cxn>
              <a:cxn ang="0">
                <a:pos x="21" y="115"/>
              </a:cxn>
              <a:cxn ang="0">
                <a:pos x="18" y="108"/>
              </a:cxn>
              <a:cxn ang="0">
                <a:pos x="86" y="204"/>
              </a:cxn>
              <a:cxn ang="0">
                <a:pos x="83" y="203"/>
              </a:cxn>
              <a:cxn ang="0">
                <a:pos x="86" y="213"/>
              </a:cxn>
              <a:cxn ang="0">
                <a:pos x="87" y="225"/>
              </a:cxn>
              <a:cxn ang="0">
                <a:pos x="98" y="216"/>
              </a:cxn>
              <a:cxn ang="0">
                <a:pos x="89" y="208"/>
              </a:cxn>
              <a:cxn ang="0">
                <a:pos x="100" y="221"/>
              </a:cxn>
              <a:cxn ang="0">
                <a:pos x="114" y="239"/>
              </a:cxn>
              <a:cxn ang="0">
                <a:pos x="111" y="241"/>
              </a:cxn>
              <a:cxn ang="0">
                <a:pos x="114" y="252"/>
              </a:cxn>
              <a:cxn ang="0">
                <a:pos x="105" y="242"/>
              </a:cxn>
              <a:cxn ang="0">
                <a:pos x="101" y="237"/>
              </a:cxn>
              <a:cxn ang="0">
                <a:pos x="97" y="231"/>
              </a:cxn>
              <a:cxn ang="0">
                <a:pos x="98" y="221"/>
              </a:cxn>
              <a:cxn ang="0">
                <a:pos x="98" y="7"/>
              </a:cxn>
              <a:cxn ang="0">
                <a:pos x="103" y="28"/>
              </a:cxn>
              <a:cxn ang="0">
                <a:pos x="117" y="30"/>
              </a:cxn>
              <a:cxn ang="0">
                <a:pos x="139" y="39"/>
              </a:cxn>
              <a:cxn ang="0">
                <a:pos x="138" y="58"/>
              </a:cxn>
              <a:cxn ang="0">
                <a:pos x="142" y="71"/>
              </a:cxn>
              <a:cxn ang="0">
                <a:pos x="167" y="95"/>
              </a:cxn>
              <a:cxn ang="0">
                <a:pos x="201" y="115"/>
              </a:cxn>
              <a:cxn ang="0">
                <a:pos x="175" y="154"/>
              </a:cxn>
              <a:cxn ang="0">
                <a:pos x="174" y="195"/>
              </a:cxn>
              <a:cxn ang="0">
                <a:pos x="160" y="200"/>
              </a:cxn>
              <a:cxn ang="0">
                <a:pos x="149" y="209"/>
              </a:cxn>
              <a:cxn ang="0">
                <a:pos x="146" y="183"/>
              </a:cxn>
              <a:cxn ang="0">
                <a:pos x="137" y="166"/>
              </a:cxn>
              <a:cxn ang="0">
                <a:pos x="127" y="154"/>
              </a:cxn>
              <a:cxn ang="0">
                <a:pos x="124" y="148"/>
              </a:cxn>
              <a:cxn ang="0">
                <a:pos x="120" y="140"/>
              </a:cxn>
              <a:cxn ang="0">
                <a:pos x="120" y="135"/>
              </a:cxn>
              <a:cxn ang="0">
                <a:pos x="113" y="129"/>
              </a:cxn>
              <a:cxn ang="0">
                <a:pos x="111" y="126"/>
              </a:cxn>
              <a:cxn ang="0">
                <a:pos x="108" y="123"/>
              </a:cxn>
              <a:cxn ang="0">
                <a:pos x="109" y="116"/>
              </a:cxn>
              <a:cxn ang="0">
                <a:pos x="98" y="94"/>
              </a:cxn>
              <a:cxn ang="0">
                <a:pos x="87" y="83"/>
              </a:cxn>
              <a:cxn ang="0">
                <a:pos x="78" y="74"/>
              </a:cxn>
              <a:cxn ang="0">
                <a:pos x="74" y="70"/>
              </a:cxn>
              <a:cxn ang="0">
                <a:pos x="72" y="65"/>
              </a:cxn>
              <a:cxn ang="0">
                <a:pos x="65" y="58"/>
              </a:cxn>
              <a:cxn ang="0">
                <a:pos x="42" y="38"/>
              </a:cxn>
              <a:cxn ang="0">
                <a:pos x="40" y="36"/>
              </a:cxn>
              <a:cxn ang="0">
                <a:pos x="73" y="27"/>
              </a:cxn>
              <a:cxn ang="0">
                <a:pos x="81" y="22"/>
              </a:cxn>
              <a:cxn ang="0">
                <a:pos x="75" y="0"/>
              </a:cxn>
              <a:cxn ang="0">
                <a:pos x="98" y="7"/>
              </a:cxn>
            </a:cxnLst>
            <a:rect l="0" t="0" r="r" b="b"/>
            <a:pathLst>
              <a:path w="201" h="252">
                <a:moveTo>
                  <a:pt x="5" y="110"/>
                </a:moveTo>
                <a:cubicBezTo>
                  <a:pt x="4" y="114"/>
                  <a:pt x="5" y="117"/>
                  <a:pt x="3" y="121"/>
                </a:cubicBezTo>
                <a:cubicBezTo>
                  <a:pt x="2" y="123"/>
                  <a:pt x="1" y="123"/>
                  <a:pt x="0" y="125"/>
                </a:cubicBezTo>
                <a:cubicBezTo>
                  <a:pt x="2" y="126"/>
                  <a:pt x="2" y="128"/>
                  <a:pt x="3" y="130"/>
                </a:cubicBezTo>
                <a:cubicBezTo>
                  <a:pt x="5" y="133"/>
                  <a:pt x="7" y="134"/>
                  <a:pt x="8" y="137"/>
                </a:cubicBezTo>
                <a:cubicBezTo>
                  <a:pt x="10" y="142"/>
                  <a:pt x="13" y="144"/>
                  <a:pt x="15" y="149"/>
                </a:cubicBezTo>
                <a:cubicBezTo>
                  <a:pt x="16" y="151"/>
                  <a:pt x="16" y="152"/>
                  <a:pt x="17" y="153"/>
                </a:cubicBezTo>
                <a:cubicBezTo>
                  <a:pt x="19" y="156"/>
                  <a:pt x="22" y="156"/>
                  <a:pt x="26" y="158"/>
                </a:cubicBezTo>
                <a:cubicBezTo>
                  <a:pt x="29" y="159"/>
                  <a:pt x="31" y="161"/>
                  <a:pt x="36" y="161"/>
                </a:cubicBezTo>
                <a:cubicBezTo>
                  <a:pt x="37" y="161"/>
                  <a:pt x="38" y="161"/>
                  <a:pt x="39" y="161"/>
                </a:cubicBezTo>
                <a:cubicBezTo>
                  <a:pt x="39" y="155"/>
                  <a:pt x="39" y="155"/>
                  <a:pt x="39" y="155"/>
                </a:cubicBezTo>
                <a:cubicBezTo>
                  <a:pt x="38" y="152"/>
                  <a:pt x="38" y="152"/>
                  <a:pt x="38" y="152"/>
                </a:cubicBezTo>
                <a:cubicBezTo>
                  <a:pt x="39" y="151"/>
                  <a:pt x="39" y="151"/>
                  <a:pt x="39" y="151"/>
                </a:cubicBezTo>
                <a:cubicBezTo>
                  <a:pt x="40" y="152"/>
                  <a:pt x="41" y="153"/>
                  <a:pt x="43" y="153"/>
                </a:cubicBezTo>
                <a:cubicBezTo>
                  <a:pt x="43" y="153"/>
                  <a:pt x="43" y="153"/>
                  <a:pt x="44" y="153"/>
                </a:cubicBezTo>
                <a:cubicBezTo>
                  <a:pt x="44" y="150"/>
                  <a:pt x="42" y="148"/>
                  <a:pt x="40" y="146"/>
                </a:cubicBezTo>
                <a:cubicBezTo>
                  <a:pt x="38" y="145"/>
                  <a:pt x="36" y="145"/>
                  <a:pt x="36" y="144"/>
                </a:cubicBezTo>
                <a:cubicBezTo>
                  <a:pt x="35" y="142"/>
                  <a:pt x="34" y="141"/>
                  <a:pt x="34" y="140"/>
                </a:cubicBezTo>
                <a:cubicBezTo>
                  <a:pt x="32" y="138"/>
                  <a:pt x="30" y="137"/>
                  <a:pt x="29" y="133"/>
                </a:cubicBezTo>
                <a:cubicBezTo>
                  <a:pt x="29" y="130"/>
                  <a:pt x="29" y="128"/>
                  <a:pt x="28" y="126"/>
                </a:cubicBezTo>
                <a:cubicBezTo>
                  <a:pt x="26" y="123"/>
                  <a:pt x="24" y="121"/>
                  <a:pt x="22" y="117"/>
                </a:cubicBezTo>
                <a:cubicBezTo>
                  <a:pt x="22" y="116"/>
                  <a:pt x="21" y="116"/>
                  <a:pt x="21" y="115"/>
                </a:cubicBezTo>
                <a:cubicBezTo>
                  <a:pt x="21" y="110"/>
                  <a:pt x="21" y="110"/>
                  <a:pt x="21" y="110"/>
                </a:cubicBezTo>
                <a:cubicBezTo>
                  <a:pt x="21" y="109"/>
                  <a:pt x="20" y="108"/>
                  <a:pt x="18" y="108"/>
                </a:cubicBezTo>
                <a:cubicBezTo>
                  <a:pt x="13" y="108"/>
                  <a:pt x="10" y="110"/>
                  <a:pt x="5" y="110"/>
                </a:cubicBezTo>
                <a:close/>
                <a:moveTo>
                  <a:pt x="86" y="204"/>
                </a:moveTo>
                <a:cubicBezTo>
                  <a:pt x="85" y="204"/>
                  <a:pt x="85" y="203"/>
                  <a:pt x="85" y="203"/>
                </a:cubicBezTo>
                <a:cubicBezTo>
                  <a:pt x="83" y="203"/>
                  <a:pt x="83" y="203"/>
                  <a:pt x="83" y="203"/>
                </a:cubicBezTo>
                <a:cubicBezTo>
                  <a:pt x="83" y="204"/>
                  <a:pt x="83" y="205"/>
                  <a:pt x="83" y="206"/>
                </a:cubicBezTo>
                <a:cubicBezTo>
                  <a:pt x="83" y="209"/>
                  <a:pt x="86" y="210"/>
                  <a:pt x="86" y="213"/>
                </a:cubicBezTo>
                <a:cubicBezTo>
                  <a:pt x="86" y="223"/>
                  <a:pt x="86" y="223"/>
                  <a:pt x="86" y="223"/>
                </a:cubicBezTo>
                <a:cubicBezTo>
                  <a:pt x="86" y="224"/>
                  <a:pt x="86" y="225"/>
                  <a:pt x="87" y="225"/>
                </a:cubicBezTo>
                <a:cubicBezTo>
                  <a:pt x="90" y="225"/>
                  <a:pt x="91" y="222"/>
                  <a:pt x="93" y="221"/>
                </a:cubicBezTo>
                <a:cubicBezTo>
                  <a:pt x="95" y="220"/>
                  <a:pt x="98" y="219"/>
                  <a:pt x="98" y="216"/>
                </a:cubicBezTo>
                <a:cubicBezTo>
                  <a:pt x="98" y="213"/>
                  <a:pt x="95" y="212"/>
                  <a:pt x="92" y="210"/>
                </a:cubicBezTo>
                <a:cubicBezTo>
                  <a:pt x="91" y="209"/>
                  <a:pt x="90" y="209"/>
                  <a:pt x="89" y="208"/>
                </a:cubicBezTo>
                <a:cubicBezTo>
                  <a:pt x="88" y="206"/>
                  <a:pt x="88" y="204"/>
                  <a:pt x="86" y="204"/>
                </a:cubicBezTo>
                <a:close/>
                <a:moveTo>
                  <a:pt x="100" y="221"/>
                </a:moveTo>
                <a:cubicBezTo>
                  <a:pt x="104" y="221"/>
                  <a:pt x="105" y="225"/>
                  <a:pt x="107" y="229"/>
                </a:cubicBezTo>
                <a:cubicBezTo>
                  <a:pt x="110" y="233"/>
                  <a:pt x="114" y="234"/>
                  <a:pt x="114" y="239"/>
                </a:cubicBezTo>
                <a:cubicBezTo>
                  <a:pt x="114" y="240"/>
                  <a:pt x="114" y="240"/>
                  <a:pt x="114" y="241"/>
                </a:cubicBezTo>
                <a:cubicBezTo>
                  <a:pt x="113" y="241"/>
                  <a:pt x="112" y="241"/>
                  <a:pt x="111" y="241"/>
                </a:cubicBezTo>
                <a:cubicBezTo>
                  <a:pt x="111" y="243"/>
                  <a:pt x="111" y="243"/>
                  <a:pt x="111" y="243"/>
                </a:cubicBezTo>
                <a:cubicBezTo>
                  <a:pt x="112" y="246"/>
                  <a:pt x="114" y="248"/>
                  <a:pt x="114" y="252"/>
                </a:cubicBezTo>
                <a:cubicBezTo>
                  <a:pt x="113" y="252"/>
                  <a:pt x="113" y="252"/>
                  <a:pt x="113" y="252"/>
                </a:cubicBezTo>
                <a:cubicBezTo>
                  <a:pt x="109" y="249"/>
                  <a:pt x="107" y="246"/>
                  <a:pt x="105" y="242"/>
                </a:cubicBezTo>
                <a:cubicBezTo>
                  <a:pt x="105" y="240"/>
                  <a:pt x="105" y="239"/>
                  <a:pt x="104" y="238"/>
                </a:cubicBezTo>
                <a:cubicBezTo>
                  <a:pt x="103" y="238"/>
                  <a:pt x="102" y="238"/>
                  <a:pt x="101" y="237"/>
                </a:cubicBezTo>
                <a:cubicBezTo>
                  <a:pt x="100" y="236"/>
                  <a:pt x="100" y="234"/>
                  <a:pt x="99" y="233"/>
                </a:cubicBezTo>
                <a:cubicBezTo>
                  <a:pt x="98" y="232"/>
                  <a:pt x="97" y="232"/>
                  <a:pt x="97" y="231"/>
                </a:cubicBezTo>
                <a:cubicBezTo>
                  <a:pt x="97" y="230"/>
                  <a:pt x="98" y="229"/>
                  <a:pt x="98" y="228"/>
                </a:cubicBezTo>
                <a:cubicBezTo>
                  <a:pt x="98" y="225"/>
                  <a:pt x="98" y="224"/>
                  <a:pt x="98" y="221"/>
                </a:cubicBezTo>
                <a:cubicBezTo>
                  <a:pt x="98" y="221"/>
                  <a:pt x="99" y="221"/>
                  <a:pt x="100" y="221"/>
                </a:cubicBezTo>
                <a:close/>
                <a:moveTo>
                  <a:pt x="98" y="7"/>
                </a:moveTo>
                <a:cubicBezTo>
                  <a:pt x="99" y="11"/>
                  <a:pt x="100" y="13"/>
                  <a:pt x="100" y="17"/>
                </a:cubicBezTo>
                <a:cubicBezTo>
                  <a:pt x="100" y="22"/>
                  <a:pt x="99" y="25"/>
                  <a:pt x="103" y="28"/>
                </a:cubicBezTo>
                <a:cubicBezTo>
                  <a:pt x="105" y="30"/>
                  <a:pt x="108" y="30"/>
                  <a:pt x="111" y="30"/>
                </a:cubicBezTo>
                <a:cubicBezTo>
                  <a:pt x="117" y="30"/>
                  <a:pt x="117" y="30"/>
                  <a:pt x="117" y="30"/>
                </a:cubicBezTo>
                <a:cubicBezTo>
                  <a:pt x="123" y="30"/>
                  <a:pt x="127" y="31"/>
                  <a:pt x="132" y="34"/>
                </a:cubicBezTo>
                <a:cubicBezTo>
                  <a:pt x="135" y="36"/>
                  <a:pt x="136" y="38"/>
                  <a:pt x="139" y="39"/>
                </a:cubicBezTo>
                <a:cubicBezTo>
                  <a:pt x="141" y="41"/>
                  <a:pt x="143" y="42"/>
                  <a:pt x="143" y="44"/>
                </a:cubicBezTo>
                <a:cubicBezTo>
                  <a:pt x="143" y="50"/>
                  <a:pt x="138" y="52"/>
                  <a:pt x="138" y="58"/>
                </a:cubicBezTo>
                <a:cubicBezTo>
                  <a:pt x="138" y="64"/>
                  <a:pt x="138" y="64"/>
                  <a:pt x="138" y="64"/>
                </a:cubicBezTo>
                <a:cubicBezTo>
                  <a:pt x="138" y="67"/>
                  <a:pt x="140" y="69"/>
                  <a:pt x="142" y="71"/>
                </a:cubicBezTo>
                <a:cubicBezTo>
                  <a:pt x="146" y="75"/>
                  <a:pt x="149" y="77"/>
                  <a:pt x="153" y="81"/>
                </a:cubicBezTo>
                <a:cubicBezTo>
                  <a:pt x="158" y="86"/>
                  <a:pt x="160" y="91"/>
                  <a:pt x="167" y="95"/>
                </a:cubicBezTo>
                <a:cubicBezTo>
                  <a:pt x="179" y="104"/>
                  <a:pt x="186" y="110"/>
                  <a:pt x="201" y="115"/>
                </a:cubicBezTo>
                <a:cubicBezTo>
                  <a:pt x="201" y="115"/>
                  <a:pt x="201" y="115"/>
                  <a:pt x="201" y="115"/>
                </a:cubicBezTo>
                <a:cubicBezTo>
                  <a:pt x="196" y="121"/>
                  <a:pt x="192" y="125"/>
                  <a:pt x="188" y="133"/>
                </a:cubicBezTo>
                <a:cubicBezTo>
                  <a:pt x="184" y="141"/>
                  <a:pt x="179" y="145"/>
                  <a:pt x="175" y="154"/>
                </a:cubicBezTo>
                <a:cubicBezTo>
                  <a:pt x="172" y="162"/>
                  <a:pt x="172" y="167"/>
                  <a:pt x="172" y="175"/>
                </a:cubicBezTo>
                <a:cubicBezTo>
                  <a:pt x="172" y="183"/>
                  <a:pt x="172" y="188"/>
                  <a:pt x="174" y="195"/>
                </a:cubicBezTo>
                <a:cubicBezTo>
                  <a:pt x="174" y="195"/>
                  <a:pt x="174" y="195"/>
                  <a:pt x="174" y="195"/>
                </a:cubicBezTo>
                <a:cubicBezTo>
                  <a:pt x="169" y="197"/>
                  <a:pt x="165" y="198"/>
                  <a:pt x="160" y="200"/>
                </a:cubicBezTo>
                <a:cubicBezTo>
                  <a:pt x="154" y="202"/>
                  <a:pt x="150" y="203"/>
                  <a:pt x="149" y="209"/>
                </a:cubicBezTo>
                <a:cubicBezTo>
                  <a:pt x="149" y="209"/>
                  <a:pt x="149" y="209"/>
                  <a:pt x="149" y="209"/>
                </a:cubicBezTo>
                <a:cubicBezTo>
                  <a:pt x="147" y="207"/>
                  <a:pt x="146" y="204"/>
                  <a:pt x="146" y="200"/>
                </a:cubicBezTo>
                <a:cubicBezTo>
                  <a:pt x="146" y="183"/>
                  <a:pt x="146" y="183"/>
                  <a:pt x="146" y="183"/>
                </a:cubicBezTo>
                <a:cubicBezTo>
                  <a:pt x="146" y="179"/>
                  <a:pt x="144" y="177"/>
                  <a:pt x="142" y="174"/>
                </a:cubicBezTo>
                <a:cubicBezTo>
                  <a:pt x="141" y="171"/>
                  <a:pt x="140" y="167"/>
                  <a:pt x="137" y="166"/>
                </a:cubicBezTo>
                <a:cubicBezTo>
                  <a:pt x="134" y="163"/>
                  <a:pt x="132" y="161"/>
                  <a:pt x="130" y="157"/>
                </a:cubicBezTo>
                <a:cubicBezTo>
                  <a:pt x="129" y="156"/>
                  <a:pt x="129" y="155"/>
                  <a:pt x="127" y="154"/>
                </a:cubicBezTo>
                <a:cubicBezTo>
                  <a:pt x="125" y="153"/>
                  <a:pt x="124" y="152"/>
                  <a:pt x="124" y="150"/>
                </a:cubicBezTo>
                <a:cubicBezTo>
                  <a:pt x="124" y="148"/>
                  <a:pt x="124" y="148"/>
                  <a:pt x="124" y="148"/>
                </a:cubicBezTo>
                <a:cubicBezTo>
                  <a:pt x="124" y="146"/>
                  <a:pt x="123" y="145"/>
                  <a:pt x="122" y="143"/>
                </a:cubicBezTo>
                <a:cubicBezTo>
                  <a:pt x="122" y="142"/>
                  <a:pt x="121" y="140"/>
                  <a:pt x="120" y="140"/>
                </a:cubicBezTo>
                <a:cubicBezTo>
                  <a:pt x="119" y="139"/>
                  <a:pt x="120" y="139"/>
                  <a:pt x="120" y="139"/>
                </a:cubicBezTo>
                <a:cubicBezTo>
                  <a:pt x="120" y="135"/>
                  <a:pt x="120" y="135"/>
                  <a:pt x="120" y="135"/>
                </a:cubicBezTo>
                <a:cubicBezTo>
                  <a:pt x="120" y="133"/>
                  <a:pt x="118" y="133"/>
                  <a:pt x="117" y="132"/>
                </a:cubicBezTo>
                <a:cubicBezTo>
                  <a:pt x="115" y="131"/>
                  <a:pt x="114" y="129"/>
                  <a:pt x="113" y="129"/>
                </a:cubicBezTo>
                <a:cubicBezTo>
                  <a:pt x="112" y="129"/>
                  <a:pt x="112" y="130"/>
                  <a:pt x="111" y="130"/>
                </a:cubicBezTo>
                <a:cubicBezTo>
                  <a:pt x="111" y="130"/>
                  <a:pt x="111" y="126"/>
                  <a:pt x="111" y="126"/>
                </a:cubicBezTo>
                <a:cubicBezTo>
                  <a:pt x="111" y="125"/>
                  <a:pt x="111" y="124"/>
                  <a:pt x="110" y="123"/>
                </a:cubicBezTo>
                <a:cubicBezTo>
                  <a:pt x="110" y="122"/>
                  <a:pt x="109" y="123"/>
                  <a:pt x="108" y="123"/>
                </a:cubicBezTo>
                <a:cubicBezTo>
                  <a:pt x="108" y="123"/>
                  <a:pt x="108" y="120"/>
                  <a:pt x="108" y="119"/>
                </a:cubicBezTo>
                <a:cubicBezTo>
                  <a:pt x="108" y="118"/>
                  <a:pt x="109" y="117"/>
                  <a:pt x="109" y="116"/>
                </a:cubicBezTo>
                <a:cubicBezTo>
                  <a:pt x="109" y="114"/>
                  <a:pt x="107" y="112"/>
                  <a:pt x="106" y="110"/>
                </a:cubicBezTo>
                <a:cubicBezTo>
                  <a:pt x="104" y="103"/>
                  <a:pt x="102" y="100"/>
                  <a:pt x="98" y="94"/>
                </a:cubicBezTo>
                <a:cubicBezTo>
                  <a:pt x="94" y="91"/>
                  <a:pt x="92" y="89"/>
                  <a:pt x="89" y="85"/>
                </a:cubicBezTo>
                <a:cubicBezTo>
                  <a:pt x="88" y="84"/>
                  <a:pt x="88" y="84"/>
                  <a:pt x="87" y="83"/>
                </a:cubicBezTo>
                <a:cubicBezTo>
                  <a:pt x="85" y="80"/>
                  <a:pt x="84" y="79"/>
                  <a:pt x="81" y="77"/>
                </a:cubicBezTo>
                <a:cubicBezTo>
                  <a:pt x="79" y="76"/>
                  <a:pt x="79" y="75"/>
                  <a:pt x="78" y="74"/>
                </a:cubicBezTo>
                <a:cubicBezTo>
                  <a:pt x="77" y="73"/>
                  <a:pt x="77" y="72"/>
                  <a:pt x="76" y="71"/>
                </a:cubicBezTo>
                <a:cubicBezTo>
                  <a:pt x="75" y="71"/>
                  <a:pt x="74" y="71"/>
                  <a:pt x="74" y="70"/>
                </a:cubicBezTo>
                <a:cubicBezTo>
                  <a:pt x="74" y="67"/>
                  <a:pt x="74" y="67"/>
                  <a:pt x="74" y="67"/>
                </a:cubicBezTo>
                <a:cubicBezTo>
                  <a:pt x="74" y="66"/>
                  <a:pt x="73" y="66"/>
                  <a:pt x="72" y="65"/>
                </a:cubicBezTo>
                <a:cubicBezTo>
                  <a:pt x="70" y="62"/>
                  <a:pt x="70" y="62"/>
                  <a:pt x="70" y="62"/>
                </a:cubicBezTo>
                <a:cubicBezTo>
                  <a:pt x="68" y="60"/>
                  <a:pt x="67" y="59"/>
                  <a:pt x="65" y="58"/>
                </a:cubicBezTo>
                <a:cubicBezTo>
                  <a:pt x="60" y="54"/>
                  <a:pt x="57" y="52"/>
                  <a:pt x="53" y="48"/>
                </a:cubicBezTo>
                <a:cubicBezTo>
                  <a:pt x="49" y="44"/>
                  <a:pt x="47" y="41"/>
                  <a:pt x="42" y="38"/>
                </a:cubicBezTo>
                <a:cubicBezTo>
                  <a:pt x="42" y="37"/>
                  <a:pt x="41" y="37"/>
                  <a:pt x="40" y="36"/>
                </a:cubicBezTo>
                <a:cubicBezTo>
                  <a:pt x="40" y="36"/>
                  <a:pt x="40" y="36"/>
                  <a:pt x="40" y="36"/>
                </a:cubicBezTo>
                <a:cubicBezTo>
                  <a:pt x="48" y="32"/>
                  <a:pt x="50" y="26"/>
                  <a:pt x="59" y="26"/>
                </a:cubicBezTo>
                <a:cubicBezTo>
                  <a:pt x="64" y="26"/>
                  <a:pt x="67" y="27"/>
                  <a:pt x="73" y="27"/>
                </a:cubicBezTo>
                <a:cubicBezTo>
                  <a:pt x="76" y="27"/>
                  <a:pt x="78" y="27"/>
                  <a:pt x="81" y="26"/>
                </a:cubicBezTo>
                <a:cubicBezTo>
                  <a:pt x="81" y="25"/>
                  <a:pt x="81" y="24"/>
                  <a:pt x="81" y="22"/>
                </a:cubicBezTo>
                <a:cubicBezTo>
                  <a:pt x="81" y="15"/>
                  <a:pt x="75" y="12"/>
                  <a:pt x="75" y="5"/>
                </a:cubicBezTo>
                <a:cubicBezTo>
                  <a:pt x="75" y="0"/>
                  <a:pt x="75" y="0"/>
                  <a:pt x="75" y="0"/>
                </a:cubicBezTo>
                <a:cubicBezTo>
                  <a:pt x="79" y="4"/>
                  <a:pt x="82" y="9"/>
                  <a:pt x="88" y="9"/>
                </a:cubicBezTo>
                <a:cubicBezTo>
                  <a:pt x="91" y="9"/>
                  <a:pt x="94" y="6"/>
                  <a:pt x="98"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Freeform 38"/>
          <p:cNvSpPr>
            <a:spLocks noEditPoints="1"/>
          </p:cNvSpPr>
          <p:nvPr/>
        </p:nvSpPr>
        <p:spPr bwMode="auto">
          <a:xfrm>
            <a:off x="2111546" y="2235317"/>
            <a:ext cx="607592" cy="822585"/>
          </a:xfrm>
          <a:custGeom>
            <a:avLst/>
            <a:gdLst/>
            <a:ahLst/>
            <a:cxnLst>
              <a:cxn ang="0">
                <a:pos x="81" y="259"/>
              </a:cxn>
              <a:cxn ang="0">
                <a:pos x="83" y="268"/>
              </a:cxn>
              <a:cxn ang="0">
                <a:pos x="81" y="277"/>
              </a:cxn>
              <a:cxn ang="0">
                <a:pos x="88" y="274"/>
              </a:cxn>
              <a:cxn ang="0">
                <a:pos x="86" y="263"/>
              </a:cxn>
              <a:cxn ang="0">
                <a:pos x="7" y="165"/>
              </a:cxn>
              <a:cxn ang="0">
                <a:pos x="5" y="169"/>
              </a:cxn>
              <a:cxn ang="0">
                <a:pos x="9" y="174"/>
              </a:cxn>
              <a:cxn ang="0">
                <a:pos x="17" y="190"/>
              </a:cxn>
              <a:cxn ang="0">
                <a:pos x="22" y="194"/>
              </a:cxn>
              <a:cxn ang="0">
                <a:pos x="36" y="205"/>
              </a:cxn>
              <a:cxn ang="0">
                <a:pos x="42" y="217"/>
              </a:cxn>
              <a:cxn ang="0">
                <a:pos x="47" y="213"/>
              </a:cxn>
              <a:cxn ang="0">
                <a:pos x="51" y="194"/>
              </a:cxn>
              <a:cxn ang="0">
                <a:pos x="45" y="187"/>
              </a:cxn>
              <a:cxn ang="0">
                <a:pos x="35" y="177"/>
              </a:cxn>
              <a:cxn ang="0">
                <a:pos x="24" y="164"/>
              </a:cxn>
              <a:cxn ang="0">
                <a:pos x="18" y="162"/>
              </a:cxn>
              <a:cxn ang="0">
                <a:pos x="199" y="107"/>
              </a:cxn>
              <a:cxn ang="0">
                <a:pos x="197" y="117"/>
              </a:cxn>
              <a:cxn ang="0">
                <a:pos x="195" y="166"/>
              </a:cxn>
              <a:cxn ang="0">
                <a:pos x="189" y="178"/>
              </a:cxn>
              <a:cxn ang="0">
                <a:pos x="197" y="196"/>
              </a:cxn>
              <a:cxn ang="0">
                <a:pos x="189" y="206"/>
              </a:cxn>
              <a:cxn ang="0">
                <a:pos x="166" y="199"/>
              </a:cxn>
              <a:cxn ang="0">
                <a:pos x="172" y="221"/>
              </a:cxn>
              <a:cxn ang="0">
                <a:pos x="164" y="226"/>
              </a:cxn>
              <a:cxn ang="0">
                <a:pos x="131" y="235"/>
              </a:cxn>
              <a:cxn ang="0">
                <a:pos x="126" y="232"/>
              </a:cxn>
              <a:cxn ang="0">
                <a:pos x="124" y="226"/>
              </a:cxn>
              <a:cxn ang="0">
                <a:pos x="122" y="216"/>
              </a:cxn>
              <a:cxn ang="0">
                <a:pos x="119" y="208"/>
              </a:cxn>
              <a:cxn ang="0">
                <a:pos x="114" y="197"/>
              </a:cxn>
              <a:cxn ang="0">
                <a:pos x="108" y="177"/>
              </a:cxn>
              <a:cxn ang="0">
                <a:pos x="102" y="163"/>
              </a:cxn>
              <a:cxn ang="0">
                <a:pos x="97" y="149"/>
              </a:cxn>
              <a:cxn ang="0">
                <a:pos x="83" y="132"/>
              </a:cxn>
              <a:cxn ang="0">
                <a:pos x="76" y="129"/>
              </a:cxn>
              <a:cxn ang="0">
                <a:pos x="70" y="125"/>
              </a:cxn>
              <a:cxn ang="0">
                <a:pos x="64" y="120"/>
              </a:cxn>
              <a:cxn ang="0">
                <a:pos x="58" y="117"/>
              </a:cxn>
              <a:cxn ang="0">
                <a:pos x="61" y="103"/>
              </a:cxn>
              <a:cxn ang="0">
                <a:pos x="61" y="74"/>
              </a:cxn>
              <a:cxn ang="0">
                <a:pos x="51" y="37"/>
              </a:cxn>
              <a:cxn ang="0">
                <a:pos x="72" y="0"/>
              </a:cxn>
              <a:cxn ang="0">
                <a:pos x="74" y="4"/>
              </a:cxn>
              <a:cxn ang="0">
                <a:pos x="84" y="6"/>
              </a:cxn>
              <a:cxn ang="0">
                <a:pos x="91" y="11"/>
              </a:cxn>
              <a:cxn ang="0">
                <a:pos x="115" y="30"/>
              </a:cxn>
              <a:cxn ang="0">
                <a:pos x="138" y="45"/>
              </a:cxn>
              <a:cxn ang="0">
                <a:pos x="149" y="55"/>
              </a:cxn>
              <a:cxn ang="0">
                <a:pos x="167" y="67"/>
              </a:cxn>
              <a:cxn ang="0">
                <a:pos x="174" y="88"/>
              </a:cxn>
              <a:cxn ang="0">
                <a:pos x="176" y="91"/>
              </a:cxn>
              <a:cxn ang="0">
                <a:pos x="180" y="87"/>
              </a:cxn>
              <a:cxn ang="0">
                <a:pos x="181" y="94"/>
              </a:cxn>
              <a:cxn ang="0">
                <a:pos x="182" y="96"/>
              </a:cxn>
              <a:cxn ang="0">
                <a:pos x="188" y="87"/>
              </a:cxn>
              <a:cxn ang="0">
                <a:pos x="196" y="102"/>
              </a:cxn>
            </a:cxnLst>
            <a:rect l="0" t="0" r="r" b="b"/>
            <a:pathLst>
              <a:path w="205" h="277">
                <a:moveTo>
                  <a:pt x="83" y="259"/>
                </a:moveTo>
                <a:cubicBezTo>
                  <a:pt x="81" y="259"/>
                  <a:pt x="81" y="259"/>
                  <a:pt x="81" y="259"/>
                </a:cubicBezTo>
                <a:cubicBezTo>
                  <a:pt x="81" y="262"/>
                  <a:pt x="81" y="262"/>
                  <a:pt x="81" y="262"/>
                </a:cubicBezTo>
                <a:cubicBezTo>
                  <a:pt x="83" y="268"/>
                  <a:pt x="83" y="268"/>
                  <a:pt x="83" y="268"/>
                </a:cubicBezTo>
                <a:cubicBezTo>
                  <a:pt x="81" y="270"/>
                  <a:pt x="78" y="271"/>
                  <a:pt x="78" y="274"/>
                </a:cubicBezTo>
                <a:cubicBezTo>
                  <a:pt x="78" y="276"/>
                  <a:pt x="80" y="277"/>
                  <a:pt x="81" y="277"/>
                </a:cubicBezTo>
                <a:cubicBezTo>
                  <a:pt x="83" y="277"/>
                  <a:pt x="83" y="275"/>
                  <a:pt x="84" y="274"/>
                </a:cubicBezTo>
                <a:cubicBezTo>
                  <a:pt x="86" y="273"/>
                  <a:pt x="87" y="275"/>
                  <a:pt x="88" y="274"/>
                </a:cubicBezTo>
                <a:cubicBezTo>
                  <a:pt x="89" y="273"/>
                  <a:pt x="89" y="272"/>
                  <a:pt x="89" y="271"/>
                </a:cubicBezTo>
                <a:cubicBezTo>
                  <a:pt x="89" y="268"/>
                  <a:pt x="88" y="266"/>
                  <a:pt x="86" y="263"/>
                </a:cubicBezTo>
                <a:cubicBezTo>
                  <a:pt x="85" y="262"/>
                  <a:pt x="84" y="260"/>
                  <a:pt x="83" y="259"/>
                </a:cubicBezTo>
                <a:close/>
                <a:moveTo>
                  <a:pt x="7" y="165"/>
                </a:moveTo>
                <a:cubicBezTo>
                  <a:pt x="4" y="165"/>
                  <a:pt x="0" y="163"/>
                  <a:pt x="0" y="166"/>
                </a:cubicBezTo>
                <a:cubicBezTo>
                  <a:pt x="0" y="168"/>
                  <a:pt x="4" y="167"/>
                  <a:pt x="5" y="169"/>
                </a:cubicBezTo>
                <a:cubicBezTo>
                  <a:pt x="6" y="171"/>
                  <a:pt x="6" y="172"/>
                  <a:pt x="7" y="173"/>
                </a:cubicBezTo>
                <a:cubicBezTo>
                  <a:pt x="7" y="174"/>
                  <a:pt x="8" y="174"/>
                  <a:pt x="9" y="174"/>
                </a:cubicBezTo>
                <a:cubicBezTo>
                  <a:pt x="11" y="175"/>
                  <a:pt x="12" y="177"/>
                  <a:pt x="13" y="179"/>
                </a:cubicBezTo>
                <a:cubicBezTo>
                  <a:pt x="14" y="183"/>
                  <a:pt x="15" y="186"/>
                  <a:pt x="17" y="190"/>
                </a:cubicBezTo>
                <a:cubicBezTo>
                  <a:pt x="18" y="192"/>
                  <a:pt x="19" y="193"/>
                  <a:pt x="19" y="195"/>
                </a:cubicBezTo>
                <a:cubicBezTo>
                  <a:pt x="20" y="195"/>
                  <a:pt x="21" y="194"/>
                  <a:pt x="22" y="194"/>
                </a:cubicBezTo>
                <a:cubicBezTo>
                  <a:pt x="25" y="194"/>
                  <a:pt x="26" y="197"/>
                  <a:pt x="29" y="198"/>
                </a:cubicBezTo>
                <a:cubicBezTo>
                  <a:pt x="32" y="201"/>
                  <a:pt x="35" y="202"/>
                  <a:pt x="36" y="205"/>
                </a:cubicBezTo>
                <a:cubicBezTo>
                  <a:pt x="37" y="209"/>
                  <a:pt x="35" y="213"/>
                  <a:pt x="38" y="216"/>
                </a:cubicBezTo>
                <a:cubicBezTo>
                  <a:pt x="39" y="218"/>
                  <a:pt x="40" y="217"/>
                  <a:pt x="42" y="217"/>
                </a:cubicBezTo>
                <a:cubicBezTo>
                  <a:pt x="43" y="217"/>
                  <a:pt x="44" y="217"/>
                  <a:pt x="45" y="217"/>
                </a:cubicBezTo>
                <a:cubicBezTo>
                  <a:pt x="47" y="217"/>
                  <a:pt x="47" y="215"/>
                  <a:pt x="47" y="213"/>
                </a:cubicBezTo>
                <a:cubicBezTo>
                  <a:pt x="48" y="210"/>
                  <a:pt x="49" y="209"/>
                  <a:pt x="49" y="206"/>
                </a:cubicBezTo>
                <a:cubicBezTo>
                  <a:pt x="51" y="201"/>
                  <a:pt x="51" y="198"/>
                  <a:pt x="51" y="194"/>
                </a:cubicBezTo>
                <a:cubicBezTo>
                  <a:pt x="51" y="192"/>
                  <a:pt x="51" y="190"/>
                  <a:pt x="50" y="189"/>
                </a:cubicBezTo>
                <a:cubicBezTo>
                  <a:pt x="49" y="187"/>
                  <a:pt x="47" y="188"/>
                  <a:pt x="45" y="187"/>
                </a:cubicBezTo>
                <a:cubicBezTo>
                  <a:pt x="43" y="185"/>
                  <a:pt x="43" y="183"/>
                  <a:pt x="41" y="181"/>
                </a:cubicBezTo>
                <a:cubicBezTo>
                  <a:pt x="39" y="179"/>
                  <a:pt x="37" y="179"/>
                  <a:pt x="35" y="177"/>
                </a:cubicBezTo>
                <a:cubicBezTo>
                  <a:pt x="32" y="174"/>
                  <a:pt x="31" y="172"/>
                  <a:pt x="29" y="168"/>
                </a:cubicBezTo>
                <a:cubicBezTo>
                  <a:pt x="28" y="166"/>
                  <a:pt x="25" y="166"/>
                  <a:pt x="24" y="164"/>
                </a:cubicBezTo>
                <a:cubicBezTo>
                  <a:pt x="23" y="162"/>
                  <a:pt x="22" y="160"/>
                  <a:pt x="20" y="160"/>
                </a:cubicBezTo>
                <a:cubicBezTo>
                  <a:pt x="19" y="160"/>
                  <a:pt x="19" y="161"/>
                  <a:pt x="18" y="162"/>
                </a:cubicBezTo>
                <a:cubicBezTo>
                  <a:pt x="14" y="163"/>
                  <a:pt x="12" y="165"/>
                  <a:pt x="7" y="165"/>
                </a:cubicBezTo>
                <a:close/>
                <a:moveTo>
                  <a:pt x="199" y="107"/>
                </a:moveTo>
                <a:cubicBezTo>
                  <a:pt x="199" y="107"/>
                  <a:pt x="198" y="108"/>
                  <a:pt x="198" y="108"/>
                </a:cubicBezTo>
                <a:cubicBezTo>
                  <a:pt x="198" y="112"/>
                  <a:pt x="197" y="114"/>
                  <a:pt x="197" y="117"/>
                </a:cubicBezTo>
                <a:cubicBezTo>
                  <a:pt x="197" y="130"/>
                  <a:pt x="205" y="136"/>
                  <a:pt x="205" y="148"/>
                </a:cubicBezTo>
                <a:cubicBezTo>
                  <a:pt x="205" y="156"/>
                  <a:pt x="201" y="161"/>
                  <a:pt x="195" y="166"/>
                </a:cubicBezTo>
                <a:cubicBezTo>
                  <a:pt x="191" y="170"/>
                  <a:pt x="186" y="171"/>
                  <a:pt x="186" y="176"/>
                </a:cubicBezTo>
                <a:cubicBezTo>
                  <a:pt x="186" y="177"/>
                  <a:pt x="187" y="178"/>
                  <a:pt x="189" y="178"/>
                </a:cubicBezTo>
                <a:cubicBezTo>
                  <a:pt x="192" y="180"/>
                  <a:pt x="194" y="181"/>
                  <a:pt x="196" y="184"/>
                </a:cubicBezTo>
                <a:cubicBezTo>
                  <a:pt x="198" y="188"/>
                  <a:pt x="197" y="191"/>
                  <a:pt x="197" y="196"/>
                </a:cubicBezTo>
                <a:cubicBezTo>
                  <a:pt x="197" y="201"/>
                  <a:pt x="194" y="205"/>
                  <a:pt x="189" y="206"/>
                </a:cubicBezTo>
                <a:cubicBezTo>
                  <a:pt x="189" y="206"/>
                  <a:pt x="189" y="206"/>
                  <a:pt x="189" y="206"/>
                </a:cubicBezTo>
                <a:cubicBezTo>
                  <a:pt x="185" y="205"/>
                  <a:pt x="182" y="208"/>
                  <a:pt x="179" y="208"/>
                </a:cubicBezTo>
                <a:cubicBezTo>
                  <a:pt x="173" y="208"/>
                  <a:pt x="170" y="203"/>
                  <a:pt x="166" y="199"/>
                </a:cubicBezTo>
                <a:cubicBezTo>
                  <a:pt x="166" y="204"/>
                  <a:pt x="166" y="204"/>
                  <a:pt x="166" y="204"/>
                </a:cubicBezTo>
                <a:cubicBezTo>
                  <a:pt x="166" y="211"/>
                  <a:pt x="172" y="214"/>
                  <a:pt x="172" y="221"/>
                </a:cubicBezTo>
                <a:cubicBezTo>
                  <a:pt x="172" y="223"/>
                  <a:pt x="172" y="224"/>
                  <a:pt x="172" y="225"/>
                </a:cubicBezTo>
                <a:cubicBezTo>
                  <a:pt x="169" y="226"/>
                  <a:pt x="167" y="226"/>
                  <a:pt x="164" y="226"/>
                </a:cubicBezTo>
                <a:cubicBezTo>
                  <a:pt x="158" y="226"/>
                  <a:pt x="155" y="225"/>
                  <a:pt x="150" y="225"/>
                </a:cubicBezTo>
                <a:cubicBezTo>
                  <a:pt x="141" y="225"/>
                  <a:pt x="139" y="231"/>
                  <a:pt x="131" y="235"/>
                </a:cubicBezTo>
                <a:cubicBezTo>
                  <a:pt x="131" y="235"/>
                  <a:pt x="131" y="235"/>
                  <a:pt x="131" y="235"/>
                </a:cubicBezTo>
                <a:cubicBezTo>
                  <a:pt x="129" y="234"/>
                  <a:pt x="128" y="234"/>
                  <a:pt x="126" y="232"/>
                </a:cubicBezTo>
                <a:cubicBezTo>
                  <a:pt x="125" y="231"/>
                  <a:pt x="123" y="230"/>
                  <a:pt x="123" y="229"/>
                </a:cubicBezTo>
                <a:cubicBezTo>
                  <a:pt x="123" y="228"/>
                  <a:pt x="124" y="227"/>
                  <a:pt x="124" y="226"/>
                </a:cubicBezTo>
                <a:cubicBezTo>
                  <a:pt x="124" y="224"/>
                  <a:pt x="122" y="223"/>
                  <a:pt x="122" y="220"/>
                </a:cubicBezTo>
                <a:cubicBezTo>
                  <a:pt x="122" y="216"/>
                  <a:pt x="122" y="216"/>
                  <a:pt x="122" y="216"/>
                </a:cubicBezTo>
                <a:cubicBezTo>
                  <a:pt x="122" y="214"/>
                  <a:pt x="121" y="214"/>
                  <a:pt x="119" y="214"/>
                </a:cubicBezTo>
                <a:cubicBezTo>
                  <a:pt x="118" y="214"/>
                  <a:pt x="119" y="209"/>
                  <a:pt x="119" y="208"/>
                </a:cubicBezTo>
                <a:cubicBezTo>
                  <a:pt x="119" y="205"/>
                  <a:pt x="117" y="202"/>
                  <a:pt x="114" y="200"/>
                </a:cubicBezTo>
                <a:cubicBezTo>
                  <a:pt x="114" y="197"/>
                  <a:pt x="114" y="197"/>
                  <a:pt x="114" y="197"/>
                </a:cubicBezTo>
                <a:cubicBezTo>
                  <a:pt x="114" y="194"/>
                  <a:pt x="113" y="193"/>
                  <a:pt x="112" y="190"/>
                </a:cubicBezTo>
                <a:cubicBezTo>
                  <a:pt x="110" y="185"/>
                  <a:pt x="110" y="182"/>
                  <a:pt x="108" y="177"/>
                </a:cubicBezTo>
                <a:cubicBezTo>
                  <a:pt x="107" y="174"/>
                  <a:pt x="107" y="172"/>
                  <a:pt x="106" y="169"/>
                </a:cubicBezTo>
                <a:cubicBezTo>
                  <a:pt x="105" y="166"/>
                  <a:pt x="103" y="165"/>
                  <a:pt x="102" y="163"/>
                </a:cubicBezTo>
                <a:cubicBezTo>
                  <a:pt x="102" y="162"/>
                  <a:pt x="101" y="161"/>
                  <a:pt x="101" y="160"/>
                </a:cubicBezTo>
                <a:cubicBezTo>
                  <a:pt x="100" y="155"/>
                  <a:pt x="100" y="152"/>
                  <a:pt x="97" y="149"/>
                </a:cubicBezTo>
                <a:cubicBezTo>
                  <a:pt x="93" y="145"/>
                  <a:pt x="93" y="141"/>
                  <a:pt x="90" y="136"/>
                </a:cubicBezTo>
                <a:cubicBezTo>
                  <a:pt x="88" y="134"/>
                  <a:pt x="86" y="133"/>
                  <a:pt x="83" y="132"/>
                </a:cubicBezTo>
                <a:cubicBezTo>
                  <a:pt x="82" y="131"/>
                  <a:pt x="81" y="131"/>
                  <a:pt x="79" y="130"/>
                </a:cubicBezTo>
                <a:cubicBezTo>
                  <a:pt x="78" y="130"/>
                  <a:pt x="76" y="130"/>
                  <a:pt x="76" y="129"/>
                </a:cubicBezTo>
                <a:cubicBezTo>
                  <a:pt x="76" y="127"/>
                  <a:pt x="75" y="128"/>
                  <a:pt x="73" y="128"/>
                </a:cubicBezTo>
                <a:cubicBezTo>
                  <a:pt x="71" y="128"/>
                  <a:pt x="71" y="127"/>
                  <a:pt x="70" y="125"/>
                </a:cubicBezTo>
                <a:cubicBezTo>
                  <a:pt x="70" y="124"/>
                  <a:pt x="69" y="124"/>
                  <a:pt x="68" y="123"/>
                </a:cubicBezTo>
                <a:cubicBezTo>
                  <a:pt x="66" y="122"/>
                  <a:pt x="66" y="121"/>
                  <a:pt x="64" y="120"/>
                </a:cubicBezTo>
                <a:cubicBezTo>
                  <a:pt x="62" y="119"/>
                  <a:pt x="60" y="118"/>
                  <a:pt x="58" y="117"/>
                </a:cubicBezTo>
                <a:cubicBezTo>
                  <a:pt x="58" y="117"/>
                  <a:pt x="58" y="117"/>
                  <a:pt x="58" y="117"/>
                </a:cubicBezTo>
                <a:cubicBezTo>
                  <a:pt x="58" y="115"/>
                  <a:pt x="59" y="115"/>
                  <a:pt x="60" y="113"/>
                </a:cubicBezTo>
                <a:cubicBezTo>
                  <a:pt x="60" y="109"/>
                  <a:pt x="60" y="107"/>
                  <a:pt x="61" y="103"/>
                </a:cubicBezTo>
                <a:cubicBezTo>
                  <a:pt x="62" y="99"/>
                  <a:pt x="63" y="97"/>
                  <a:pt x="63" y="93"/>
                </a:cubicBezTo>
                <a:cubicBezTo>
                  <a:pt x="63" y="86"/>
                  <a:pt x="62" y="81"/>
                  <a:pt x="61" y="74"/>
                </a:cubicBezTo>
                <a:cubicBezTo>
                  <a:pt x="61" y="69"/>
                  <a:pt x="61" y="69"/>
                  <a:pt x="61" y="69"/>
                </a:cubicBezTo>
                <a:cubicBezTo>
                  <a:pt x="51" y="37"/>
                  <a:pt x="51" y="37"/>
                  <a:pt x="51" y="37"/>
                </a:cubicBezTo>
                <a:cubicBezTo>
                  <a:pt x="52" y="29"/>
                  <a:pt x="57" y="26"/>
                  <a:pt x="60" y="18"/>
                </a:cubicBezTo>
                <a:cubicBezTo>
                  <a:pt x="64" y="10"/>
                  <a:pt x="64" y="4"/>
                  <a:pt x="72" y="0"/>
                </a:cubicBezTo>
                <a:cubicBezTo>
                  <a:pt x="72" y="0"/>
                  <a:pt x="72" y="0"/>
                  <a:pt x="72" y="0"/>
                </a:cubicBezTo>
                <a:cubicBezTo>
                  <a:pt x="73" y="1"/>
                  <a:pt x="73" y="3"/>
                  <a:pt x="74" y="4"/>
                </a:cubicBezTo>
                <a:cubicBezTo>
                  <a:pt x="75" y="5"/>
                  <a:pt x="76" y="5"/>
                  <a:pt x="77" y="6"/>
                </a:cubicBezTo>
                <a:cubicBezTo>
                  <a:pt x="84" y="6"/>
                  <a:pt x="84" y="6"/>
                  <a:pt x="84" y="6"/>
                </a:cubicBezTo>
                <a:cubicBezTo>
                  <a:pt x="85" y="7"/>
                  <a:pt x="85" y="8"/>
                  <a:pt x="86" y="9"/>
                </a:cubicBezTo>
                <a:cubicBezTo>
                  <a:pt x="88" y="11"/>
                  <a:pt x="89" y="10"/>
                  <a:pt x="91" y="11"/>
                </a:cubicBezTo>
                <a:cubicBezTo>
                  <a:pt x="92" y="12"/>
                  <a:pt x="98" y="15"/>
                  <a:pt x="98" y="15"/>
                </a:cubicBezTo>
                <a:cubicBezTo>
                  <a:pt x="99" y="24"/>
                  <a:pt x="107" y="27"/>
                  <a:pt x="115" y="30"/>
                </a:cubicBezTo>
                <a:cubicBezTo>
                  <a:pt x="123" y="33"/>
                  <a:pt x="127" y="36"/>
                  <a:pt x="133" y="41"/>
                </a:cubicBezTo>
                <a:cubicBezTo>
                  <a:pt x="135" y="42"/>
                  <a:pt x="136" y="44"/>
                  <a:pt x="138" y="45"/>
                </a:cubicBezTo>
                <a:cubicBezTo>
                  <a:pt x="140" y="46"/>
                  <a:pt x="142" y="47"/>
                  <a:pt x="144" y="48"/>
                </a:cubicBezTo>
                <a:cubicBezTo>
                  <a:pt x="147" y="50"/>
                  <a:pt x="146" y="53"/>
                  <a:pt x="149" y="55"/>
                </a:cubicBezTo>
                <a:cubicBezTo>
                  <a:pt x="153" y="57"/>
                  <a:pt x="156" y="57"/>
                  <a:pt x="159" y="60"/>
                </a:cubicBezTo>
                <a:cubicBezTo>
                  <a:pt x="162" y="62"/>
                  <a:pt x="164" y="64"/>
                  <a:pt x="167" y="67"/>
                </a:cubicBezTo>
                <a:cubicBezTo>
                  <a:pt x="172" y="71"/>
                  <a:pt x="176" y="73"/>
                  <a:pt x="176" y="78"/>
                </a:cubicBezTo>
                <a:cubicBezTo>
                  <a:pt x="176" y="82"/>
                  <a:pt x="174" y="84"/>
                  <a:pt x="174" y="88"/>
                </a:cubicBezTo>
                <a:cubicBezTo>
                  <a:pt x="174" y="89"/>
                  <a:pt x="175" y="90"/>
                  <a:pt x="176" y="91"/>
                </a:cubicBezTo>
                <a:cubicBezTo>
                  <a:pt x="176" y="92"/>
                  <a:pt x="176" y="92"/>
                  <a:pt x="176" y="91"/>
                </a:cubicBezTo>
                <a:cubicBezTo>
                  <a:pt x="178" y="90"/>
                  <a:pt x="178" y="88"/>
                  <a:pt x="180" y="87"/>
                </a:cubicBezTo>
                <a:cubicBezTo>
                  <a:pt x="180" y="87"/>
                  <a:pt x="180" y="87"/>
                  <a:pt x="180" y="87"/>
                </a:cubicBezTo>
                <a:cubicBezTo>
                  <a:pt x="181" y="88"/>
                  <a:pt x="181" y="88"/>
                  <a:pt x="181" y="88"/>
                </a:cubicBezTo>
                <a:cubicBezTo>
                  <a:pt x="181" y="94"/>
                  <a:pt x="181" y="94"/>
                  <a:pt x="181" y="94"/>
                </a:cubicBezTo>
                <a:cubicBezTo>
                  <a:pt x="181" y="95"/>
                  <a:pt x="181" y="96"/>
                  <a:pt x="182" y="96"/>
                </a:cubicBezTo>
                <a:cubicBezTo>
                  <a:pt x="182" y="96"/>
                  <a:pt x="182" y="96"/>
                  <a:pt x="182" y="96"/>
                </a:cubicBezTo>
                <a:cubicBezTo>
                  <a:pt x="185" y="93"/>
                  <a:pt x="184" y="89"/>
                  <a:pt x="188" y="87"/>
                </a:cubicBezTo>
                <a:cubicBezTo>
                  <a:pt x="188" y="86"/>
                  <a:pt x="188" y="86"/>
                  <a:pt x="188" y="87"/>
                </a:cubicBezTo>
                <a:cubicBezTo>
                  <a:pt x="190" y="89"/>
                  <a:pt x="191" y="90"/>
                  <a:pt x="193" y="92"/>
                </a:cubicBezTo>
                <a:cubicBezTo>
                  <a:pt x="195" y="95"/>
                  <a:pt x="195" y="98"/>
                  <a:pt x="196" y="102"/>
                </a:cubicBezTo>
                <a:cubicBezTo>
                  <a:pt x="197" y="104"/>
                  <a:pt x="198" y="105"/>
                  <a:pt x="199" y="10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7" name="Freeform 39"/>
          <p:cNvSpPr>
            <a:spLocks noEditPoints="1"/>
          </p:cNvSpPr>
          <p:nvPr/>
        </p:nvSpPr>
        <p:spPr bwMode="auto">
          <a:xfrm>
            <a:off x="1752600" y="1923109"/>
            <a:ext cx="573942" cy="691719"/>
          </a:xfrm>
          <a:custGeom>
            <a:avLst/>
            <a:gdLst/>
            <a:ahLst/>
            <a:cxnLst>
              <a:cxn ang="0">
                <a:pos x="41" y="185"/>
              </a:cxn>
              <a:cxn ang="0">
                <a:pos x="44" y="197"/>
              </a:cxn>
              <a:cxn ang="0">
                <a:pos x="60" y="201"/>
              </a:cxn>
              <a:cxn ang="0">
                <a:pos x="81" y="215"/>
              </a:cxn>
              <a:cxn ang="0">
                <a:pos x="79" y="206"/>
              </a:cxn>
              <a:cxn ang="0">
                <a:pos x="67" y="197"/>
              </a:cxn>
              <a:cxn ang="0">
                <a:pos x="60" y="189"/>
              </a:cxn>
              <a:cxn ang="0">
                <a:pos x="49" y="180"/>
              </a:cxn>
              <a:cxn ang="0">
                <a:pos x="129" y="225"/>
              </a:cxn>
              <a:cxn ang="0">
                <a:pos x="136" y="227"/>
              </a:cxn>
              <a:cxn ang="0">
                <a:pos x="125" y="222"/>
              </a:cxn>
              <a:cxn ang="0">
                <a:pos x="16" y="8"/>
              </a:cxn>
              <a:cxn ang="0">
                <a:pos x="17" y="1"/>
              </a:cxn>
              <a:cxn ang="0">
                <a:pos x="0" y="11"/>
              </a:cxn>
              <a:cxn ang="0">
                <a:pos x="7" y="15"/>
              </a:cxn>
              <a:cxn ang="0">
                <a:pos x="181" y="123"/>
              </a:cxn>
              <a:cxn ang="0">
                <a:pos x="182" y="179"/>
              </a:cxn>
              <a:cxn ang="0">
                <a:pos x="181" y="218"/>
              </a:cxn>
              <a:cxn ang="0">
                <a:pos x="178" y="221"/>
              </a:cxn>
              <a:cxn ang="0">
                <a:pos x="165" y="220"/>
              </a:cxn>
              <a:cxn ang="0">
                <a:pos x="156" y="210"/>
              </a:cxn>
              <a:cxn ang="0">
                <a:pos x="156" y="192"/>
              </a:cxn>
              <a:cxn ang="0">
                <a:pos x="140" y="179"/>
              </a:cxn>
              <a:cxn ang="0">
                <a:pos x="125" y="158"/>
              </a:cxn>
              <a:cxn ang="0">
                <a:pos x="115" y="140"/>
              </a:cxn>
              <a:cxn ang="0">
                <a:pos x="108" y="133"/>
              </a:cxn>
              <a:cxn ang="0">
                <a:pos x="98" y="129"/>
              </a:cxn>
              <a:cxn ang="0">
                <a:pos x="71" y="112"/>
              </a:cxn>
              <a:cxn ang="0">
                <a:pos x="62" y="106"/>
              </a:cxn>
              <a:cxn ang="0">
                <a:pos x="51" y="96"/>
              </a:cxn>
              <a:cxn ang="0">
                <a:pos x="36" y="80"/>
              </a:cxn>
              <a:cxn ang="0">
                <a:pos x="30" y="76"/>
              </a:cxn>
              <a:cxn ang="0">
                <a:pos x="21" y="65"/>
              </a:cxn>
              <a:cxn ang="0">
                <a:pos x="10" y="42"/>
              </a:cxn>
              <a:cxn ang="0">
                <a:pos x="8" y="30"/>
              </a:cxn>
              <a:cxn ang="0">
                <a:pos x="13" y="19"/>
              </a:cxn>
              <a:cxn ang="0">
                <a:pos x="36" y="17"/>
              </a:cxn>
              <a:cxn ang="0">
                <a:pos x="53" y="29"/>
              </a:cxn>
              <a:cxn ang="0">
                <a:pos x="71" y="38"/>
              </a:cxn>
              <a:cxn ang="0">
                <a:pos x="91" y="42"/>
              </a:cxn>
              <a:cxn ang="0">
                <a:pos x="118" y="39"/>
              </a:cxn>
              <a:cxn ang="0">
                <a:pos x="143" y="40"/>
              </a:cxn>
              <a:cxn ang="0">
                <a:pos x="154" y="47"/>
              </a:cxn>
              <a:cxn ang="0">
                <a:pos x="175" y="63"/>
              </a:cxn>
              <a:cxn ang="0">
                <a:pos x="194" y="92"/>
              </a:cxn>
              <a:cxn ang="0">
                <a:pos x="192" y="103"/>
              </a:cxn>
            </a:cxnLst>
            <a:rect l="0" t="0" r="r" b="b"/>
            <a:pathLst>
              <a:path w="194" h="233">
                <a:moveTo>
                  <a:pt x="45" y="179"/>
                </a:moveTo>
                <a:cubicBezTo>
                  <a:pt x="44" y="179"/>
                  <a:pt x="43" y="179"/>
                  <a:pt x="42" y="180"/>
                </a:cubicBezTo>
                <a:cubicBezTo>
                  <a:pt x="41" y="182"/>
                  <a:pt x="42" y="183"/>
                  <a:pt x="41" y="185"/>
                </a:cubicBezTo>
                <a:cubicBezTo>
                  <a:pt x="40" y="186"/>
                  <a:pt x="38" y="185"/>
                  <a:pt x="37" y="187"/>
                </a:cubicBezTo>
                <a:cubicBezTo>
                  <a:pt x="39" y="189"/>
                  <a:pt x="41" y="189"/>
                  <a:pt x="42" y="192"/>
                </a:cubicBezTo>
                <a:cubicBezTo>
                  <a:pt x="44" y="193"/>
                  <a:pt x="42" y="197"/>
                  <a:pt x="44" y="197"/>
                </a:cubicBezTo>
                <a:cubicBezTo>
                  <a:pt x="45" y="197"/>
                  <a:pt x="46" y="196"/>
                  <a:pt x="47" y="196"/>
                </a:cubicBezTo>
                <a:cubicBezTo>
                  <a:pt x="49" y="196"/>
                  <a:pt x="50" y="198"/>
                  <a:pt x="52" y="199"/>
                </a:cubicBezTo>
                <a:cubicBezTo>
                  <a:pt x="55" y="199"/>
                  <a:pt x="57" y="199"/>
                  <a:pt x="60" y="201"/>
                </a:cubicBezTo>
                <a:cubicBezTo>
                  <a:pt x="66" y="203"/>
                  <a:pt x="67" y="206"/>
                  <a:pt x="72" y="209"/>
                </a:cubicBezTo>
                <a:cubicBezTo>
                  <a:pt x="74" y="210"/>
                  <a:pt x="75" y="212"/>
                  <a:pt x="76" y="214"/>
                </a:cubicBezTo>
                <a:cubicBezTo>
                  <a:pt x="78" y="215"/>
                  <a:pt x="79" y="215"/>
                  <a:pt x="81" y="215"/>
                </a:cubicBezTo>
                <a:cubicBezTo>
                  <a:pt x="84" y="215"/>
                  <a:pt x="86" y="213"/>
                  <a:pt x="86" y="211"/>
                </a:cubicBezTo>
                <a:cubicBezTo>
                  <a:pt x="86" y="208"/>
                  <a:pt x="84" y="205"/>
                  <a:pt x="81" y="205"/>
                </a:cubicBezTo>
                <a:cubicBezTo>
                  <a:pt x="80" y="205"/>
                  <a:pt x="80" y="206"/>
                  <a:pt x="79" y="206"/>
                </a:cubicBezTo>
                <a:cubicBezTo>
                  <a:pt x="77" y="206"/>
                  <a:pt x="78" y="203"/>
                  <a:pt x="76" y="202"/>
                </a:cubicBezTo>
                <a:cubicBezTo>
                  <a:pt x="74" y="200"/>
                  <a:pt x="73" y="201"/>
                  <a:pt x="71" y="200"/>
                </a:cubicBezTo>
                <a:cubicBezTo>
                  <a:pt x="69" y="200"/>
                  <a:pt x="68" y="198"/>
                  <a:pt x="67" y="197"/>
                </a:cubicBezTo>
                <a:cubicBezTo>
                  <a:pt x="65" y="196"/>
                  <a:pt x="62" y="196"/>
                  <a:pt x="62" y="193"/>
                </a:cubicBezTo>
                <a:cubicBezTo>
                  <a:pt x="62" y="192"/>
                  <a:pt x="63" y="192"/>
                  <a:pt x="63" y="190"/>
                </a:cubicBezTo>
                <a:cubicBezTo>
                  <a:pt x="62" y="190"/>
                  <a:pt x="61" y="189"/>
                  <a:pt x="60" y="189"/>
                </a:cubicBezTo>
                <a:cubicBezTo>
                  <a:pt x="59" y="189"/>
                  <a:pt x="58" y="189"/>
                  <a:pt x="58" y="189"/>
                </a:cubicBezTo>
                <a:cubicBezTo>
                  <a:pt x="55" y="189"/>
                  <a:pt x="55" y="187"/>
                  <a:pt x="53" y="186"/>
                </a:cubicBezTo>
                <a:cubicBezTo>
                  <a:pt x="51" y="184"/>
                  <a:pt x="49" y="183"/>
                  <a:pt x="49" y="180"/>
                </a:cubicBezTo>
                <a:cubicBezTo>
                  <a:pt x="48" y="180"/>
                  <a:pt x="47" y="179"/>
                  <a:pt x="45" y="179"/>
                </a:cubicBezTo>
                <a:close/>
                <a:moveTo>
                  <a:pt x="124" y="222"/>
                </a:moveTo>
                <a:cubicBezTo>
                  <a:pt x="126" y="224"/>
                  <a:pt x="127" y="224"/>
                  <a:pt x="129" y="225"/>
                </a:cubicBezTo>
                <a:cubicBezTo>
                  <a:pt x="132" y="227"/>
                  <a:pt x="133" y="229"/>
                  <a:pt x="135" y="232"/>
                </a:cubicBezTo>
                <a:cubicBezTo>
                  <a:pt x="136" y="232"/>
                  <a:pt x="136" y="233"/>
                  <a:pt x="136" y="231"/>
                </a:cubicBezTo>
                <a:cubicBezTo>
                  <a:pt x="136" y="230"/>
                  <a:pt x="136" y="229"/>
                  <a:pt x="136" y="227"/>
                </a:cubicBezTo>
                <a:cubicBezTo>
                  <a:pt x="136" y="225"/>
                  <a:pt x="137" y="223"/>
                  <a:pt x="135" y="222"/>
                </a:cubicBezTo>
                <a:cubicBezTo>
                  <a:pt x="134" y="221"/>
                  <a:pt x="132" y="221"/>
                  <a:pt x="131" y="221"/>
                </a:cubicBezTo>
                <a:cubicBezTo>
                  <a:pt x="128" y="221"/>
                  <a:pt x="127" y="221"/>
                  <a:pt x="125" y="222"/>
                </a:cubicBezTo>
                <a:cubicBezTo>
                  <a:pt x="124" y="222"/>
                  <a:pt x="123" y="222"/>
                  <a:pt x="124" y="222"/>
                </a:cubicBezTo>
                <a:close/>
                <a:moveTo>
                  <a:pt x="13" y="6"/>
                </a:moveTo>
                <a:cubicBezTo>
                  <a:pt x="14" y="7"/>
                  <a:pt x="14" y="8"/>
                  <a:pt x="16" y="8"/>
                </a:cubicBezTo>
                <a:cubicBezTo>
                  <a:pt x="18" y="8"/>
                  <a:pt x="18" y="8"/>
                  <a:pt x="18" y="8"/>
                </a:cubicBezTo>
                <a:cubicBezTo>
                  <a:pt x="18" y="5"/>
                  <a:pt x="18" y="5"/>
                  <a:pt x="18" y="5"/>
                </a:cubicBezTo>
                <a:cubicBezTo>
                  <a:pt x="18" y="4"/>
                  <a:pt x="18" y="3"/>
                  <a:pt x="17" y="1"/>
                </a:cubicBezTo>
                <a:cubicBezTo>
                  <a:pt x="17" y="0"/>
                  <a:pt x="16" y="2"/>
                  <a:pt x="15" y="3"/>
                </a:cubicBezTo>
                <a:cubicBezTo>
                  <a:pt x="12" y="3"/>
                  <a:pt x="5" y="0"/>
                  <a:pt x="13" y="6"/>
                </a:cubicBezTo>
                <a:close/>
                <a:moveTo>
                  <a:pt x="0" y="11"/>
                </a:moveTo>
                <a:cubicBezTo>
                  <a:pt x="0" y="11"/>
                  <a:pt x="0" y="12"/>
                  <a:pt x="0" y="13"/>
                </a:cubicBezTo>
                <a:cubicBezTo>
                  <a:pt x="3" y="14"/>
                  <a:pt x="4" y="15"/>
                  <a:pt x="7" y="16"/>
                </a:cubicBezTo>
                <a:cubicBezTo>
                  <a:pt x="7" y="16"/>
                  <a:pt x="7" y="15"/>
                  <a:pt x="7" y="15"/>
                </a:cubicBezTo>
                <a:cubicBezTo>
                  <a:pt x="7" y="12"/>
                  <a:pt x="3" y="11"/>
                  <a:pt x="0" y="11"/>
                </a:cubicBezTo>
                <a:close/>
                <a:moveTo>
                  <a:pt x="193" y="105"/>
                </a:moveTo>
                <a:cubicBezTo>
                  <a:pt x="185" y="109"/>
                  <a:pt x="185" y="115"/>
                  <a:pt x="181" y="123"/>
                </a:cubicBezTo>
                <a:cubicBezTo>
                  <a:pt x="178" y="131"/>
                  <a:pt x="173" y="134"/>
                  <a:pt x="172" y="142"/>
                </a:cubicBezTo>
                <a:cubicBezTo>
                  <a:pt x="182" y="174"/>
                  <a:pt x="182" y="174"/>
                  <a:pt x="182" y="174"/>
                </a:cubicBezTo>
                <a:cubicBezTo>
                  <a:pt x="182" y="179"/>
                  <a:pt x="182" y="179"/>
                  <a:pt x="182" y="179"/>
                </a:cubicBezTo>
                <a:cubicBezTo>
                  <a:pt x="183" y="186"/>
                  <a:pt x="184" y="191"/>
                  <a:pt x="184" y="198"/>
                </a:cubicBezTo>
                <a:cubicBezTo>
                  <a:pt x="184" y="202"/>
                  <a:pt x="183" y="204"/>
                  <a:pt x="182" y="208"/>
                </a:cubicBezTo>
                <a:cubicBezTo>
                  <a:pt x="181" y="212"/>
                  <a:pt x="181" y="214"/>
                  <a:pt x="181" y="218"/>
                </a:cubicBezTo>
                <a:cubicBezTo>
                  <a:pt x="180" y="220"/>
                  <a:pt x="179" y="220"/>
                  <a:pt x="179" y="222"/>
                </a:cubicBezTo>
                <a:cubicBezTo>
                  <a:pt x="179" y="222"/>
                  <a:pt x="179" y="222"/>
                  <a:pt x="179" y="222"/>
                </a:cubicBezTo>
                <a:cubicBezTo>
                  <a:pt x="179" y="222"/>
                  <a:pt x="178" y="222"/>
                  <a:pt x="178" y="221"/>
                </a:cubicBezTo>
                <a:cubicBezTo>
                  <a:pt x="176" y="220"/>
                  <a:pt x="175" y="219"/>
                  <a:pt x="173" y="219"/>
                </a:cubicBezTo>
                <a:cubicBezTo>
                  <a:pt x="172" y="219"/>
                  <a:pt x="171" y="221"/>
                  <a:pt x="169" y="221"/>
                </a:cubicBezTo>
                <a:cubicBezTo>
                  <a:pt x="168" y="221"/>
                  <a:pt x="167" y="220"/>
                  <a:pt x="165" y="220"/>
                </a:cubicBezTo>
                <a:cubicBezTo>
                  <a:pt x="163" y="219"/>
                  <a:pt x="162" y="220"/>
                  <a:pt x="161" y="219"/>
                </a:cubicBezTo>
                <a:cubicBezTo>
                  <a:pt x="159" y="217"/>
                  <a:pt x="159" y="216"/>
                  <a:pt x="158" y="214"/>
                </a:cubicBezTo>
                <a:cubicBezTo>
                  <a:pt x="157" y="213"/>
                  <a:pt x="156" y="212"/>
                  <a:pt x="156" y="210"/>
                </a:cubicBezTo>
                <a:cubicBezTo>
                  <a:pt x="156" y="207"/>
                  <a:pt x="156" y="207"/>
                  <a:pt x="156" y="207"/>
                </a:cubicBezTo>
                <a:cubicBezTo>
                  <a:pt x="156" y="204"/>
                  <a:pt x="157" y="202"/>
                  <a:pt x="157" y="198"/>
                </a:cubicBezTo>
                <a:cubicBezTo>
                  <a:pt x="157" y="196"/>
                  <a:pt x="157" y="194"/>
                  <a:pt x="156" y="192"/>
                </a:cubicBezTo>
                <a:cubicBezTo>
                  <a:pt x="155" y="191"/>
                  <a:pt x="154" y="191"/>
                  <a:pt x="154" y="190"/>
                </a:cubicBezTo>
                <a:cubicBezTo>
                  <a:pt x="153" y="188"/>
                  <a:pt x="152" y="186"/>
                  <a:pt x="149" y="185"/>
                </a:cubicBezTo>
                <a:cubicBezTo>
                  <a:pt x="145" y="183"/>
                  <a:pt x="143" y="182"/>
                  <a:pt x="140" y="179"/>
                </a:cubicBezTo>
                <a:cubicBezTo>
                  <a:pt x="137" y="174"/>
                  <a:pt x="135" y="170"/>
                  <a:pt x="133" y="165"/>
                </a:cubicBezTo>
                <a:cubicBezTo>
                  <a:pt x="132" y="163"/>
                  <a:pt x="132" y="161"/>
                  <a:pt x="130" y="160"/>
                </a:cubicBezTo>
                <a:cubicBezTo>
                  <a:pt x="128" y="159"/>
                  <a:pt x="127" y="159"/>
                  <a:pt x="125" y="158"/>
                </a:cubicBezTo>
                <a:cubicBezTo>
                  <a:pt x="123" y="156"/>
                  <a:pt x="123" y="154"/>
                  <a:pt x="122" y="152"/>
                </a:cubicBezTo>
                <a:cubicBezTo>
                  <a:pt x="120" y="149"/>
                  <a:pt x="121" y="146"/>
                  <a:pt x="119" y="143"/>
                </a:cubicBezTo>
                <a:cubicBezTo>
                  <a:pt x="118" y="141"/>
                  <a:pt x="116" y="141"/>
                  <a:pt x="115" y="140"/>
                </a:cubicBezTo>
                <a:cubicBezTo>
                  <a:pt x="114" y="140"/>
                  <a:pt x="113" y="139"/>
                  <a:pt x="112" y="139"/>
                </a:cubicBezTo>
                <a:cubicBezTo>
                  <a:pt x="111" y="138"/>
                  <a:pt x="110" y="138"/>
                  <a:pt x="109" y="137"/>
                </a:cubicBezTo>
                <a:cubicBezTo>
                  <a:pt x="108" y="136"/>
                  <a:pt x="109" y="134"/>
                  <a:pt x="108" y="133"/>
                </a:cubicBezTo>
                <a:cubicBezTo>
                  <a:pt x="107" y="131"/>
                  <a:pt x="106" y="131"/>
                  <a:pt x="104" y="130"/>
                </a:cubicBezTo>
                <a:cubicBezTo>
                  <a:pt x="102" y="130"/>
                  <a:pt x="102" y="129"/>
                  <a:pt x="100" y="129"/>
                </a:cubicBezTo>
                <a:cubicBezTo>
                  <a:pt x="98" y="129"/>
                  <a:pt x="98" y="129"/>
                  <a:pt x="98" y="129"/>
                </a:cubicBezTo>
                <a:cubicBezTo>
                  <a:pt x="95" y="129"/>
                  <a:pt x="94" y="130"/>
                  <a:pt x="91" y="130"/>
                </a:cubicBezTo>
                <a:cubicBezTo>
                  <a:pt x="85" y="130"/>
                  <a:pt x="81" y="126"/>
                  <a:pt x="77" y="121"/>
                </a:cubicBezTo>
                <a:cubicBezTo>
                  <a:pt x="75" y="117"/>
                  <a:pt x="73" y="115"/>
                  <a:pt x="71" y="112"/>
                </a:cubicBezTo>
                <a:cubicBezTo>
                  <a:pt x="70" y="110"/>
                  <a:pt x="69" y="108"/>
                  <a:pt x="68" y="106"/>
                </a:cubicBezTo>
                <a:cubicBezTo>
                  <a:pt x="67" y="106"/>
                  <a:pt x="66" y="106"/>
                  <a:pt x="65" y="106"/>
                </a:cubicBezTo>
                <a:cubicBezTo>
                  <a:pt x="64" y="106"/>
                  <a:pt x="63" y="107"/>
                  <a:pt x="62" y="106"/>
                </a:cubicBezTo>
                <a:cubicBezTo>
                  <a:pt x="61" y="106"/>
                  <a:pt x="61" y="105"/>
                  <a:pt x="61" y="104"/>
                </a:cubicBezTo>
                <a:cubicBezTo>
                  <a:pt x="61" y="103"/>
                  <a:pt x="60" y="103"/>
                  <a:pt x="59" y="102"/>
                </a:cubicBezTo>
                <a:cubicBezTo>
                  <a:pt x="56" y="100"/>
                  <a:pt x="53" y="100"/>
                  <a:pt x="51" y="96"/>
                </a:cubicBezTo>
                <a:cubicBezTo>
                  <a:pt x="49" y="92"/>
                  <a:pt x="47" y="90"/>
                  <a:pt x="44" y="87"/>
                </a:cubicBezTo>
                <a:cubicBezTo>
                  <a:pt x="41" y="86"/>
                  <a:pt x="41" y="84"/>
                  <a:pt x="39" y="83"/>
                </a:cubicBezTo>
                <a:cubicBezTo>
                  <a:pt x="38" y="81"/>
                  <a:pt x="37" y="81"/>
                  <a:pt x="36" y="80"/>
                </a:cubicBezTo>
                <a:cubicBezTo>
                  <a:pt x="35" y="79"/>
                  <a:pt x="34" y="77"/>
                  <a:pt x="33" y="77"/>
                </a:cubicBezTo>
                <a:cubicBezTo>
                  <a:pt x="32" y="77"/>
                  <a:pt x="31" y="77"/>
                  <a:pt x="30" y="77"/>
                </a:cubicBezTo>
                <a:cubicBezTo>
                  <a:pt x="30" y="77"/>
                  <a:pt x="30" y="76"/>
                  <a:pt x="30" y="76"/>
                </a:cubicBezTo>
                <a:cubicBezTo>
                  <a:pt x="29" y="74"/>
                  <a:pt x="28" y="74"/>
                  <a:pt x="27" y="73"/>
                </a:cubicBezTo>
                <a:cubicBezTo>
                  <a:pt x="26" y="72"/>
                  <a:pt x="26" y="71"/>
                  <a:pt x="25" y="69"/>
                </a:cubicBezTo>
                <a:cubicBezTo>
                  <a:pt x="24" y="67"/>
                  <a:pt x="22" y="67"/>
                  <a:pt x="21" y="65"/>
                </a:cubicBezTo>
                <a:cubicBezTo>
                  <a:pt x="20" y="64"/>
                  <a:pt x="20" y="62"/>
                  <a:pt x="19" y="61"/>
                </a:cubicBezTo>
                <a:cubicBezTo>
                  <a:pt x="18" y="57"/>
                  <a:pt x="16" y="55"/>
                  <a:pt x="14" y="52"/>
                </a:cubicBezTo>
                <a:cubicBezTo>
                  <a:pt x="12" y="48"/>
                  <a:pt x="11" y="46"/>
                  <a:pt x="10" y="42"/>
                </a:cubicBezTo>
                <a:cubicBezTo>
                  <a:pt x="9" y="40"/>
                  <a:pt x="9" y="38"/>
                  <a:pt x="8" y="35"/>
                </a:cubicBezTo>
                <a:cubicBezTo>
                  <a:pt x="8" y="34"/>
                  <a:pt x="8" y="34"/>
                  <a:pt x="8" y="33"/>
                </a:cubicBezTo>
                <a:cubicBezTo>
                  <a:pt x="8" y="30"/>
                  <a:pt x="8" y="30"/>
                  <a:pt x="8" y="30"/>
                </a:cubicBezTo>
                <a:cubicBezTo>
                  <a:pt x="8" y="27"/>
                  <a:pt x="6" y="25"/>
                  <a:pt x="6" y="22"/>
                </a:cubicBezTo>
                <a:cubicBezTo>
                  <a:pt x="6" y="20"/>
                  <a:pt x="8" y="20"/>
                  <a:pt x="10" y="20"/>
                </a:cubicBezTo>
                <a:cubicBezTo>
                  <a:pt x="11" y="20"/>
                  <a:pt x="12" y="19"/>
                  <a:pt x="13" y="19"/>
                </a:cubicBezTo>
                <a:cubicBezTo>
                  <a:pt x="16" y="18"/>
                  <a:pt x="18" y="17"/>
                  <a:pt x="20" y="14"/>
                </a:cubicBezTo>
                <a:cubicBezTo>
                  <a:pt x="24" y="15"/>
                  <a:pt x="25" y="17"/>
                  <a:pt x="29" y="17"/>
                </a:cubicBezTo>
                <a:cubicBezTo>
                  <a:pt x="36" y="17"/>
                  <a:pt x="36" y="17"/>
                  <a:pt x="36" y="17"/>
                </a:cubicBezTo>
                <a:cubicBezTo>
                  <a:pt x="40" y="17"/>
                  <a:pt x="42" y="18"/>
                  <a:pt x="45" y="21"/>
                </a:cubicBezTo>
                <a:cubicBezTo>
                  <a:pt x="47" y="22"/>
                  <a:pt x="49" y="22"/>
                  <a:pt x="50" y="23"/>
                </a:cubicBezTo>
                <a:cubicBezTo>
                  <a:pt x="51" y="25"/>
                  <a:pt x="51" y="27"/>
                  <a:pt x="53" y="29"/>
                </a:cubicBezTo>
                <a:cubicBezTo>
                  <a:pt x="55" y="32"/>
                  <a:pt x="57" y="33"/>
                  <a:pt x="61" y="35"/>
                </a:cubicBezTo>
                <a:cubicBezTo>
                  <a:pt x="63" y="37"/>
                  <a:pt x="64" y="39"/>
                  <a:pt x="67" y="39"/>
                </a:cubicBezTo>
                <a:cubicBezTo>
                  <a:pt x="69" y="39"/>
                  <a:pt x="70" y="38"/>
                  <a:pt x="71" y="38"/>
                </a:cubicBezTo>
                <a:cubicBezTo>
                  <a:pt x="76" y="38"/>
                  <a:pt x="77" y="41"/>
                  <a:pt x="81" y="41"/>
                </a:cubicBezTo>
                <a:cubicBezTo>
                  <a:pt x="83" y="41"/>
                  <a:pt x="83" y="41"/>
                  <a:pt x="84" y="41"/>
                </a:cubicBezTo>
                <a:cubicBezTo>
                  <a:pt x="87" y="41"/>
                  <a:pt x="89" y="42"/>
                  <a:pt x="91" y="42"/>
                </a:cubicBezTo>
                <a:cubicBezTo>
                  <a:pt x="97" y="42"/>
                  <a:pt x="100" y="38"/>
                  <a:pt x="106" y="38"/>
                </a:cubicBezTo>
                <a:cubicBezTo>
                  <a:pt x="108" y="38"/>
                  <a:pt x="109" y="39"/>
                  <a:pt x="111" y="39"/>
                </a:cubicBezTo>
                <a:cubicBezTo>
                  <a:pt x="118" y="39"/>
                  <a:pt x="118" y="39"/>
                  <a:pt x="118" y="39"/>
                </a:cubicBezTo>
                <a:cubicBezTo>
                  <a:pt x="123" y="39"/>
                  <a:pt x="124" y="46"/>
                  <a:pt x="128" y="46"/>
                </a:cubicBezTo>
                <a:cubicBezTo>
                  <a:pt x="131" y="46"/>
                  <a:pt x="132" y="43"/>
                  <a:pt x="136" y="42"/>
                </a:cubicBezTo>
                <a:cubicBezTo>
                  <a:pt x="139" y="42"/>
                  <a:pt x="140" y="41"/>
                  <a:pt x="143" y="40"/>
                </a:cubicBezTo>
                <a:cubicBezTo>
                  <a:pt x="144" y="40"/>
                  <a:pt x="145" y="39"/>
                  <a:pt x="146" y="39"/>
                </a:cubicBezTo>
                <a:cubicBezTo>
                  <a:pt x="147" y="39"/>
                  <a:pt x="148" y="40"/>
                  <a:pt x="149" y="41"/>
                </a:cubicBezTo>
                <a:cubicBezTo>
                  <a:pt x="151" y="43"/>
                  <a:pt x="152" y="45"/>
                  <a:pt x="154" y="47"/>
                </a:cubicBezTo>
                <a:cubicBezTo>
                  <a:pt x="157" y="51"/>
                  <a:pt x="160" y="52"/>
                  <a:pt x="164" y="56"/>
                </a:cubicBezTo>
                <a:cubicBezTo>
                  <a:pt x="166" y="57"/>
                  <a:pt x="167" y="59"/>
                  <a:pt x="170" y="60"/>
                </a:cubicBezTo>
                <a:cubicBezTo>
                  <a:pt x="172" y="61"/>
                  <a:pt x="173" y="61"/>
                  <a:pt x="175" y="63"/>
                </a:cubicBezTo>
                <a:cubicBezTo>
                  <a:pt x="178" y="67"/>
                  <a:pt x="175" y="71"/>
                  <a:pt x="177" y="75"/>
                </a:cubicBezTo>
                <a:cubicBezTo>
                  <a:pt x="179" y="79"/>
                  <a:pt x="182" y="81"/>
                  <a:pt x="186" y="83"/>
                </a:cubicBezTo>
                <a:cubicBezTo>
                  <a:pt x="190" y="85"/>
                  <a:pt x="194" y="87"/>
                  <a:pt x="194" y="92"/>
                </a:cubicBezTo>
                <a:cubicBezTo>
                  <a:pt x="194" y="94"/>
                  <a:pt x="192" y="94"/>
                  <a:pt x="192" y="96"/>
                </a:cubicBezTo>
                <a:cubicBezTo>
                  <a:pt x="192" y="102"/>
                  <a:pt x="192" y="102"/>
                  <a:pt x="192" y="102"/>
                </a:cubicBezTo>
                <a:cubicBezTo>
                  <a:pt x="192" y="102"/>
                  <a:pt x="192" y="103"/>
                  <a:pt x="192" y="103"/>
                </a:cubicBezTo>
                <a:cubicBezTo>
                  <a:pt x="191" y="104"/>
                  <a:pt x="191" y="104"/>
                  <a:pt x="192" y="104"/>
                </a:cubicBezTo>
                <a:cubicBezTo>
                  <a:pt x="192" y="104"/>
                  <a:pt x="193" y="104"/>
                  <a:pt x="193" y="10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TextBox 36">
            <a:extLst>
              <a:ext uri="{FF2B5EF4-FFF2-40B4-BE49-F238E27FC236}">
                <a16:creationId xmlns:a16="http://schemas.microsoft.com/office/drawing/2014/main" id="{E785917D-A286-40A9-9181-17EFAEAE44D1}"/>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INDONESIA MAP</a:t>
            </a:r>
          </a:p>
          <a:p>
            <a:r>
              <a:rPr lang="en-US" dirty="0">
                <a:solidFill>
                  <a:srgbClr val="56595E"/>
                </a:solidFill>
                <a:latin typeface="Candara" panose="020E0502030303020204" pitchFamily="34" charset="0"/>
              </a:rPr>
              <a:t>Your Subtitle</a:t>
            </a:r>
          </a:p>
        </p:txBody>
      </p:sp>
      <p:sp>
        <p:nvSpPr>
          <p:cNvPr id="38" name="TextBox 37">
            <a:extLst>
              <a:ext uri="{FF2B5EF4-FFF2-40B4-BE49-F238E27FC236}">
                <a16:creationId xmlns:a16="http://schemas.microsoft.com/office/drawing/2014/main" id="{8D5A446B-8403-4C21-BD3A-2747B01B7FD2}"/>
              </a:ext>
            </a:extLst>
          </p:cNvPr>
          <p:cNvSpPr txBox="1"/>
          <p:nvPr/>
        </p:nvSpPr>
        <p:spPr>
          <a:xfrm>
            <a:off x="8645601" y="1005687"/>
            <a:ext cx="3176960" cy="1738938"/>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C75B00F0-F1E0-4A99-9F66-232E8997C7CD}"/>
              </a:ext>
            </a:extLst>
          </p:cNvPr>
          <p:cNvSpPr txBox="1"/>
          <p:nvPr/>
        </p:nvSpPr>
        <p:spPr>
          <a:xfrm>
            <a:off x="7079165" y="4873088"/>
            <a:ext cx="4347873" cy="1154162"/>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99F3F435-B4FE-4111-A1EF-400ABB570E04}"/>
              </a:ext>
            </a:extLst>
          </p:cNvPr>
          <p:cNvSpPr txBox="1"/>
          <p:nvPr/>
        </p:nvSpPr>
        <p:spPr>
          <a:xfrm>
            <a:off x="271009" y="3235277"/>
            <a:ext cx="2523845" cy="1938992"/>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41" name="Group 40">
            <a:extLst>
              <a:ext uri="{FF2B5EF4-FFF2-40B4-BE49-F238E27FC236}">
                <a16:creationId xmlns:a16="http://schemas.microsoft.com/office/drawing/2014/main" id="{D2303392-E2D9-45C7-892C-C8E4AC93E1F1}"/>
              </a:ext>
            </a:extLst>
          </p:cNvPr>
          <p:cNvGrpSpPr/>
          <p:nvPr/>
        </p:nvGrpSpPr>
        <p:grpSpPr>
          <a:xfrm>
            <a:off x="374372" y="2441677"/>
            <a:ext cx="2743200" cy="508758"/>
            <a:chOff x="1066801" y="2238247"/>
            <a:chExt cx="2743200" cy="508758"/>
          </a:xfrm>
        </p:grpSpPr>
        <p:sp>
          <p:nvSpPr>
            <p:cNvPr id="42" name="Freeform: Shape 41">
              <a:extLst>
                <a:ext uri="{FF2B5EF4-FFF2-40B4-BE49-F238E27FC236}">
                  <a16:creationId xmlns:a16="http://schemas.microsoft.com/office/drawing/2014/main" id="{F6437F9B-9236-4660-A275-01B3278CD5B9}"/>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5711B1F9-35FE-4F48-A380-6770D0776B6F}"/>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4" name="Group 43">
            <a:extLst>
              <a:ext uri="{FF2B5EF4-FFF2-40B4-BE49-F238E27FC236}">
                <a16:creationId xmlns:a16="http://schemas.microsoft.com/office/drawing/2014/main" id="{7EF26D02-70F0-4916-937D-BAE59A0AD36E}"/>
              </a:ext>
            </a:extLst>
          </p:cNvPr>
          <p:cNvGrpSpPr/>
          <p:nvPr/>
        </p:nvGrpSpPr>
        <p:grpSpPr>
          <a:xfrm>
            <a:off x="5796982" y="1269922"/>
            <a:ext cx="2743200" cy="508758"/>
            <a:chOff x="7772400" y="675620"/>
            <a:chExt cx="2743200" cy="508758"/>
          </a:xfrm>
        </p:grpSpPr>
        <p:sp>
          <p:nvSpPr>
            <p:cNvPr id="45" name="Freeform: Shape 44">
              <a:extLst>
                <a:ext uri="{FF2B5EF4-FFF2-40B4-BE49-F238E27FC236}">
                  <a16:creationId xmlns:a16="http://schemas.microsoft.com/office/drawing/2014/main" id="{1D81D71B-6843-406D-83FC-DA17CA6E783B}"/>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71928D97-9C7C-40AC-8644-307146A0746D}"/>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7" name="Group 46">
            <a:extLst>
              <a:ext uri="{FF2B5EF4-FFF2-40B4-BE49-F238E27FC236}">
                <a16:creationId xmlns:a16="http://schemas.microsoft.com/office/drawing/2014/main" id="{D9E9B6E6-292F-4140-A6F7-E2F0A2745257}"/>
              </a:ext>
            </a:extLst>
          </p:cNvPr>
          <p:cNvGrpSpPr/>
          <p:nvPr/>
        </p:nvGrpSpPr>
        <p:grpSpPr>
          <a:xfrm>
            <a:off x="7730059" y="3319383"/>
            <a:ext cx="2743200" cy="508758"/>
            <a:chOff x="8831418" y="3906966"/>
            <a:chExt cx="2743200" cy="508758"/>
          </a:xfrm>
        </p:grpSpPr>
        <p:sp>
          <p:nvSpPr>
            <p:cNvPr id="48" name="Freeform: Shape 47">
              <a:extLst>
                <a:ext uri="{FF2B5EF4-FFF2-40B4-BE49-F238E27FC236}">
                  <a16:creationId xmlns:a16="http://schemas.microsoft.com/office/drawing/2014/main" id="{A6EF006F-4B21-4E17-A0AB-FC8CB381D308}"/>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 Box 10">
              <a:extLst>
                <a:ext uri="{FF2B5EF4-FFF2-40B4-BE49-F238E27FC236}">
                  <a16:creationId xmlns:a16="http://schemas.microsoft.com/office/drawing/2014/main" id="{104DD0BC-CCE5-4BC8-9F44-FB62951F4BEA}"/>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50" name="Group 49">
            <a:extLst>
              <a:ext uri="{FF2B5EF4-FFF2-40B4-BE49-F238E27FC236}">
                <a16:creationId xmlns:a16="http://schemas.microsoft.com/office/drawing/2014/main" id="{3329D8A0-0F0D-4B43-ACFB-CA5A81631489}"/>
              </a:ext>
            </a:extLst>
          </p:cNvPr>
          <p:cNvGrpSpPr/>
          <p:nvPr/>
        </p:nvGrpSpPr>
        <p:grpSpPr>
          <a:xfrm>
            <a:off x="2872004" y="2140531"/>
            <a:ext cx="1097280" cy="1375905"/>
            <a:chOff x="3564433" y="1937101"/>
            <a:chExt cx="1097280" cy="1375905"/>
          </a:xfrm>
          <a:effectLst>
            <a:outerShdw blurRad="76200" dir="18900000" sy="23000" kx="-1200000" algn="bl" rotWithShape="0">
              <a:prstClr val="black">
                <a:alpha val="13000"/>
              </a:prstClr>
            </a:outerShdw>
          </a:effectLst>
        </p:grpSpPr>
        <p:sp>
          <p:nvSpPr>
            <p:cNvPr id="51" name="Freeform: Shape 50">
              <a:extLst>
                <a:ext uri="{FF2B5EF4-FFF2-40B4-BE49-F238E27FC236}">
                  <a16:creationId xmlns:a16="http://schemas.microsoft.com/office/drawing/2014/main" id="{BBDF4D94-7063-4DB2-804A-4B2C815C971D}"/>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AB5DDF1A-8184-44D4-A947-9C188D712B39}"/>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3" name="Graphic 26" descr="Hike">
              <a:extLst>
                <a:ext uri="{FF2B5EF4-FFF2-40B4-BE49-F238E27FC236}">
                  <a16:creationId xmlns:a16="http://schemas.microsoft.com/office/drawing/2014/main" id="{A51934D7-BD22-4589-A081-A5342214004E}"/>
                </a:ext>
              </a:extLst>
            </p:cNvPr>
            <p:cNvGrpSpPr>
              <a:grpSpLocks noChangeAspect="1"/>
            </p:cNvGrpSpPr>
            <p:nvPr/>
          </p:nvGrpSpPr>
          <p:grpSpPr>
            <a:xfrm>
              <a:off x="3835579" y="2208930"/>
              <a:ext cx="548640" cy="548640"/>
              <a:chOff x="5638800" y="2971800"/>
              <a:chExt cx="914400" cy="914400"/>
            </a:xfrm>
            <a:solidFill>
              <a:srgbClr val="4D4D4D"/>
            </a:solidFill>
          </p:grpSpPr>
          <p:sp>
            <p:nvSpPr>
              <p:cNvPr id="75" name="Freeform: Shape 74">
                <a:extLst>
                  <a:ext uri="{FF2B5EF4-FFF2-40B4-BE49-F238E27FC236}">
                    <a16:creationId xmlns:a16="http://schemas.microsoft.com/office/drawing/2014/main" id="{F0C67136-2887-4231-89B1-4D10CE610664}"/>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76" name="Freeform: Shape 75">
                <a:extLst>
                  <a:ext uri="{FF2B5EF4-FFF2-40B4-BE49-F238E27FC236}">
                    <a16:creationId xmlns:a16="http://schemas.microsoft.com/office/drawing/2014/main" id="{CE6386AC-F001-4BF4-AF25-99D4E32BFC26}"/>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77" name="Freeform: Shape 76">
                <a:extLst>
                  <a:ext uri="{FF2B5EF4-FFF2-40B4-BE49-F238E27FC236}">
                    <a16:creationId xmlns:a16="http://schemas.microsoft.com/office/drawing/2014/main" id="{88ABE844-4808-496B-B89E-0EE21BAB153F}"/>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78" name="Group 77">
            <a:extLst>
              <a:ext uri="{FF2B5EF4-FFF2-40B4-BE49-F238E27FC236}">
                <a16:creationId xmlns:a16="http://schemas.microsoft.com/office/drawing/2014/main" id="{918AE531-26AD-438A-BAD7-0DF4ECDEDA50}"/>
              </a:ext>
            </a:extLst>
          </p:cNvPr>
          <p:cNvGrpSpPr/>
          <p:nvPr/>
        </p:nvGrpSpPr>
        <p:grpSpPr>
          <a:xfrm>
            <a:off x="5030799" y="970997"/>
            <a:ext cx="1097280" cy="1375905"/>
            <a:chOff x="7006217" y="376695"/>
            <a:chExt cx="1097280" cy="1375905"/>
          </a:xfrm>
          <a:effectLst>
            <a:outerShdw blurRad="76200" dir="18900000" sy="23000" kx="-1200000" algn="bl" rotWithShape="0">
              <a:prstClr val="black">
                <a:alpha val="13000"/>
              </a:prstClr>
            </a:outerShdw>
          </a:effectLst>
        </p:grpSpPr>
        <p:sp>
          <p:nvSpPr>
            <p:cNvPr id="79" name="Freeform: Shape 78">
              <a:extLst>
                <a:ext uri="{FF2B5EF4-FFF2-40B4-BE49-F238E27FC236}">
                  <a16:creationId xmlns:a16="http://schemas.microsoft.com/office/drawing/2014/main" id="{79ED6990-786A-454C-9948-07D038A0C77C}"/>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BCFE825D-1616-4939-AF23-070B1ADAB0D0}"/>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1" name="Graphic 80" descr="Tent">
              <a:extLst>
                <a:ext uri="{FF2B5EF4-FFF2-40B4-BE49-F238E27FC236}">
                  <a16:creationId xmlns:a16="http://schemas.microsoft.com/office/drawing/2014/main" id="{620288DD-770E-41BE-B9C6-A09F85669B6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82" name="Group 81">
            <a:extLst>
              <a:ext uri="{FF2B5EF4-FFF2-40B4-BE49-F238E27FC236}">
                <a16:creationId xmlns:a16="http://schemas.microsoft.com/office/drawing/2014/main" id="{3D5D5C1E-90B4-42DC-8A88-D5D780AC48CA}"/>
              </a:ext>
            </a:extLst>
          </p:cNvPr>
          <p:cNvGrpSpPr/>
          <p:nvPr/>
        </p:nvGrpSpPr>
        <p:grpSpPr>
          <a:xfrm>
            <a:off x="6813627" y="3036604"/>
            <a:ext cx="1097280" cy="1375905"/>
            <a:chOff x="7857476" y="3628087"/>
            <a:chExt cx="1097280" cy="1375905"/>
          </a:xfrm>
          <a:effectLst>
            <a:outerShdw blurRad="76200" dir="18900000" sy="23000" kx="-1200000" algn="bl" rotWithShape="0">
              <a:prstClr val="black">
                <a:alpha val="20000"/>
              </a:prstClr>
            </a:outerShdw>
          </a:effectLst>
        </p:grpSpPr>
        <p:sp>
          <p:nvSpPr>
            <p:cNvPr id="83" name="Freeform: Shape 82">
              <a:extLst>
                <a:ext uri="{FF2B5EF4-FFF2-40B4-BE49-F238E27FC236}">
                  <a16:creationId xmlns:a16="http://schemas.microsoft.com/office/drawing/2014/main" id="{72A0268E-9BC3-4E58-982E-E38BA178210C}"/>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1840CB5C-470C-41DB-B704-B9B27090E087}"/>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5" name="Graphic 32" descr="Fishing">
              <a:extLst>
                <a:ext uri="{FF2B5EF4-FFF2-40B4-BE49-F238E27FC236}">
                  <a16:creationId xmlns:a16="http://schemas.microsoft.com/office/drawing/2014/main" id="{09DC40E5-CB5A-47B9-BB21-7375AAF339C3}"/>
                </a:ext>
              </a:extLst>
            </p:cNvPr>
            <p:cNvGrpSpPr>
              <a:grpSpLocks noChangeAspect="1"/>
            </p:cNvGrpSpPr>
            <p:nvPr/>
          </p:nvGrpSpPr>
          <p:grpSpPr>
            <a:xfrm>
              <a:off x="8123014" y="3937616"/>
              <a:ext cx="548640" cy="436504"/>
              <a:chOff x="5681186" y="3099911"/>
              <a:chExt cx="824865" cy="656273"/>
            </a:xfrm>
            <a:solidFill>
              <a:srgbClr val="4D4D4D"/>
            </a:solidFill>
          </p:grpSpPr>
          <p:sp>
            <p:nvSpPr>
              <p:cNvPr id="86" name="Freeform: Shape 85">
                <a:extLst>
                  <a:ext uri="{FF2B5EF4-FFF2-40B4-BE49-F238E27FC236}">
                    <a16:creationId xmlns:a16="http://schemas.microsoft.com/office/drawing/2014/main" id="{2088CCB5-0BDC-4DFB-9F64-09E744152C8E}"/>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id="{560A11F5-000D-4D82-AC95-D8CA56C0C2D8}"/>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88" name="Freeform: Shape 87">
                <a:extLst>
                  <a:ext uri="{FF2B5EF4-FFF2-40B4-BE49-F238E27FC236}">
                    <a16:creationId xmlns:a16="http://schemas.microsoft.com/office/drawing/2014/main" id="{4B84077F-DA9A-495D-BEFE-6ECCDD6CE6F1}"/>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14862907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1000"/>
                                        <p:tgtEl>
                                          <p:spTgt spid="3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1000" fill="hold"/>
                                        <p:tgtEl>
                                          <p:spTgt spid="54"/>
                                        </p:tgtEl>
                                        <p:attrNameLst>
                                          <p:attrName>ppt_w</p:attrName>
                                        </p:attrNameLst>
                                      </p:cBhvr>
                                      <p:tavLst>
                                        <p:tav tm="0">
                                          <p:val>
                                            <p:fltVal val="0"/>
                                          </p:val>
                                        </p:tav>
                                        <p:tav tm="100000">
                                          <p:val>
                                            <p:strVal val="#ppt_w"/>
                                          </p:val>
                                        </p:tav>
                                      </p:tavLst>
                                    </p:anim>
                                    <p:anim calcmode="lin" valueType="num">
                                      <p:cBhvr>
                                        <p:cTn id="12" dur="1000" fill="hold"/>
                                        <p:tgtEl>
                                          <p:spTgt spid="54"/>
                                        </p:tgtEl>
                                        <p:attrNameLst>
                                          <p:attrName>ppt_h</p:attrName>
                                        </p:attrNameLst>
                                      </p:cBhvr>
                                      <p:tavLst>
                                        <p:tav tm="0">
                                          <p:val>
                                            <p:fltVal val="0"/>
                                          </p:val>
                                        </p:tav>
                                        <p:tav tm="100000">
                                          <p:val>
                                            <p:strVal val="#ppt_h"/>
                                          </p:val>
                                        </p:tav>
                                      </p:tavLst>
                                    </p:anim>
                                    <p:anim calcmode="lin" valueType="num">
                                      <p:cBhvr>
                                        <p:cTn id="13" dur="1000" fill="hold"/>
                                        <p:tgtEl>
                                          <p:spTgt spid="54"/>
                                        </p:tgtEl>
                                        <p:attrNameLst>
                                          <p:attrName>style.rotation</p:attrName>
                                        </p:attrNameLst>
                                      </p:cBhvr>
                                      <p:tavLst>
                                        <p:tav tm="0">
                                          <p:val>
                                            <p:fltVal val="90"/>
                                          </p:val>
                                        </p:tav>
                                        <p:tav tm="100000">
                                          <p:val>
                                            <p:fltVal val="0"/>
                                          </p:val>
                                        </p:tav>
                                      </p:tavLst>
                                    </p:anim>
                                    <p:animEffect transition="in" filter="fade">
                                      <p:cBhvr>
                                        <p:cTn id="14" dur="1000"/>
                                        <p:tgtEl>
                                          <p:spTgt spid="5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1000" fill="hold"/>
                                        <p:tgtEl>
                                          <p:spTgt spid="55"/>
                                        </p:tgtEl>
                                        <p:attrNameLst>
                                          <p:attrName>ppt_w</p:attrName>
                                        </p:attrNameLst>
                                      </p:cBhvr>
                                      <p:tavLst>
                                        <p:tav tm="0">
                                          <p:val>
                                            <p:fltVal val="0"/>
                                          </p:val>
                                        </p:tav>
                                        <p:tav tm="100000">
                                          <p:val>
                                            <p:strVal val="#ppt_w"/>
                                          </p:val>
                                        </p:tav>
                                      </p:tavLst>
                                    </p:anim>
                                    <p:anim calcmode="lin" valueType="num">
                                      <p:cBhvr>
                                        <p:cTn id="18" dur="1000" fill="hold"/>
                                        <p:tgtEl>
                                          <p:spTgt spid="55"/>
                                        </p:tgtEl>
                                        <p:attrNameLst>
                                          <p:attrName>ppt_h</p:attrName>
                                        </p:attrNameLst>
                                      </p:cBhvr>
                                      <p:tavLst>
                                        <p:tav tm="0">
                                          <p:val>
                                            <p:fltVal val="0"/>
                                          </p:val>
                                        </p:tav>
                                        <p:tav tm="100000">
                                          <p:val>
                                            <p:strVal val="#ppt_h"/>
                                          </p:val>
                                        </p:tav>
                                      </p:tavLst>
                                    </p:anim>
                                    <p:anim calcmode="lin" valueType="num">
                                      <p:cBhvr>
                                        <p:cTn id="19" dur="1000" fill="hold"/>
                                        <p:tgtEl>
                                          <p:spTgt spid="55"/>
                                        </p:tgtEl>
                                        <p:attrNameLst>
                                          <p:attrName>style.rotation</p:attrName>
                                        </p:attrNameLst>
                                      </p:cBhvr>
                                      <p:tavLst>
                                        <p:tav tm="0">
                                          <p:val>
                                            <p:fltVal val="90"/>
                                          </p:val>
                                        </p:tav>
                                        <p:tav tm="100000">
                                          <p:val>
                                            <p:fltVal val="0"/>
                                          </p:val>
                                        </p:tav>
                                      </p:tavLst>
                                    </p:anim>
                                    <p:animEffect transition="in" filter="fade">
                                      <p:cBhvr>
                                        <p:cTn id="20" dur="1000"/>
                                        <p:tgtEl>
                                          <p:spTgt spid="5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56"/>
                                        </p:tgtEl>
                                        <p:attrNameLst>
                                          <p:attrName>style.visibility</p:attrName>
                                        </p:attrNameLst>
                                      </p:cBhvr>
                                      <p:to>
                                        <p:strVal val="visible"/>
                                      </p:to>
                                    </p:set>
                                    <p:anim calcmode="lin" valueType="num">
                                      <p:cBhvr>
                                        <p:cTn id="23" dur="1000" fill="hold"/>
                                        <p:tgtEl>
                                          <p:spTgt spid="56"/>
                                        </p:tgtEl>
                                        <p:attrNameLst>
                                          <p:attrName>ppt_w</p:attrName>
                                        </p:attrNameLst>
                                      </p:cBhvr>
                                      <p:tavLst>
                                        <p:tav tm="0">
                                          <p:val>
                                            <p:fltVal val="0"/>
                                          </p:val>
                                        </p:tav>
                                        <p:tav tm="100000">
                                          <p:val>
                                            <p:strVal val="#ppt_w"/>
                                          </p:val>
                                        </p:tav>
                                      </p:tavLst>
                                    </p:anim>
                                    <p:anim calcmode="lin" valueType="num">
                                      <p:cBhvr>
                                        <p:cTn id="24" dur="1000" fill="hold"/>
                                        <p:tgtEl>
                                          <p:spTgt spid="56"/>
                                        </p:tgtEl>
                                        <p:attrNameLst>
                                          <p:attrName>ppt_h</p:attrName>
                                        </p:attrNameLst>
                                      </p:cBhvr>
                                      <p:tavLst>
                                        <p:tav tm="0">
                                          <p:val>
                                            <p:fltVal val="0"/>
                                          </p:val>
                                        </p:tav>
                                        <p:tav tm="100000">
                                          <p:val>
                                            <p:strVal val="#ppt_h"/>
                                          </p:val>
                                        </p:tav>
                                      </p:tavLst>
                                    </p:anim>
                                    <p:anim calcmode="lin" valueType="num">
                                      <p:cBhvr>
                                        <p:cTn id="25" dur="1000" fill="hold"/>
                                        <p:tgtEl>
                                          <p:spTgt spid="56"/>
                                        </p:tgtEl>
                                        <p:attrNameLst>
                                          <p:attrName>style.rotation</p:attrName>
                                        </p:attrNameLst>
                                      </p:cBhvr>
                                      <p:tavLst>
                                        <p:tav tm="0">
                                          <p:val>
                                            <p:fltVal val="90"/>
                                          </p:val>
                                        </p:tav>
                                        <p:tav tm="100000">
                                          <p:val>
                                            <p:fltVal val="0"/>
                                          </p:val>
                                        </p:tav>
                                      </p:tavLst>
                                    </p:anim>
                                    <p:animEffect transition="in" filter="fade">
                                      <p:cBhvr>
                                        <p:cTn id="26" dur="1000"/>
                                        <p:tgtEl>
                                          <p:spTgt spid="5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57"/>
                                        </p:tgtEl>
                                        <p:attrNameLst>
                                          <p:attrName>style.visibility</p:attrName>
                                        </p:attrNameLst>
                                      </p:cBhvr>
                                      <p:to>
                                        <p:strVal val="visible"/>
                                      </p:to>
                                    </p:set>
                                    <p:anim calcmode="lin" valueType="num">
                                      <p:cBhvr>
                                        <p:cTn id="29" dur="1000" fill="hold"/>
                                        <p:tgtEl>
                                          <p:spTgt spid="57"/>
                                        </p:tgtEl>
                                        <p:attrNameLst>
                                          <p:attrName>ppt_w</p:attrName>
                                        </p:attrNameLst>
                                      </p:cBhvr>
                                      <p:tavLst>
                                        <p:tav tm="0">
                                          <p:val>
                                            <p:fltVal val="0"/>
                                          </p:val>
                                        </p:tav>
                                        <p:tav tm="100000">
                                          <p:val>
                                            <p:strVal val="#ppt_w"/>
                                          </p:val>
                                        </p:tav>
                                      </p:tavLst>
                                    </p:anim>
                                    <p:anim calcmode="lin" valueType="num">
                                      <p:cBhvr>
                                        <p:cTn id="30" dur="1000" fill="hold"/>
                                        <p:tgtEl>
                                          <p:spTgt spid="57"/>
                                        </p:tgtEl>
                                        <p:attrNameLst>
                                          <p:attrName>ppt_h</p:attrName>
                                        </p:attrNameLst>
                                      </p:cBhvr>
                                      <p:tavLst>
                                        <p:tav tm="0">
                                          <p:val>
                                            <p:fltVal val="0"/>
                                          </p:val>
                                        </p:tav>
                                        <p:tav tm="100000">
                                          <p:val>
                                            <p:strVal val="#ppt_h"/>
                                          </p:val>
                                        </p:tav>
                                      </p:tavLst>
                                    </p:anim>
                                    <p:anim calcmode="lin" valueType="num">
                                      <p:cBhvr>
                                        <p:cTn id="31" dur="1000" fill="hold"/>
                                        <p:tgtEl>
                                          <p:spTgt spid="57"/>
                                        </p:tgtEl>
                                        <p:attrNameLst>
                                          <p:attrName>style.rotation</p:attrName>
                                        </p:attrNameLst>
                                      </p:cBhvr>
                                      <p:tavLst>
                                        <p:tav tm="0">
                                          <p:val>
                                            <p:fltVal val="90"/>
                                          </p:val>
                                        </p:tav>
                                        <p:tav tm="100000">
                                          <p:val>
                                            <p:fltVal val="0"/>
                                          </p:val>
                                        </p:tav>
                                      </p:tavLst>
                                    </p:anim>
                                    <p:animEffect transition="in" filter="fade">
                                      <p:cBhvr>
                                        <p:cTn id="32" dur="1000"/>
                                        <p:tgtEl>
                                          <p:spTgt spid="5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58"/>
                                        </p:tgtEl>
                                        <p:attrNameLst>
                                          <p:attrName>style.visibility</p:attrName>
                                        </p:attrNameLst>
                                      </p:cBhvr>
                                      <p:to>
                                        <p:strVal val="visible"/>
                                      </p:to>
                                    </p:set>
                                    <p:anim calcmode="lin" valueType="num">
                                      <p:cBhvr>
                                        <p:cTn id="35" dur="1000" fill="hold"/>
                                        <p:tgtEl>
                                          <p:spTgt spid="58"/>
                                        </p:tgtEl>
                                        <p:attrNameLst>
                                          <p:attrName>ppt_w</p:attrName>
                                        </p:attrNameLst>
                                      </p:cBhvr>
                                      <p:tavLst>
                                        <p:tav tm="0">
                                          <p:val>
                                            <p:fltVal val="0"/>
                                          </p:val>
                                        </p:tav>
                                        <p:tav tm="100000">
                                          <p:val>
                                            <p:strVal val="#ppt_w"/>
                                          </p:val>
                                        </p:tav>
                                      </p:tavLst>
                                    </p:anim>
                                    <p:anim calcmode="lin" valueType="num">
                                      <p:cBhvr>
                                        <p:cTn id="36" dur="1000" fill="hold"/>
                                        <p:tgtEl>
                                          <p:spTgt spid="58"/>
                                        </p:tgtEl>
                                        <p:attrNameLst>
                                          <p:attrName>ppt_h</p:attrName>
                                        </p:attrNameLst>
                                      </p:cBhvr>
                                      <p:tavLst>
                                        <p:tav tm="0">
                                          <p:val>
                                            <p:fltVal val="0"/>
                                          </p:val>
                                        </p:tav>
                                        <p:tav tm="100000">
                                          <p:val>
                                            <p:strVal val="#ppt_h"/>
                                          </p:val>
                                        </p:tav>
                                      </p:tavLst>
                                    </p:anim>
                                    <p:anim calcmode="lin" valueType="num">
                                      <p:cBhvr>
                                        <p:cTn id="37" dur="1000" fill="hold"/>
                                        <p:tgtEl>
                                          <p:spTgt spid="58"/>
                                        </p:tgtEl>
                                        <p:attrNameLst>
                                          <p:attrName>style.rotation</p:attrName>
                                        </p:attrNameLst>
                                      </p:cBhvr>
                                      <p:tavLst>
                                        <p:tav tm="0">
                                          <p:val>
                                            <p:fltVal val="90"/>
                                          </p:val>
                                        </p:tav>
                                        <p:tav tm="100000">
                                          <p:val>
                                            <p:fltVal val="0"/>
                                          </p:val>
                                        </p:tav>
                                      </p:tavLst>
                                    </p:anim>
                                    <p:animEffect transition="in" filter="fade">
                                      <p:cBhvr>
                                        <p:cTn id="38" dur="1000"/>
                                        <p:tgtEl>
                                          <p:spTgt spid="58"/>
                                        </p:tgtEl>
                                      </p:cBhvr>
                                    </p:animEffect>
                                  </p:childTnLst>
                                </p:cTn>
                              </p:par>
                              <p:par>
                                <p:cTn id="39" presetID="31" presetClass="entr" presetSubtype="0" fill="hold" grpId="0" nodeType="withEffect">
                                  <p:stCondLst>
                                    <p:cond delay="0"/>
                                  </p:stCondLst>
                                  <p:childTnLst>
                                    <p:set>
                                      <p:cBhvr>
                                        <p:cTn id="40" dur="1" fill="hold">
                                          <p:stCondLst>
                                            <p:cond delay="0"/>
                                          </p:stCondLst>
                                        </p:cTn>
                                        <p:tgtEl>
                                          <p:spTgt spid="59"/>
                                        </p:tgtEl>
                                        <p:attrNameLst>
                                          <p:attrName>style.visibility</p:attrName>
                                        </p:attrNameLst>
                                      </p:cBhvr>
                                      <p:to>
                                        <p:strVal val="visible"/>
                                      </p:to>
                                    </p:set>
                                    <p:anim calcmode="lin" valueType="num">
                                      <p:cBhvr>
                                        <p:cTn id="41" dur="1000" fill="hold"/>
                                        <p:tgtEl>
                                          <p:spTgt spid="59"/>
                                        </p:tgtEl>
                                        <p:attrNameLst>
                                          <p:attrName>ppt_w</p:attrName>
                                        </p:attrNameLst>
                                      </p:cBhvr>
                                      <p:tavLst>
                                        <p:tav tm="0">
                                          <p:val>
                                            <p:fltVal val="0"/>
                                          </p:val>
                                        </p:tav>
                                        <p:tav tm="100000">
                                          <p:val>
                                            <p:strVal val="#ppt_w"/>
                                          </p:val>
                                        </p:tav>
                                      </p:tavLst>
                                    </p:anim>
                                    <p:anim calcmode="lin" valueType="num">
                                      <p:cBhvr>
                                        <p:cTn id="42" dur="1000" fill="hold"/>
                                        <p:tgtEl>
                                          <p:spTgt spid="59"/>
                                        </p:tgtEl>
                                        <p:attrNameLst>
                                          <p:attrName>ppt_h</p:attrName>
                                        </p:attrNameLst>
                                      </p:cBhvr>
                                      <p:tavLst>
                                        <p:tav tm="0">
                                          <p:val>
                                            <p:fltVal val="0"/>
                                          </p:val>
                                        </p:tav>
                                        <p:tav tm="100000">
                                          <p:val>
                                            <p:strVal val="#ppt_h"/>
                                          </p:val>
                                        </p:tav>
                                      </p:tavLst>
                                    </p:anim>
                                    <p:anim calcmode="lin" valueType="num">
                                      <p:cBhvr>
                                        <p:cTn id="43" dur="1000" fill="hold"/>
                                        <p:tgtEl>
                                          <p:spTgt spid="59"/>
                                        </p:tgtEl>
                                        <p:attrNameLst>
                                          <p:attrName>style.rotation</p:attrName>
                                        </p:attrNameLst>
                                      </p:cBhvr>
                                      <p:tavLst>
                                        <p:tav tm="0">
                                          <p:val>
                                            <p:fltVal val="90"/>
                                          </p:val>
                                        </p:tav>
                                        <p:tav tm="100000">
                                          <p:val>
                                            <p:fltVal val="0"/>
                                          </p:val>
                                        </p:tav>
                                      </p:tavLst>
                                    </p:anim>
                                    <p:animEffect transition="in" filter="fade">
                                      <p:cBhvr>
                                        <p:cTn id="44" dur="1000"/>
                                        <p:tgtEl>
                                          <p:spTgt spid="59"/>
                                        </p:tgtEl>
                                      </p:cBhvr>
                                    </p:animEffect>
                                  </p:childTnLst>
                                </p:cTn>
                              </p:par>
                              <p:par>
                                <p:cTn id="45" presetID="31" presetClass="entr" presetSubtype="0" fill="hold" grpId="0" nodeType="withEffect">
                                  <p:stCondLst>
                                    <p:cond delay="0"/>
                                  </p:stCondLst>
                                  <p:childTnLst>
                                    <p:set>
                                      <p:cBhvr>
                                        <p:cTn id="46" dur="1" fill="hold">
                                          <p:stCondLst>
                                            <p:cond delay="0"/>
                                          </p:stCondLst>
                                        </p:cTn>
                                        <p:tgtEl>
                                          <p:spTgt spid="60"/>
                                        </p:tgtEl>
                                        <p:attrNameLst>
                                          <p:attrName>style.visibility</p:attrName>
                                        </p:attrNameLst>
                                      </p:cBhvr>
                                      <p:to>
                                        <p:strVal val="visible"/>
                                      </p:to>
                                    </p:set>
                                    <p:anim calcmode="lin" valueType="num">
                                      <p:cBhvr>
                                        <p:cTn id="47" dur="1000" fill="hold"/>
                                        <p:tgtEl>
                                          <p:spTgt spid="60"/>
                                        </p:tgtEl>
                                        <p:attrNameLst>
                                          <p:attrName>ppt_w</p:attrName>
                                        </p:attrNameLst>
                                      </p:cBhvr>
                                      <p:tavLst>
                                        <p:tav tm="0">
                                          <p:val>
                                            <p:fltVal val="0"/>
                                          </p:val>
                                        </p:tav>
                                        <p:tav tm="100000">
                                          <p:val>
                                            <p:strVal val="#ppt_w"/>
                                          </p:val>
                                        </p:tav>
                                      </p:tavLst>
                                    </p:anim>
                                    <p:anim calcmode="lin" valueType="num">
                                      <p:cBhvr>
                                        <p:cTn id="48" dur="1000" fill="hold"/>
                                        <p:tgtEl>
                                          <p:spTgt spid="60"/>
                                        </p:tgtEl>
                                        <p:attrNameLst>
                                          <p:attrName>ppt_h</p:attrName>
                                        </p:attrNameLst>
                                      </p:cBhvr>
                                      <p:tavLst>
                                        <p:tav tm="0">
                                          <p:val>
                                            <p:fltVal val="0"/>
                                          </p:val>
                                        </p:tav>
                                        <p:tav tm="100000">
                                          <p:val>
                                            <p:strVal val="#ppt_h"/>
                                          </p:val>
                                        </p:tav>
                                      </p:tavLst>
                                    </p:anim>
                                    <p:anim calcmode="lin" valueType="num">
                                      <p:cBhvr>
                                        <p:cTn id="49" dur="1000" fill="hold"/>
                                        <p:tgtEl>
                                          <p:spTgt spid="60"/>
                                        </p:tgtEl>
                                        <p:attrNameLst>
                                          <p:attrName>style.rotation</p:attrName>
                                        </p:attrNameLst>
                                      </p:cBhvr>
                                      <p:tavLst>
                                        <p:tav tm="0">
                                          <p:val>
                                            <p:fltVal val="90"/>
                                          </p:val>
                                        </p:tav>
                                        <p:tav tm="100000">
                                          <p:val>
                                            <p:fltVal val="0"/>
                                          </p:val>
                                        </p:tav>
                                      </p:tavLst>
                                    </p:anim>
                                    <p:animEffect transition="in" filter="fade">
                                      <p:cBhvr>
                                        <p:cTn id="50" dur="1000"/>
                                        <p:tgtEl>
                                          <p:spTgt spid="60"/>
                                        </p:tgtEl>
                                      </p:cBhvr>
                                    </p:animEffect>
                                  </p:childTnLst>
                                </p:cTn>
                              </p:par>
                              <p:par>
                                <p:cTn id="51" presetID="31" presetClass="entr" presetSubtype="0" fill="hold" grpId="0" nodeType="with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p:cTn id="53" dur="1000" fill="hold"/>
                                        <p:tgtEl>
                                          <p:spTgt spid="61"/>
                                        </p:tgtEl>
                                        <p:attrNameLst>
                                          <p:attrName>ppt_w</p:attrName>
                                        </p:attrNameLst>
                                      </p:cBhvr>
                                      <p:tavLst>
                                        <p:tav tm="0">
                                          <p:val>
                                            <p:fltVal val="0"/>
                                          </p:val>
                                        </p:tav>
                                        <p:tav tm="100000">
                                          <p:val>
                                            <p:strVal val="#ppt_w"/>
                                          </p:val>
                                        </p:tav>
                                      </p:tavLst>
                                    </p:anim>
                                    <p:anim calcmode="lin" valueType="num">
                                      <p:cBhvr>
                                        <p:cTn id="54" dur="1000" fill="hold"/>
                                        <p:tgtEl>
                                          <p:spTgt spid="61"/>
                                        </p:tgtEl>
                                        <p:attrNameLst>
                                          <p:attrName>ppt_h</p:attrName>
                                        </p:attrNameLst>
                                      </p:cBhvr>
                                      <p:tavLst>
                                        <p:tav tm="0">
                                          <p:val>
                                            <p:fltVal val="0"/>
                                          </p:val>
                                        </p:tav>
                                        <p:tav tm="100000">
                                          <p:val>
                                            <p:strVal val="#ppt_h"/>
                                          </p:val>
                                        </p:tav>
                                      </p:tavLst>
                                    </p:anim>
                                    <p:anim calcmode="lin" valueType="num">
                                      <p:cBhvr>
                                        <p:cTn id="55" dur="1000" fill="hold"/>
                                        <p:tgtEl>
                                          <p:spTgt spid="61"/>
                                        </p:tgtEl>
                                        <p:attrNameLst>
                                          <p:attrName>style.rotation</p:attrName>
                                        </p:attrNameLst>
                                      </p:cBhvr>
                                      <p:tavLst>
                                        <p:tav tm="0">
                                          <p:val>
                                            <p:fltVal val="90"/>
                                          </p:val>
                                        </p:tav>
                                        <p:tav tm="100000">
                                          <p:val>
                                            <p:fltVal val="0"/>
                                          </p:val>
                                        </p:tav>
                                      </p:tavLst>
                                    </p:anim>
                                    <p:animEffect transition="in" filter="fade">
                                      <p:cBhvr>
                                        <p:cTn id="56" dur="1000"/>
                                        <p:tgtEl>
                                          <p:spTgt spid="61"/>
                                        </p:tgtEl>
                                      </p:cBhvr>
                                    </p:animEffect>
                                  </p:childTnLst>
                                </p:cTn>
                              </p:par>
                              <p:par>
                                <p:cTn id="57" presetID="31" presetClass="entr" presetSubtype="0" fill="hold" grpId="0" nodeType="withEffect">
                                  <p:stCondLst>
                                    <p:cond delay="0"/>
                                  </p:stCondLst>
                                  <p:childTnLst>
                                    <p:set>
                                      <p:cBhvr>
                                        <p:cTn id="58" dur="1" fill="hold">
                                          <p:stCondLst>
                                            <p:cond delay="0"/>
                                          </p:stCondLst>
                                        </p:cTn>
                                        <p:tgtEl>
                                          <p:spTgt spid="62"/>
                                        </p:tgtEl>
                                        <p:attrNameLst>
                                          <p:attrName>style.visibility</p:attrName>
                                        </p:attrNameLst>
                                      </p:cBhvr>
                                      <p:to>
                                        <p:strVal val="visible"/>
                                      </p:to>
                                    </p:set>
                                    <p:anim calcmode="lin" valueType="num">
                                      <p:cBhvr>
                                        <p:cTn id="59" dur="1000" fill="hold"/>
                                        <p:tgtEl>
                                          <p:spTgt spid="62"/>
                                        </p:tgtEl>
                                        <p:attrNameLst>
                                          <p:attrName>ppt_w</p:attrName>
                                        </p:attrNameLst>
                                      </p:cBhvr>
                                      <p:tavLst>
                                        <p:tav tm="0">
                                          <p:val>
                                            <p:fltVal val="0"/>
                                          </p:val>
                                        </p:tav>
                                        <p:tav tm="100000">
                                          <p:val>
                                            <p:strVal val="#ppt_w"/>
                                          </p:val>
                                        </p:tav>
                                      </p:tavLst>
                                    </p:anim>
                                    <p:anim calcmode="lin" valueType="num">
                                      <p:cBhvr>
                                        <p:cTn id="60" dur="1000" fill="hold"/>
                                        <p:tgtEl>
                                          <p:spTgt spid="62"/>
                                        </p:tgtEl>
                                        <p:attrNameLst>
                                          <p:attrName>ppt_h</p:attrName>
                                        </p:attrNameLst>
                                      </p:cBhvr>
                                      <p:tavLst>
                                        <p:tav tm="0">
                                          <p:val>
                                            <p:fltVal val="0"/>
                                          </p:val>
                                        </p:tav>
                                        <p:tav tm="100000">
                                          <p:val>
                                            <p:strVal val="#ppt_h"/>
                                          </p:val>
                                        </p:tav>
                                      </p:tavLst>
                                    </p:anim>
                                    <p:anim calcmode="lin" valueType="num">
                                      <p:cBhvr>
                                        <p:cTn id="61" dur="1000" fill="hold"/>
                                        <p:tgtEl>
                                          <p:spTgt spid="62"/>
                                        </p:tgtEl>
                                        <p:attrNameLst>
                                          <p:attrName>style.rotation</p:attrName>
                                        </p:attrNameLst>
                                      </p:cBhvr>
                                      <p:tavLst>
                                        <p:tav tm="0">
                                          <p:val>
                                            <p:fltVal val="90"/>
                                          </p:val>
                                        </p:tav>
                                        <p:tav tm="100000">
                                          <p:val>
                                            <p:fltVal val="0"/>
                                          </p:val>
                                        </p:tav>
                                      </p:tavLst>
                                    </p:anim>
                                    <p:animEffect transition="in" filter="fade">
                                      <p:cBhvr>
                                        <p:cTn id="62" dur="1000"/>
                                        <p:tgtEl>
                                          <p:spTgt spid="62"/>
                                        </p:tgtEl>
                                      </p:cBhvr>
                                    </p:animEffect>
                                  </p:childTnLst>
                                </p:cTn>
                              </p:par>
                              <p:par>
                                <p:cTn id="63" presetID="31" presetClass="entr" presetSubtype="0" fill="hold" grpId="0" nodeType="withEffect">
                                  <p:stCondLst>
                                    <p:cond delay="0"/>
                                  </p:stCondLst>
                                  <p:childTnLst>
                                    <p:set>
                                      <p:cBhvr>
                                        <p:cTn id="64" dur="1" fill="hold">
                                          <p:stCondLst>
                                            <p:cond delay="0"/>
                                          </p:stCondLst>
                                        </p:cTn>
                                        <p:tgtEl>
                                          <p:spTgt spid="63"/>
                                        </p:tgtEl>
                                        <p:attrNameLst>
                                          <p:attrName>style.visibility</p:attrName>
                                        </p:attrNameLst>
                                      </p:cBhvr>
                                      <p:to>
                                        <p:strVal val="visible"/>
                                      </p:to>
                                    </p:set>
                                    <p:anim calcmode="lin" valueType="num">
                                      <p:cBhvr>
                                        <p:cTn id="65" dur="1000" fill="hold"/>
                                        <p:tgtEl>
                                          <p:spTgt spid="63"/>
                                        </p:tgtEl>
                                        <p:attrNameLst>
                                          <p:attrName>ppt_w</p:attrName>
                                        </p:attrNameLst>
                                      </p:cBhvr>
                                      <p:tavLst>
                                        <p:tav tm="0">
                                          <p:val>
                                            <p:fltVal val="0"/>
                                          </p:val>
                                        </p:tav>
                                        <p:tav tm="100000">
                                          <p:val>
                                            <p:strVal val="#ppt_w"/>
                                          </p:val>
                                        </p:tav>
                                      </p:tavLst>
                                    </p:anim>
                                    <p:anim calcmode="lin" valueType="num">
                                      <p:cBhvr>
                                        <p:cTn id="66" dur="1000" fill="hold"/>
                                        <p:tgtEl>
                                          <p:spTgt spid="63"/>
                                        </p:tgtEl>
                                        <p:attrNameLst>
                                          <p:attrName>ppt_h</p:attrName>
                                        </p:attrNameLst>
                                      </p:cBhvr>
                                      <p:tavLst>
                                        <p:tav tm="0">
                                          <p:val>
                                            <p:fltVal val="0"/>
                                          </p:val>
                                        </p:tav>
                                        <p:tav tm="100000">
                                          <p:val>
                                            <p:strVal val="#ppt_h"/>
                                          </p:val>
                                        </p:tav>
                                      </p:tavLst>
                                    </p:anim>
                                    <p:anim calcmode="lin" valueType="num">
                                      <p:cBhvr>
                                        <p:cTn id="67" dur="1000" fill="hold"/>
                                        <p:tgtEl>
                                          <p:spTgt spid="63"/>
                                        </p:tgtEl>
                                        <p:attrNameLst>
                                          <p:attrName>style.rotation</p:attrName>
                                        </p:attrNameLst>
                                      </p:cBhvr>
                                      <p:tavLst>
                                        <p:tav tm="0">
                                          <p:val>
                                            <p:fltVal val="90"/>
                                          </p:val>
                                        </p:tav>
                                        <p:tav tm="100000">
                                          <p:val>
                                            <p:fltVal val="0"/>
                                          </p:val>
                                        </p:tav>
                                      </p:tavLst>
                                    </p:anim>
                                    <p:animEffect transition="in" filter="fade">
                                      <p:cBhvr>
                                        <p:cTn id="68" dur="1000"/>
                                        <p:tgtEl>
                                          <p:spTgt spid="63"/>
                                        </p:tgtEl>
                                      </p:cBhvr>
                                    </p:animEffect>
                                  </p:childTnLst>
                                </p:cTn>
                              </p:par>
                              <p:par>
                                <p:cTn id="69" presetID="31" presetClass="entr" presetSubtype="0" fill="hold" grpId="0" nodeType="withEffect">
                                  <p:stCondLst>
                                    <p:cond delay="0"/>
                                  </p:stCondLst>
                                  <p:childTnLst>
                                    <p:set>
                                      <p:cBhvr>
                                        <p:cTn id="70" dur="1" fill="hold">
                                          <p:stCondLst>
                                            <p:cond delay="0"/>
                                          </p:stCondLst>
                                        </p:cTn>
                                        <p:tgtEl>
                                          <p:spTgt spid="64"/>
                                        </p:tgtEl>
                                        <p:attrNameLst>
                                          <p:attrName>style.visibility</p:attrName>
                                        </p:attrNameLst>
                                      </p:cBhvr>
                                      <p:to>
                                        <p:strVal val="visible"/>
                                      </p:to>
                                    </p:set>
                                    <p:anim calcmode="lin" valueType="num">
                                      <p:cBhvr>
                                        <p:cTn id="71" dur="1000" fill="hold"/>
                                        <p:tgtEl>
                                          <p:spTgt spid="64"/>
                                        </p:tgtEl>
                                        <p:attrNameLst>
                                          <p:attrName>ppt_w</p:attrName>
                                        </p:attrNameLst>
                                      </p:cBhvr>
                                      <p:tavLst>
                                        <p:tav tm="0">
                                          <p:val>
                                            <p:fltVal val="0"/>
                                          </p:val>
                                        </p:tav>
                                        <p:tav tm="100000">
                                          <p:val>
                                            <p:strVal val="#ppt_w"/>
                                          </p:val>
                                        </p:tav>
                                      </p:tavLst>
                                    </p:anim>
                                    <p:anim calcmode="lin" valueType="num">
                                      <p:cBhvr>
                                        <p:cTn id="72" dur="1000" fill="hold"/>
                                        <p:tgtEl>
                                          <p:spTgt spid="64"/>
                                        </p:tgtEl>
                                        <p:attrNameLst>
                                          <p:attrName>ppt_h</p:attrName>
                                        </p:attrNameLst>
                                      </p:cBhvr>
                                      <p:tavLst>
                                        <p:tav tm="0">
                                          <p:val>
                                            <p:fltVal val="0"/>
                                          </p:val>
                                        </p:tav>
                                        <p:tav tm="100000">
                                          <p:val>
                                            <p:strVal val="#ppt_h"/>
                                          </p:val>
                                        </p:tav>
                                      </p:tavLst>
                                    </p:anim>
                                    <p:anim calcmode="lin" valueType="num">
                                      <p:cBhvr>
                                        <p:cTn id="73" dur="1000" fill="hold"/>
                                        <p:tgtEl>
                                          <p:spTgt spid="64"/>
                                        </p:tgtEl>
                                        <p:attrNameLst>
                                          <p:attrName>style.rotation</p:attrName>
                                        </p:attrNameLst>
                                      </p:cBhvr>
                                      <p:tavLst>
                                        <p:tav tm="0">
                                          <p:val>
                                            <p:fltVal val="90"/>
                                          </p:val>
                                        </p:tav>
                                        <p:tav tm="100000">
                                          <p:val>
                                            <p:fltVal val="0"/>
                                          </p:val>
                                        </p:tav>
                                      </p:tavLst>
                                    </p:anim>
                                    <p:animEffect transition="in" filter="fade">
                                      <p:cBhvr>
                                        <p:cTn id="74" dur="1000"/>
                                        <p:tgtEl>
                                          <p:spTgt spid="64"/>
                                        </p:tgtEl>
                                      </p:cBhvr>
                                    </p:animEffect>
                                  </p:childTnLst>
                                </p:cTn>
                              </p:par>
                              <p:par>
                                <p:cTn id="75" presetID="31" presetClass="entr" presetSubtype="0" fill="hold" grpId="0" nodeType="with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1000" fill="hold"/>
                                        <p:tgtEl>
                                          <p:spTgt spid="65"/>
                                        </p:tgtEl>
                                        <p:attrNameLst>
                                          <p:attrName>ppt_w</p:attrName>
                                        </p:attrNameLst>
                                      </p:cBhvr>
                                      <p:tavLst>
                                        <p:tav tm="0">
                                          <p:val>
                                            <p:fltVal val="0"/>
                                          </p:val>
                                        </p:tav>
                                        <p:tav tm="100000">
                                          <p:val>
                                            <p:strVal val="#ppt_w"/>
                                          </p:val>
                                        </p:tav>
                                      </p:tavLst>
                                    </p:anim>
                                    <p:anim calcmode="lin" valueType="num">
                                      <p:cBhvr>
                                        <p:cTn id="78" dur="1000" fill="hold"/>
                                        <p:tgtEl>
                                          <p:spTgt spid="65"/>
                                        </p:tgtEl>
                                        <p:attrNameLst>
                                          <p:attrName>ppt_h</p:attrName>
                                        </p:attrNameLst>
                                      </p:cBhvr>
                                      <p:tavLst>
                                        <p:tav tm="0">
                                          <p:val>
                                            <p:fltVal val="0"/>
                                          </p:val>
                                        </p:tav>
                                        <p:tav tm="100000">
                                          <p:val>
                                            <p:strVal val="#ppt_h"/>
                                          </p:val>
                                        </p:tav>
                                      </p:tavLst>
                                    </p:anim>
                                    <p:anim calcmode="lin" valueType="num">
                                      <p:cBhvr>
                                        <p:cTn id="79" dur="1000" fill="hold"/>
                                        <p:tgtEl>
                                          <p:spTgt spid="65"/>
                                        </p:tgtEl>
                                        <p:attrNameLst>
                                          <p:attrName>style.rotation</p:attrName>
                                        </p:attrNameLst>
                                      </p:cBhvr>
                                      <p:tavLst>
                                        <p:tav tm="0">
                                          <p:val>
                                            <p:fltVal val="90"/>
                                          </p:val>
                                        </p:tav>
                                        <p:tav tm="100000">
                                          <p:val>
                                            <p:fltVal val="0"/>
                                          </p:val>
                                        </p:tav>
                                      </p:tavLst>
                                    </p:anim>
                                    <p:animEffect transition="in" filter="fade">
                                      <p:cBhvr>
                                        <p:cTn id="80" dur="1000"/>
                                        <p:tgtEl>
                                          <p:spTgt spid="65"/>
                                        </p:tgtEl>
                                      </p:cBhvr>
                                    </p:animEffect>
                                  </p:childTnLst>
                                </p:cTn>
                              </p:par>
                              <p:par>
                                <p:cTn id="81" presetID="31" presetClass="entr" presetSubtype="0" fill="hold" grpId="0" nodeType="withEffect">
                                  <p:stCondLst>
                                    <p:cond delay="0"/>
                                  </p:stCondLst>
                                  <p:childTnLst>
                                    <p:set>
                                      <p:cBhvr>
                                        <p:cTn id="82" dur="1" fill="hold">
                                          <p:stCondLst>
                                            <p:cond delay="0"/>
                                          </p:stCondLst>
                                        </p:cTn>
                                        <p:tgtEl>
                                          <p:spTgt spid="66"/>
                                        </p:tgtEl>
                                        <p:attrNameLst>
                                          <p:attrName>style.visibility</p:attrName>
                                        </p:attrNameLst>
                                      </p:cBhvr>
                                      <p:to>
                                        <p:strVal val="visible"/>
                                      </p:to>
                                    </p:set>
                                    <p:anim calcmode="lin" valueType="num">
                                      <p:cBhvr>
                                        <p:cTn id="83" dur="1000" fill="hold"/>
                                        <p:tgtEl>
                                          <p:spTgt spid="66"/>
                                        </p:tgtEl>
                                        <p:attrNameLst>
                                          <p:attrName>ppt_w</p:attrName>
                                        </p:attrNameLst>
                                      </p:cBhvr>
                                      <p:tavLst>
                                        <p:tav tm="0">
                                          <p:val>
                                            <p:fltVal val="0"/>
                                          </p:val>
                                        </p:tav>
                                        <p:tav tm="100000">
                                          <p:val>
                                            <p:strVal val="#ppt_w"/>
                                          </p:val>
                                        </p:tav>
                                      </p:tavLst>
                                    </p:anim>
                                    <p:anim calcmode="lin" valueType="num">
                                      <p:cBhvr>
                                        <p:cTn id="84" dur="1000" fill="hold"/>
                                        <p:tgtEl>
                                          <p:spTgt spid="66"/>
                                        </p:tgtEl>
                                        <p:attrNameLst>
                                          <p:attrName>ppt_h</p:attrName>
                                        </p:attrNameLst>
                                      </p:cBhvr>
                                      <p:tavLst>
                                        <p:tav tm="0">
                                          <p:val>
                                            <p:fltVal val="0"/>
                                          </p:val>
                                        </p:tav>
                                        <p:tav tm="100000">
                                          <p:val>
                                            <p:strVal val="#ppt_h"/>
                                          </p:val>
                                        </p:tav>
                                      </p:tavLst>
                                    </p:anim>
                                    <p:anim calcmode="lin" valueType="num">
                                      <p:cBhvr>
                                        <p:cTn id="85" dur="1000" fill="hold"/>
                                        <p:tgtEl>
                                          <p:spTgt spid="66"/>
                                        </p:tgtEl>
                                        <p:attrNameLst>
                                          <p:attrName>style.rotation</p:attrName>
                                        </p:attrNameLst>
                                      </p:cBhvr>
                                      <p:tavLst>
                                        <p:tav tm="0">
                                          <p:val>
                                            <p:fltVal val="90"/>
                                          </p:val>
                                        </p:tav>
                                        <p:tav tm="100000">
                                          <p:val>
                                            <p:fltVal val="0"/>
                                          </p:val>
                                        </p:tav>
                                      </p:tavLst>
                                    </p:anim>
                                    <p:animEffect transition="in" filter="fade">
                                      <p:cBhvr>
                                        <p:cTn id="86" dur="1000"/>
                                        <p:tgtEl>
                                          <p:spTgt spid="66"/>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67"/>
                                        </p:tgtEl>
                                        <p:attrNameLst>
                                          <p:attrName>style.visibility</p:attrName>
                                        </p:attrNameLst>
                                      </p:cBhvr>
                                      <p:to>
                                        <p:strVal val="visible"/>
                                      </p:to>
                                    </p:set>
                                    <p:anim calcmode="lin" valueType="num">
                                      <p:cBhvr>
                                        <p:cTn id="89" dur="1000" fill="hold"/>
                                        <p:tgtEl>
                                          <p:spTgt spid="67"/>
                                        </p:tgtEl>
                                        <p:attrNameLst>
                                          <p:attrName>ppt_w</p:attrName>
                                        </p:attrNameLst>
                                      </p:cBhvr>
                                      <p:tavLst>
                                        <p:tav tm="0">
                                          <p:val>
                                            <p:fltVal val="0"/>
                                          </p:val>
                                        </p:tav>
                                        <p:tav tm="100000">
                                          <p:val>
                                            <p:strVal val="#ppt_w"/>
                                          </p:val>
                                        </p:tav>
                                      </p:tavLst>
                                    </p:anim>
                                    <p:anim calcmode="lin" valueType="num">
                                      <p:cBhvr>
                                        <p:cTn id="90" dur="1000" fill="hold"/>
                                        <p:tgtEl>
                                          <p:spTgt spid="67"/>
                                        </p:tgtEl>
                                        <p:attrNameLst>
                                          <p:attrName>ppt_h</p:attrName>
                                        </p:attrNameLst>
                                      </p:cBhvr>
                                      <p:tavLst>
                                        <p:tav tm="0">
                                          <p:val>
                                            <p:fltVal val="0"/>
                                          </p:val>
                                        </p:tav>
                                        <p:tav tm="100000">
                                          <p:val>
                                            <p:strVal val="#ppt_h"/>
                                          </p:val>
                                        </p:tav>
                                      </p:tavLst>
                                    </p:anim>
                                    <p:anim calcmode="lin" valueType="num">
                                      <p:cBhvr>
                                        <p:cTn id="91" dur="1000" fill="hold"/>
                                        <p:tgtEl>
                                          <p:spTgt spid="67"/>
                                        </p:tgtEl>
                                        <p:attrNameLst>
                                          <p:attrName>style.rotation</p:attrName>
                                        </p:attrNameLst>
                                      </p:cBhvr>
                                      <p:tavLst>
                                        <p:tav tm="0">
                                          <p:val>
                                            <p:fltVal val="90"/>
                                          </p:val>
                                        </p:tav>
                                        <p:tav tm="100000">
                                          <p:val>
                                            <p:fltVal val="0"/>
                                          </p:val>
                                        </p:tav>
                                      </p:tavLst>
                                    </p:anim>
                                    <p:animEffect transition="in" filter="fade">
                                      <p:cBhvr>
                                        <p:cTn id="92" dur="1000"/>
                                        <p:tgtEl>
                                          <p:spTgt spid="67"/>
                                        </p:tgtEl>
                                      </p:cBhvr>
                                    </p:animEffect>
                                  </p:childTnLst>
                                </p:cTn>
                              </p:par>
                              <p:par>
                                <p:cTn id="93" presetID="31" presetClass="entr" presetSubtype="0" fill="hold" grpId="0" nodeType="withEffect">
                                  <p:stCondLst>
                                    <p:cond delay="0"/>
                                  </p:stCondLst>
                                  <p:childTnLst>
                                    <p:set>
                                      <p:cBhvr>
                                        <p:cTn id="94" dur="1" fill="hold">
                                          <p:stCondLst>
                                            <p:cond delay="0"/>
                                          </p:stCondLst>
                                        </p:cTn>
                                        <p:tgtEl>
                                          <p:spTgt spid="68"/>
                                        </p:tgtEl>
                                        <p:attrNameLst>
                                          <p:attrName>style.visibility</p:attrName>
                                        </p:attrNameLst>
                                      </p:cBhvr>
                                      <p:to>
                                        <p:strVal val="visible"/>
                                      </p:to>
                                    </p:set>
                                    <p:anim calcmode="lin" valueType="num">
                                      <p:cBhvr>
                                        <p:cTn id="95" dur="1000" fill="hold"/>
                                        <p:tgtEl>
                                          <p:spTgt spid="68"/>
                                        </p:tgtEl>
                                        <p:attrNameLst>
                                          <p:attrName>ppt_w</p:attrName>
                                        </p:attrNameLst>
                                      </p:cBhvr>
                                      <p:tavLst>
                                        <p:tav tm="0">
                                          <p:val>
                                            <p:fltVal val="0"/>
                                          </p:val>
                                        </p:tav>
                                        <p:tav tm="100000">
                                          <p:val>
                                            <p:strVal val="#ppt_w"/>
                                          </p:val>
                                        </p:tav>
                                      </p:tavLst>
                                    </p:anim>
                                    <p:anim calcmode="lin" valueType="num">
                                      <p:cBhvr>
                                        <p:cTn id="96" dur="1000" fill="hold"/>
                                        <p:tgtEl>
                                          <p:spTgt spid="68"/>
                                        </p:tgtEl>
                                        <p:attrNameLst>
                                          <p:attrName>ppt_h</p:attrName>
                                        </p:attrNameLst>
                                      </p:cBhvr>
                                      <p:tavLst>
                                        <p:tav tm="0">
                                          <p:val>
                                            <p:fltVal val="0"/>
                                          </p:val>
                                        </p:tav>
                                        <p:tav tm="100000">
                                          <p:val>
                                            <p:strVal val="#ppt_h"/>
                                          </p:val>
                                        </p:tav>
                                      </p:tavLst>
                                    </p:anim>
                                    <p:anim calcmode="lin" valueType="num">
                                      <p:cBhvr>
                                        <p:cTn id="97" dur="1000" fill="hold"/>
                                        <p:tgtEl>
                                          <p:spTgt spid="68"/>
                                        </p:tgtEl>
                                        <p:attrNameLst>
                                          <p:attrName>style.rotation</p:attrName>
                                        </p:attrNameLst>
                                      </p:cBhvr>
                                      <p:tavLst>
                                        <p:tav tm="0">
                                          <p:val>
                                            <p:fltVal val="90"/>
                                          </p:val>
                                        </p:tav>
                                        <p:tav tm="100000">
                                          <p:val>
                                            <p:fltVal val="0"/>
                                          </p:val>
                                        </p:tav>
                                      </p:tavLst>
                                    </p:anim>
                                    <p:animEffect transition="in" filter="fade">
                                      <p:cBhvr>
                                        <p:cTn id="98" dur="1000"/>
                                        <p:tgtEl>
                                          <p:spTgt spid="68"/>
                                        </p:tgtEl>
                                      </p:cBhvr>
                                    </p:animEffect>
                                  </p:childTnLst>
                                </p:cTn>
                              </p:par>
                              <p:par>
                                <p:cTn id="99" presetID="31" presetClass="entr" presetSubtype="0" fill="hold" grpId="0" nodeType="withEffect">
                                  <p:stCondLst>
                                    <p:cond delay="0"/>
                                  </p:stCondLst>
                                  <p:childTnLst>
                                    <p:set>
                                      <p:cBhvr>
                                        <p:cTn id="100" dur="1" fill="hold">
                                          <p:stCondLst>
                                            <p:cond delay="0"/>
                                          </p:stCondLst>
                                        </p:cTn>
                                        <p:tgtEl>
                                          <p:spTgt spid="69"/>
                                        </p:tgtEl>
                                        <p:attrNameLst>
                                          <p:attrName>style.visibility</p:attrName>
                                        </p:attrNameLst>
                                      </p:cBhvr>
                                      <p:to>
                                        <p:strVal val="visible"/>
                                      </p:to>
                                    </p:set>
                                    <p:anim calcmode="lin" valueType="num">
                                      <p:cBhvr>
                                        <p:cTn id="101" dur="1000" fill="hold"/>
                                        <p:tgtEl>
                                          <p:spTgt spid="69"/>
                                        </p:tgtEl>
                                        <p:attrNameLst>
                                          <p:attrName>ppt_w</p:attrName>
                                        </p:attrNameLst>
                                      </p:cBhvr>
                                      <p:tavLst>
                                        <p:tav tm="0">
                                          <p:val>
                                            <p:fltVal val="0"/>
                                          </p:val>
                                        </p:tav>
                                        <p:tav tm="100000">
                                          <p:val>
                                            <p:strVal val="#ppt_w"/>
                                          </p:val>
                                        </p:tav>
                                      </p:tavLst>
                                    </p:anim>
                                    <p:anim calcmode="lin" valueType="num">
                                      <p:cBhvr>
                                        <p:cTn id="102" dur="1000" fill="hold"/>
                                        <p:tgtEl>
                                          <p:spTgt spid="69"/>
                                        </p:tgtEl>
                                        <p:attrNameLst>
                                          <p:attrName>ppt_h</p:attrName>
                                        </p:attrNameLst>
                                      </p:cBhvr>
                                      <p:tavLst>
                                        <p:tav tm="0">
                                          <p:val>
                                            <p:fltVal val="0"/>
                                          </p:val>
                                        </p:tav>
                                        <p:tav tm="100000">
                                          <p:val>
                                            <p:strVal val="#ppt_h"/>
                                          </p:val>
                                        </p:tav>
                                      </p:tavLst>
                                    </p:anim>
                                    <p:anim calcmode="lin" valueType="num">
                                      <p:cBhvr>
                                        <p:cTn id="103" dur="1000" fill="hold"/>
                                        <p:tgtEl>
                                          <p:spTgt spid="69"/>
                                        </p:tgtEl>
                                        <p:attrNameLst>
                                          <p:attrName>style.rotation</p:attrName>
                                        </p:attrNameLst>
                                      </p:cBhvr>
                                      <p:tavLst>
                                        <p:tav tm="0">
                                          <p:val>
                                            <p:fltVal val="90"/>
                                          </p:val>
                                        </p:tav>
                                        <p:tav tm="100000">
                                          <p:val>
                                            <p:fltVal val="0"/>
                                          </p:val>
                                        </p:tav>
                                      </p:tavLst>
                                    </p:anim>
                                    <p:animEffect transition="in" filter="fade">
                                      <p:cBhvr>
                                        <p:cTn id="104" dur="1000"/>
                                        <p:tgtEl>
                                          <p:spTgt spid="69"/>
                                        </p:tgtEl>
                                      </p:cBhvr>
                                    </p:animEffect>
                                  </p:childTnLst>
                                </p:cTn>
                              </p:par>
                              <p:par>
                                <p:cTn id="105" presetID="31" presetClass="entr" presetSubtype="0" fill="hold" grpId="0" nodeType="withEffect">
                                  <p:stCondLst>
                                    <p:cond delay="0"/>
                                  </p:stCondLst>
                                  <p:childTnLst>
                                    <p:set>
                                      <p:cBhvr>
                                        <p:cTn id="106" dur="1" fill="hold">
                                          <p:stCondLst>
                                            <p:cond delay="0"/>
                                          </p:stCondLst>
                                        </p:cTn>
                                        <p:tgtEl>
                                          <p:spTgt spid="70"/>
                                        </p:tgtEl>
                                        <p:attrNameLst>
                                          <p:attrName>style.visibility</p:attrName>
                                        </p:attrNameLst>
                                      </p:cBhvr>
                                      <p:to>
                                        <p:strVal val="visible"/>
                                      </p:to>
                                    </p:set>
                                    <p:anim calcmode="lin" valueType="num">
                                      <p:cBhvr>
                                        <p:cTn id="107" dur="1000" fill="hold"/>
                                        <p:tgtEl>
                                          <p:spTgt spid="70"/>
                                        </p:tgtEl>
                                        <p:attrNameLst>
                                          <p:attrName>ppt_w</p:attrName>
                                        </p:attrNameLst>
                                      </p:cBhvr>
                                      <p:tavLst>
                                        <p:tav tm="0">
                                          <p:val>
                                            <p:fltVal val="0"/>
                                          </p:val>
                                        </p:tav>
                                        <p:tav tm="100000">
                                          <p:val>
                                            <p:strVal val="#ppt_w"/>
                                          </p:val>
                                        </p:tav>
                                      </p:tavLst>
                                    </p:anim>
                                    <p:anim calcmode="lin" valueType="num">
                                      <p:cBhvr>
                                        <p:cTn id="108" dur="1000" fill="hold"/>
                                        <p:tgtEl>
                                          <p:spTgt spid="70"/>
                                        </p:tgtEl>
                                        <p:attrNameLst>
                                          <p:attrName>ppt_h</p:attrName>
                                        </p:attrNameLst>
                                      </p:cBhvr>
                                      <p:tavLst>
                                        <p:tav tm="0">
                                          <p:val>
                                            <p:fltVal val="0"/>
                                          </p:val>
                                        </p:tav>
                                        <p:tav tm="100000">
                                          <p:val>
                                            <p:strVal val="#ppt_h"/>
                                          </p:val>
                                        </p:tav>
                                      </p:tavLst>
                                    </p:anim>
                                    <p:anim calcmode="lin" valueType="num">
                                      <p:cBhvr>
                                        <p:cTn id="109" dur="1000" fill="hold"/>
                                        <p:tgtEl>
                                          <p:spTgt spid="70"/>
                                        </p:tgtEl>
                                        <p:attrNameLst>
                                          <p:attrName>style.rotation</p:attrName>
                                        </p:attrNameLst>
                                      </p:cBhvr>
                                      <p:tavLst>
                                        <p:tav tm="0">
                                          <p:val>
                                            <p:fltVal val="90"/>
                                          </p:val>
                                        </p:tav>
                                        <p:tav tm="100000">
                                          <p:val>
                                            <p:fltVal val="0"/>
                                          </p:val>
                                        </p:tav>
                                      </p:tavLst>
                                    </p:anim>
                                    <p:animEffect transition="in" filter="fade">
                                      <p:cBhvr>
                                        <p:cTn id="110" dur="1000"/>
                                        <p:tgtEl>
                                          <p:spTgt spid="70"/>
                                        </p:tgtEl>
                                      </p:cBhvr>
                                    </p:animEffect>
                                  </p:childTnLst>
                                </p:cTn>
                              </p:par>
                              <p:par>
                                <p:cTn id="111" presetID="31" presetClass="entr" presetSubtype="0" fill="hold" grpId="0" nodeType="withEffect">
                                  <p:stCondLst>
                                    <p:cond delay="0"/>
                                  </p:stCondLst>
                                  <p:childTnLst>
                                    <p:set>
                                      <p:cBhvr>
                                        <p:cTn id="112" dur="1" fill="hold">
                                          <p:stCondLst>
                                            <p:cond delay="0"/>
                                          </p:stCondLst>
                                        </p:cTn>
                                        <p:tgtEl>
                                          <p:spTgt spid="71"/>
                                        </p:tgtEl>
                                        <p:attrNameLst>
                                          <p:attrName>style.visibility</p:attrName>
                                        </p:attrNameLst>
                                      </p:cBhvr>
                                      <p:to>
                                        <p:strVal val="visible"/>
                                      </p:to>
                                    </p:set>
                                    <p:anim calcmode="lin" valueType="num">
                                      <p:cBhvr>
                                        <p:cTn id="113" dur="1000" fill="hold"/>
                                        <p:tgtEl>
                                          <p:spTgt spid="71"/>
                                        </p:tgtEl>
                                        <p:attrNameLst>
                                          <p:attrName>ppt_w</p:attrName>
                                        </p:attrNameLst>
                                      </p:cBhvr>
                                      <p:tavLst>
                                        <p:tav tm="0">
                                          <p:val>
                                            <p:fltVal val="0"/>
                                          </p:val>
                                        </p:tav>
                                        <p:tav tm="100000">
                                          <p:val>
                                            <p:strVal val="#ppt_w"/>
                                          </p:val>
                                        </p:tav>
                                      </p:tavLst>
                                    </p:anim>
                                    <p:anim calcmode="lin" valueType="num">
                                      <p:cBhvr>
                                        <p:cTn id="114" dur="1000" fill="hold"/>
                                        <p:tgtEl>
                                          <p:spTgt spid="71"/>
                                        </p:tgtEl>
                                        <p:attrNameLst>
                                          <p:attrName>ppt_h</p:attrName>
                                        </p:attrNameLst>
                                      </p:cBhvr>
                                      <p:tavLst>
                                        <p:tav tm="0">
                                          <p:val>
                                            <p:fltVal val="0"/>
                                          </p:val>
                                        </p:tav>
                                        <p:tav tm="100000">
                                          <p:val>
                                            <p:strVal val="#ppt_h"/>
                                          </p:val>
                                        </p:tav>
                                      </p:tavLst>
                                    </p:anim>
                                    <p:anim calcmode="lin" valueType="num">
                                      <p:cBhvr>
                                        <p:cTn id="115" dur="1000" fill="hold"/>
                                        <p:tgtEl>
                                          <p:spTgt spid="71"/>
                                        </p:tgtEl>
                                        <p:attrNameLst>
                                          <p:attrName>style.rotation</p:attrName>
                                        </p:attrNameLst>
                                      </p:cBhvr>
                                      <p:tavLst>
                                        <p:tav tm="0">
                                          <p:val>
                                            <p:fltVal val="90"/>
                                          </p:val>
                                        </p:tav>
                                        <p:tav tm="100000">
                                          <p:val>
                                            <p:fltVal val="0"/>
                                          </p:val>
                                        </p:tav>
                                      </p:tavLst>
                                    </p:anim>
                                    <p:animEffect transition="in" filter="fade">
                                      <p:cBhvr>
                                        <p:cTn id="116" dur="1000"/>
                                        <p:tgtEl>
                                          <p:spTgt spid="71"/>
                                        </p:tgtEl>
                                      </p:cBhvr>
                                    </p:animEffect>
                                  </p:childTnLst>
                                </p:cTn>
                              </p:par>
                              <p:par>
                                <p:cTn id="117" presetID="31" presetClass="entr" presetSubtype="0" fill="hold" grpId="0" nodeType="withEffect">
                                  <p:stCondLst>
                                    <p:cond delay="0"/>
                                  </p:stCondLst>
                                  <p:childTnLst>
                                    <p:set>
                                      <p:cBhvr>
                                        <p:cTn id="118" dur="1" fill="hold">
                                          <p:stCondLst>
                                            <p:cond delay="0"/>
                                          </p:stCondLst>
                                        </p:cTn>
                                        <p:tgtEl>
                                          <p:spTgt spid="72"/>
                                        </p:tgtEl>
                                        <p:attrNameLst>
                                          <p:attrName>style.visibility</p:attrName>
                                        </p:attrNameLst>
                                      </p:cBhvr>
                                      <p:to>
                                        <p:strVal val="visible"/>
                                      </p:to>
                                    </p:set>
                                    <p:anim calcmode="lin" valueType="num">
                                      <p:cBhvr>
                                        <p:cTn id="119" dur="1000" fill="hold"/>
                                        <p:tgtEl>
                                          <p:spTgt spid="72"/>
                                        </p:tgtEl>
                                        <p:attrNameLst>
                                          <p:attrName>ppt_w</p:attrName>
                                        </p:attrNameLst>
                                      </p:cBhvr>
                                      <p:tavLst>
                                        <p:tav tm="0">
                                          <p:val>
                                            <p:fltVal val="0"/>
                                          </p:val>
                                        </p:tav>
                                        <p:tav tm="100000">
                                          <p:val>
                                            <p:strVal val="#ppt_w"/>
                                          </p:val>
                                        </p:tav>
                                      </p:tavLst>
                                    </p:anim>
                                    <p:anim calcmode="lin" valueType="num">
                                      <p:cBhvr>
                                        <p:cTn id="120" dur="1000" fill="hold"/>
                                        <p:tgtEl>
                                          <p:spTgt spid="72"/>
                                        </p:tgtEl>
                                        <p:attrNameLst>
                                          <p:attrName>ppt_h</p:attrName>
                                        </p:attrNameLst>
                                      </p:cBhvr>
                                      <p:tavLst>
                                        <p:tav tm="0">
                                          <p:val>
                                            <p:fltVal val="0"/>
                                          </p:val>
                                        </p:tav>
                                        <p:tav tm="100000">
                                          <p:val>
                                            <p:strVal val="#ppt_h"/>
                                          </p:val>
                                        </p:tav>
                                      </p:tavLst>
                                    </p:anim>
                                    <p:anim calcmode="lin" valueType="num">
                                      <p:cBhvr>
                                        <p:cTn id="121" dur="1000" fill="hold"/>
                                        <p:tgtEl>
                                          <p:spTgt spid="72"/>
                                        </p:tgtEl>
                                        <p:attrNameLst>
                                          <p:attrName>style.rotation</p:attrName>
                                        </p:attrNameLst>
                                      </p:cBhvr>
                                      <p:tavLst>
                                        <p:tav tm="0">
                                          <p:val>
                                            <p:fltVal val="90"/>
                                          </p:val>
                                        </p:tav>
                                        <p:tav tm="100000">
                                          <p:val>
                                            <p:fltVal val="0"/>
                                          </p:val>
                                        </p:tav>
                                      </p:tavLst>
                                    </p:anim>
                                    <p:animEffect transition="in" filter="fade">
                                      <p:cBhvr>
                                        <p:cTn id="122" dur="1000"/>
                                        <p:tgtEl>
                                          <p:spTgt spid="72"/>
                                        </p:tgtEl>
                                      </p:cBhvr>
                                    </p:animEffect>
                                  </p:childTnLst>
                                </p:cTn>
                              </p:par>
                              <p:par>
                                <p:cTn id="123" presetID="31" presetClass="entr" presetSubtype="0" fill="hold" grpId="0" nodeType="withEffect">
                                  <p:stCondLst>
                                    <p:cond delay="0"/>
                                  </p:stCondLst>
                                  <p:childTnLst>
                                    <p:set>
                                      <p:cBhvr>
                                        <p:cTn id="124" dur="1" fill="hold">
                                          <p:stCondLst>
                                            <p:cond delay="0"/>
                                          </p:stCondLst>
                                        </p:cTn>
                                        <p:tgtEl>
                                          <p:spTgt spid="73"/>
                                        </p:tgtEl>
                                        <p:attrNameLst>
                                          <p:attrName>style.visibility</p:attrName>
                                        </p:attrNameLst>
                                      </p:cBhvr>
                                      <p:to>
                                        <p:strVal val="visible"/>
                                      </p:to>
                                    </p:set>
                                    <p:anim calcmode="lin" valueType="num">
                                      <p:cBhvr>
                                        <p:cTn id="125" dur="1000" fill="hold"/>
                                        <p:tgtEl>
                                          <p:spTgt spid="73"/>
                                        </p:tgtEl>
                                        <p:attrNameLst>
                                          <p:attrName>ppt_w</p:attrName>
                                        </p:attrNameLst>
                                      </p:cBhvr>
                                      <p:tavLst>
                                        <p:tav tm="0">
                                          <p:val>
                                            <p:fltVal val="0"/>
                                          </p:val>
                                        </p:tav>
                                        <p:tav tm="100000">
                                          <p:val>
                                            <p:strVal val="#ppt_w"/>
                                          </p:val>
                                        </p:tav>
                                      </p:tavLst>
                                    </p:anim>
                                    <p:anim calcmode="lin" valueType="num">
                                      <p:cBhvr>
                                        <p:cTn id="126" dur="1000" fill="hold"/>
                                        <p:tgtEl>
                                          <p:spTgt spid="73"/>
                                        </p:tgtEl>
                                        <p:attrNameLst>
                                          <p:attrName>ppt_h</p:attrName>
                                        </p:attrNameLst>
                                      </p:cBhvr>
                                      <p:tavLst>
                                        <p:tav tm="0">
                                          <p:val>
                                            <p:fltVal val="0"/>
                                          </p:val>
                                        </p:tav>
                                        <p:tav tm="100000">
                                          <p:val>
                                            <p:strVal val="#ppt_h"/>
                                          </p:val>
                                        </p:tav>
                                      </p:tavLst>
                                    </p:anim>
                                    <p:anim calcmode="lin" valueType="num">
                                      <p:cBhvr>
                                        <p:cTn id="127" dur="1000" fill="hold"/>
                                        <p:tgtEl>
                                          <p:spTgt spid="73"/>
                                        </p:tgtEl>
                                        <p:attrNameLst>
                                          <p:attrName>style.rotation</p:attrName>
                                        </p:attrNameLst>
                                      </p:cBhvr>
                                      <p:tavLst>
                                        <p:tav tm="0">
                                          <p:val>
                                            <p:fltVal val="90"/>
                                          </p:val>
                                        </p:tav>
                                        <p:tav tm="100000">
                                          <p:val>
                                            <p:fltVal val="0"/>
                                          </p:val>
                                        </p:tav>
                                      </p:tavLst>
                                    </p:anim>
                                    <p:animEffect transition="in" filter="fade">
                                      <p:cBhvr>
                                        <p:cTn id="128" dur="1000"/>
                                        <p:tgtEl>
                                          <p:spTgt spid="73"/>
                                        </p:tgtEl>
                                      </p:cBhvr>
                                    </p:animEffect>
                                  </p:childTnLst>
                                </p:cTn>
                              </p:par>
                              <p:par>
                                <p:cTn id="129" presetID="31" presetClass="entr" presetSubtype="0" fill="hold" grpId="0" nodeType="withEffect">
                                  <p:stCondLst>
                                    <p:cond delay="0"/>
                                  </p:stCondLst>
                                  <p:childTnLst>
                                    <p:set>
                                      <p:cBhvr>
                                        <p:cTn id="130" dur="1" fill="hold">
                                          <p:stCondLst>
                                            <p:cond delay="0"/>
                                          </p:stCondLst>
                                        </p:cTn>
                                        <p:tgtEl>
                                          <p:spTgt spid="74"/>
                                        </p:tgtEl>
                                        <p:attrNameLst>
                                          <p:attrName>style.visibility</p:attrName>
                                        </p:attrNameLst>
                                      </p:cBhvr>
                                      <p:to>
                                        <p:strVal val="visible"/>
                                      </p:to>
                                    </p:set>
                                    <p:anim calcmode="lin" valueType="num">
                                      <p:cBhvr>
                                        <p:cTn id="131" dur="1000" fill="hold"/>
                                        <p:tgtEl>
                                          <p:spTgt spid="74"/>
                                        </p:tgtEl>
                                        <p:attrNameLst>
                                          <p:attrName>ppt_w</p:attrName>
                                        </p:attrNameLst>
                                      </p:cBhvr>
                                      <p:tavLst>
                                        <p:tav tm="0">
                                          <p:val>
                                            <p:fltVal val="0"/>
                                          </p:val>
                                        </p:tav>
                                        <p:tav tm="100000">
                                          <p:val>
                                            <p:strVal val="#ppt_w"/>
                                          </p:val>
                                        </p:tav>
                                      </p:tavLst>
                                    </p:anim>
                                    <p:anim calcmode="lin" valueType="num">
                                      <p:cBhvr>
                                        <p:cTn id="132" dur="1000" fill="hold"/>
                                        <p:tgtEl>
                                          <p:spTgt spid="74"/>
                                        </p:tgtEl>
                                        <p:attrNameLst>
                                          <p:attrName>ppt_h</p:attrName>
                                        </p:attrNameLst>
                                      </p:cBhvr>
                                      <p:tavLst>
                                        <p:tav tm="0">
                                          <p:val>
                                            <p:fltVal val="0"/>
                                          </p:val>
                                        </p:tav>
                                        <p:tav tm="100000">
                                          <p:val>
                                            <p:strVal val="#ppt_h"/>
                                          </p:val>
                                        </p:tav>
                                      </p:tavLst>
                                    </p:anim>
                                    <p:anim calcmode="lin" valueType="num">
                                      <p:cBhvr>
                                        <p:cTn id="133" dur="1000" fill="hold"/>
                                        <p:tgtEl>
                                          <p:spTgt spid="74"/>
                                        </p:tgtEl>
                                        <p:attrNameLst>
                                          <p:attrName>style.rotation</p:attrName>
                                        </p:attrNameLst>
                                      </p:cBhvr>
                                      <p:tavLst>
                                        <p:tav tm="0">
                                          <p:val>
                                            <p:fltVal val="90"/>
                                          </p:val>
                                        </p:tav>
                                        <p:tav tm="100000">
                                          <p:val>
                                            <p:fltVal val="0"/>
                                          </p:val>
                                        </p:tav>
                                      </p:tavLst>
                                    </p:anim>
                                    <p:animEffect transition="in" filter="fade">
                                      <p:cBhvr>
                                        <p:cTn id="134" dur="1000"/>
                                        <p:tgtEl>
                                          <p:spTgt spid="74"/>
                                        </p:tgtEl>
                                      </p:cBhvr>
                                    </p:animEffect>
                                  </p:childTnLst>
                                </p:cTn>
                              </p:par>
                              <p:par>
                                <p:cTn id="135" presetID="31" presetClass="entr" presetSubtype="0" fill="hold" grpId="0" nodeType="withEffect">
                                  <p:stCondLst>
                                    <p:cond delay="0"/>
                                  </p:stCondLst>
                                  <p:childTnLst>
                                    <p:set>
                                      <p:cBhvr>
                                        <p:cTn id="136" dur="1" fill="hold">
                                          <p:stCondLst>
                                            <p:cond delay="0"/>
                                          </p:stCondLst>
                                        </p:cTn>
                                        <p:tgtEl>
                                          <p:spTgt spid="91"/>
                                        </p:tgtEl>
                                        <p:attrNameLst>
                                          <p:attrName>style.visibility</p:attrName>
                                        </p:attrNameLst>
                                      </p:cBhvr>
                                      <p:to>
                                        <p:strVal val="visible"/>
                                      </p:to>
                                    </p:set>
                                    <p:anim calcmode="lin" valueType="num">
                                      <p:cBhvr>
                                        <p:cTn id="137" dur="1000" fill="hold"/>
                                        <p:tgtEl>
                                          <p:spTgt spid="91"/>
                                        </p:tgtEl>
                                        <p:attrNameLst>
                                          <p:attrName>ppt_w</p:attrName>
                                        </p:attrNameLst>
                                      </p:cBhvr>
                                      <p:tavLst>
                                        <p:tav tm="0">
                                          <p:val>
                                            <p:fltVal val="0"/>
                                          </p:val>
                                        </p:tav>
                                        <p:tav tm="100000">
                                          <p:val>
                                            <p:strVal val="#ppt_w"/>
                                          </p:val>
                                        </p:tav>
                                      </p:tavLst>
                                    </p:anim>
                                    <p:anim calcmode="lin" valueType="num">
                                      <p:cBhvr>
                                        <p:cTn id="138" dur="1000" fill="hold"/>
                                        <p:tgtEl>
                                          <p:spTgt spid="91"/>
                                        </p:tgtEl>
                                        <p:attrNameLst>
                                          <p:attrName>ppt_h</p:attrName>
                                        </p:attrNameLst>
                                      </p:cBhvr>
                                      <p:tavLst>
                                        <p:tav tm="0">
                                          <p:val>
                                            <p:fltVal val="0"/>
                                          </p:val>
                                        </p:tav>
                                        <p:tav tm="100000">
                                          <p:val>
                                            <p:strVal val="#ppt_h"/>
                                          </p:val>
                                        </p:tav>
                                      </p:tavLst>
                                    </p:anim>
                                    <p:anim calcmode="lin" valueType="num">
                                      <p:cBhvr>
                                        <p:cTn id="139" dur="1000" fill="hold"/>
                                        <p:tgtEl>
                                          <p:spTgt spid="91"/>
                                        </p:tgtEl>
                                        <p:attrNameLst>
                                          <p:attrName>style.rotation</p:attrName>
                                        </p:attrNameLst>
                                      </p:cBhvr>
                                      <p:tavLst>
                                        <p:tav tm="0">
                                          <p:val>
                                            <p:fltVal val="90"/>
                                          </p:val>
                                        </p:tav>
                                        <p:tav tm="100000">
                                          <p:val>
                                            <p:fltVal val="0"/>
                                          </p:val>
                                        </p:tav>
                                      </p:tavLst>
                                    </p:anim>
                                    <p:animEffect transition="in" filter="fade">
                                      <p:cBhvr>
                                        <p:cTn id="140" dur="1000"/>
                                        <p:tgtEl>
                                          <p:spTgt spid="91"/>
                                        </p:tgtEl>
                                      </p:cBhvr>
                                    </p:animEffect>
                                  </p:childTnLst>
                                </p:cTn>
                              </p:par>
                              <p:par>
                                <p:cTn id="141" presetID="31" presetClass="entr" presetSubtype="0" fill="hold" grpId="0" nodeType="withEffect">
                                  <p:stCondLst>
                                    <p:cond delay="0"/>
                                  </p:stCondLst>
                                  <p:childTnLst>
                                    <p:set>
                                      <p:cBhvr>
                                        <p:cTn id="142" dur="1" fill="hold">
                                          <p:stCondLst>
                                            <p:cond delay="0"/>
                                          </p:stCondLst>
                                        </p:cTn>
                                        <p:tgtEl>
                                          <p:spTgt spid="125"/>
                                        </p:tgtEl>
                                        <p:attrNameLst>
                                          <p:attrName>style.visibility</p:attrName>
                                        </p:attrNameLst>
                                      </p:cBhvr>
                                      <p:to>
                                        <p:strVal val="visible"/>
                                      </p:to>
                                    </p:set>
                                    <p:anim calcmode="lin" valueType="num">
                                      <p:cBhvr>
                                        <p:cTn id="143" dur="1000" fill="hold"/>
                                        <p:tgtEl>
                                          <p:spTgt spid="125"/>
                                        </p:tgtEl>
                                        <p:attrNameLst>
                                          <p:attrName>ppt_w</p:attrName>
                                        </p:attrNameLst>
                                      </p:cBhvr>
                                      <p:tavLst>
                                        <p:tav tm="0">
                                          <p:val>
                                            <p:fltVal val="0"/>
                                          </p:val>
                                        </p:tav>
                                        <p:tav tm="100000">
                                          <p:val>
                                            <p:strVal val="#ppt_w"/>
                                          </p:val>
                                        </p:tav>
                                      </p:tavLst>
                                    </p:anim>
                                    <p:anim calcmode="lin" valueType="num">
                                      <p:cBhvr>
                                        <p:cTn id="144" dur="1000" fill="hold"/>
                                        <p:tgtEl>
                                          <p:spTgt spid="125"/>
                                        </p:tgtEl>
                                        <p:attrNameLst>
                                          <p:attrName>ppt_h</p:attrName>
                                        </p:attrNameLst>
                                      </p:cBhvr>
                                      <p:tavLst>
                                        <p:tav tm="0">
                                          <p:val>
                                            <p:fltVal val="0"/>
                                          </p:val>
                                        </p:tav>
                                        <p:tav tm="100000">
                                          <p:val>
                                            <p:strVal val="#ppt_h"/>
                                          </p:val>
                                        </p:tav>
                                      </p:tavLst>
                                    </p:anim>
                                    <p:anim calcmode="lin" valueType="num">
                                      <p:cBhvr>
                                        <p:cTn id="145" dur="1000" fill="hold"/>
                                        <p:tgtEl>
                                          <p:spTgt spid="125"/>
                                        </p:tgtEl>
                                        <p:attrNameLst>
                                          <p:attrName>style.rotation</p:attrName>
                                        </p:attrNameLst>
                                      </p:cBhvr>
                                      <p:tavLst>
                                        <p:tav tm="0">
                                          <p:val>
                                            <p:fltVal val="90"/>
                                          </p:val>
                                        </p:tav>
                                        <p:tav tm="100000">
                                          <p:val>
                                            <p:fltVal val="0"/>
                                          </p:val>
                                        </p:tav>
                                      </p:tavLst>
                                    </p:anim>
                                    <p:animEffect transition="in" filter="fade">
                                      <p:cBhvr>
                                        <p:cTn id="146" dur="1000"/>
                                        <p:tgtEl>
                                          <p:spTgt spid="125"/>
                                        </p:tgtEl>
                                      </p:cBhvr>
                                    </p:animEffect>
                                  </p:childTnLst>
                                </p:cTn>
                              </p:par>
                              <p:par>
                                <p:cTn id="147" presetID="31" presetClass="entr" presetSubtype="0" fill="hold" grpId="0" nodeType="withEffect">
                                  <p:stCondLst>
                                    <p:cond delay="0"/>
                                  </p:stCondLst>
                                  <p:childTnLst>
                                    <p:set>
                                      <p:cBhvr>
                                        <p:cTn id="148" dur="1" fill="hold">
                                          <p:stCondLst>
                                            <p:cond delay="0"/>
                                          </p:stCondLst>
                                        </p:cTn>
                                        <p:tgtEl>
                                          <p:spTgt spid="126"/>
                                        </p:tgtEl>
                                        <p:attrNameLst>
                                          <p:attrName>style.visibility</p:attrName>
                                        </p:attrNameLst>
                                      </p:cBhvr>
                                      <p:to>
                                        <p:strVal val="visible"/>
                                      </p:to>
                                    </p:set>
                                    <p:anim calcmode="lin" valueType="num">
                                      <p:cBhvr>
                                        <p:cTn id="149" dur="1000" fill="hold"/>
                                        <p:tgtEl>
                                          <p:spTgt spid="126"/>
                                        </p:tgtEl>
                                        <p:attrNameLst>
                                          <p:attrName>ppt_w</p:attrName>
                                        </p:attrNameLst>
                                      </p:cBhvr>
                                      <p:tavLst>
                                        <p:tav tm="0">
                                          <p:val>
                                            <p:fltVal val="0"/>
                                          </p:val>
                                        </p:tav>
                                        <p:tav tm="100000">
                                          <p:val>
                                            <p:strVal val="#ppt_w"/>
                                          </p:val>
                                        </p:tav>
                                      </p:tavLst>
                                    </p:anim>
                                    <p:anim calcmode="lin" valueType="num">
                                      <p:cBhvr>
                                        <p:cTn id="150" dur="1000" fill="hold"/>
                                        <p:tgtEl>
                                          <p:spTgt spid="126"/>
                                        </p:tgtEl>
                                        <p:attrNameLst>
                                          <p:attrName>ppt_h</p:attrName>
                                        </p:attrNameLst>
                                      </p:cBhvr>
                                      <p:tavLst>
                                        <p:tav tm="0">
                                          <p:val>
                                            <p:fltVal val="0"/>
                                          </p:val>
                                        </p:tav>
                                        <p:tav tm="100000">
                                          <p:val>
                                            <p:strVal val="#ppt_h"/>
                                          </p:val>
                                        </p:tav>
                                      </p:tavLst>
                                    </p:anim>
                                    <p:anim calcmode="lin" valueType="num">
                                      <p:cBhvr>
                                        <p:cTn id="151" dur="1000" fill="hold"/>
                                        <p:tgtEl>
                                          <p:spTgt spid="126"/>
                                        </p:tgtEl>
                                        <p:attrNameLst>
                                          <p:attrName>style.rotation</p:attrName>
                                        </p:attrNameLst>
                                      </p:cBhvr>
                                      <p:tavLst>
                                        <p:tav tm="0">
                                          <p:val>
                                            <p:fltVal val="90"/>
                                          </p:val>
                                        </p:tav>
                                        <p:tav tm="100000">
                                          <p:val>
                                            <p:fltVal val="0"/>
                                          </p:val>
                                        </p:tav>
                                      </p:tavLst>
                                    </p:anim>
                                    <p:animEffect transition="in" filter="fade">
                                      <p:cBhvr>
                                        <p:cTn id="152" dur="1000"/>
                                        <p:tgtEl>
                                          <p:spTgt spid="126"/>
                                        </p:tgtEl>
                                      </p:cBhvr>
                                    </p:animEffect>
                                  </p:childTnLst>
                                </p:cTn>
                              </p:par>
                              <p:par>
                                <p:cTn id="153" presetID="31" presetClass="entr" presetSubtype="0" fill="hold" grpId="0" nodeType="withEffect">
                                  <p:stCondLst>
                                    <p:cond delay="0"/>
                                  </p:stCondLst>
                                  <p:childTnLst>
                                    <p:set>
                                      <p:cBhvr>
                                        <p:cTn id="154" dur="1" fill="hold">
                                          <p:stCondLst>
                                            <p:cond delay="0"/>
                                          </p:stCondLst>
                                        </p:cTn>
                                        <p:tgtEl>
                                          <p:spTgt spid="127"/>
                                        </p:tgtEl>
                                        <p:attrNameLst>
                                          <p:attrName>style.visibility</p:attrName>
                                        </p:attrNameLst>
                                      </p:cBhvr>
                                      <p:to>
                                        <p:strVal val="visible"/>
                                      </p:to>
                                    </p:set>
                                    <p:anim calcmode="lin" valueType="num">
                                      <p:cBhvr>
                                        <p:cTn id="155" dur="1000" fill="hold"/>
                                        <p:tgtEl>
                                          <p:spTgt spid="127"/>
                                        </p:tgtEl>
                                        <p:attrNameLst>
                                          <p:attrName>ppt_w</p:attrName>
                                        </p:attrNameLst>
                                      </p:cBhvr>
                                      <p:tavLst>
                                        <p:tav tm="0">
                                          <p:val>
                                            <p:fltVal val="0"/>
                                          </p:val>
                                        </p:tav>
                                        <p:tav tm="100000">
                                          <p:val>
                                            <p:strVal val="#ppt_w"/>
                                          </p:val>
                                        </p:tav>
                                      </p:tavLst>
                                    </p:anim>
                                    <p:anim calcmode="lin" valueType="num">
                                      <p:cBhvr>
                                        <p:cTn id="156" dur="1000" fill="hold"/>
                                        <p:tgtEl>
                                          <p:spTgt spid="127"/>
                                        </p:tgtEl>
                                        <p:attrNameLst>
                                          <p:attrName>ppt_h</p:attrName>
                                        </p:attrNameLst>
                                      </p:cBhvr>
                                      <p:tavLst>
                                        <p:tav tm="0">
                                          <p:val>
                                            <p:fltVal val="0"/>
                                          </p:val>
                                        </p:tav>
                                        <p:tav tm="100000">
                                          <p:val>
                                            <p:strVal val="#ppt_h"/>
                                          </p:val>
                                        </p:tav>
                                      </p:tavLst>
                                    </p:anim>
                                    <p:anim calcmode="lin" valueType="num">
                                      <p:cBhvr>
                                        <p:cTn id="157" dur="1000" fill="hold"/>
                                        <p:tgtEl>
                                          <p:spTgt spid="127"/>
                                        </p:tgtEl>
                                        <p:attrNameLst>
                                          <p:attrName>style.rotation</p:attrName>
                                        </p:attrNameLst>
                                      </p:cBhvr>
                                      <p:tavLst>
                                        <p:tav tm="0">
                                          <p:val>
                                            <p:fltVal val="90"/>
                                          </p:val>
                                        </p:tav>
                                        <p:tav tm="100000">
                                          <p:val>
                                            <p:fltVal val="0"/>
                                          </p:val>
                                        </p:tav>
                                      </p:tavLst>
                                    </p:anim>
                                    <p:animEffect transition="in" filter="fade">
                                      <p:cBhvr>
                                        <p:cTn id="158" dur="1000"/>
                                        <p:tgtEl>
                                          <p:spTgt spid="127"/>
                                        </p:tgtEl>
                                      </p:cBhvr>
                                    </p:animEffect>
                                  </p:childTnLst>
                                </p:cTn>
                              </p:par>
                              <p:par>
                                <p:cTn id="159" presetID="31" presetClass="entr" presetSubtype="0" fill="hold" grpId="0" nodeType="withEffect">
                                  <p:stCondLst>
                                    <p:cond delay="0"/>
                                  </p:stCondLst>
                                  <p:childTnLst>
                                    <p:set>
                                      <p:cBhvr>
                                        <p:cTn id="160" dur="1" fill="hold">
                                          <p:stCondLst>
                                            <p:cond delay="0"/>
                                          </p:stCondLst>
                                        </p:cTn>
                                        <p:tgtEl>
                                          <p:spTgt spid="128"/>
                                        </p:tgtEl>
                                        <p:attrNameLst>
                                          <p:attrName>style.visibility</p:attrName>
                                        </p:attrNameLst>
                                      </p:cBhvr>
                                      <p:to>
                                        <p:strVal val="visible"/>
                                      </p:to>
                                    </p:set>
                                    <p:anim calcmode="lin" valueType="num">
                                      <p:cBhvr>
                                        <p:cTn id="161" dur="1000" fill="hold"/>
                                        <p:tgtEl>
                                          <p:spTgt spid="128"/>
                                        </p:tgtEl>
                                        <p:attrNameLst>
                                          <p:attrName>ppt_w</p:attrName>
                                        </p:attrNameLst>
                                      </p:cBhvr>
                                      <p:tavLst>
                                        <p:tav tm="0">
                                          <p:val>
                                            <p:fltVal val="0"/>
                                          </p:val>
                                        </p:tav>
                                        <p:tav tm="100000">
                                          <p:val>
                                            <p:strVal val="#ppt_w"/>
                                          </p:val>
                                        </p:tav>
                                      </p:tavLst>
                                    </p:anim>
                                    <p:anim calcmode="lin" valueType="num">
                                      <p:cBhvr>
                                        <p:cTn id="162" dur="1000" fill="hold"/>
                                        <p:tgtEl>
                                          <p:spTgt spid="128"/>
                                        </p:tgtEl>
                                        <p:attrNameLst>
                                          <p:attrName>ppt_h</p:attrName>
                                        </p:attrNameLst>
                                      </p:cBhvr>
                                      <p:tavLst>
                                        <p:tav tm="0">
                                          <p:val>
                                            <p:fltVal val="0"/>
                                          </p:val>
                                        </p:tav>
                                        <p:tav tm="100000">
                                          <p:val>
                                            <p:strVal val="#ppt_h"/>
                                          </p:val>
                                        </p:tav>
                                      </p:tavLst>
                                    </p:anim>
                                    <p:anim calcmode="lin" valueType="num">
                                      <p:cBhvr>
                                        <p:cTn id="163" dur="1000" fill="hold"/>
                                        <p:tgtEl>
                                          <p:spTgt spid="128"/>
                                        </p:tgtEl>
                                        <p:attrNameLst>
                                          <p:attrName>style.rotation</p:attrName>
                                        </p:attrNameLst>
                                      </p:cBhvr>
                                      <p:tavLst>
                                        <p:tav tm="0">
                                          <p:val>
                                            <p:fltVal val="90"/>
                                          </p:val>
                                        </p:tav>
                                        <p:tav tm="100000">
                                          <p:val>
                                            <p:fltVal val="0"/>
                                          </p:val>
                                        </p:tav>
                                      </p:tavLst>
                                    </p:anim>
                                    <p:animEffect transition="in" filter="fade">
                                      <p:cBhvr>
                                        <p:cTn id="164" dur="1000"/>
                                        <p:tgtEl>
                                          <p:spTgt spid="128"/>
                                        </p:tgtEl>
                                      </p:cBhvr>
                                    </p:animEffect>
                                  </p:childTnLst>
                                </p:cTn>
                              </p:par>
                              <p:par>
                                <p:cTn id="165" presetID="31" presetClass="entr" presetSubtype="0" fill="hold" grpId="0" nodeType="withEffect">
                                  <p:stCondLst>
                                    <p:cond delay="0"/>
                                  </p:stCondLst>
                                  <p:childTnLst>
                                    <p:set>
                                      <p:cBhvr>
                                        <p:cTn id="166" dur="1" fill="hold">
                                          <p:stCondLst>
                                            <p:cond delay="0"/>
                                          </p:stCondLst>
                                        </p:cTn>
                                        <p:tgtEl>
                                          <p:spTgt spid="129"/>
                                        </p:tgtEl>
                                        <p:attrNameLst>
                                          <p:attrName>style.visibility</p:attrName>
                                        </p:attrNameLst>
                                      </p:cBhvr>
                                      <p:to>
                                        <p:strVal val="visible"/>
                                      </p:to>
                                    </p:set>
                                    <p:anim calcmode="lin" valueType="num">
                                      <p:cBhvr>
                                        <p:cTn id="167" dur="1000" fill="hold"/>
                                        <p:tgtEl>
                                          <p:spTgt spid="129"/>
                                        </p:tgtEl>
                                        <p:attrNameLst>
                                          <p:attrName>ppt_w</p:attrName>
                                        </p:attrNameLst>
                                      </p:cBhvr>
                                      <p:tavLst>
                                        <p:tav tm="0">
                                          <p:val>
                                            <p:fltVal val="0"/>
                                          </p:val>
                                        </p:tav>
                                        <p:tav tm="100000">
                                          <p:val>
                                            <p:strVal val="#ppt_w"/>
                                          </p:val>
                                        </p:tav>
                                      </p:tavLst>
                                    </p:anim>
                                    <p:anim calcmode="lin" valueType="num">
                                      <p:cBhvr>
                                        <p:cTn id="168" dur="1000" fill="hold"/>
                                        <p:tgtEl>
                                          <p:spTgt spid="129"/>
                                        </p:tgtEl>
                                        <p:attrNameLst>
                                          <p:attrName>ppt_h</p:attrName>
                                        </p:attrNameLst>
                                      </p:cBhvr>
                                      <p:tavLst>
                                        <p:tav tm="0">
                                          <p:val>
                                            <p:fltVal val="0"/>
                                          </p:val>
                                        </p:tav>
                                        <p:tav tm="100000">
                                          <p:val>
                                            <p:strVal val="#ppt_h"/>
                                          </p:val>
                                        </p:tav>
                                      </p:tavLst>
                                    </p:anim>
                                    <p:anim calcmode="lin" valueType="num">
                                      <p:cBhvr>
                                        <p:cTn id="169" dur="1000" fill="hold"/>
                                        <p:tgtEl>
                                          <p:spTgt spid="129"/>
                                        </p:tgtEl>
                                        <p:attrNameLst>
                                          <p:attrName>style.rotation</p:attrName>
                                        </p:attrNameLst>
                                      </p:cBhvr>
                                      <p:tavLst>
                                        <p:tav tm="0">
                                          <p:val>
                                            <p:fltVal val="90"/>
                                          </p:val>
                                        </p:tav>
                                        <p:tav tm="100000">
                                          <p:val>
                                            <p:fltVal val="0"/>
                                          </p:val>
                                        </p:tav>
                                      </p:tavLst>
                                    </p:anim>
                                    <p:animEffect transition="in" filter="fade">
                                      <p:cBhvr>
                                        <p:cTn id="170" dur="1000"/>
                                        <p:tgtEl>
                                          <p:spTgt spid="129"/>
                                        </p:tgtEl>
                                      </p:cBhvr>
                                    </p:animEffect>
                                  </p:childTnLst>
                                </p:cTn>
                              </p:par>
                              <p:par>
                                <p:cTn id="171" presetID="31" presetClass="entr" presetSubtype="0" fill="hold" grpId="0" nodeType="withEffect">
                                  <p:stCondLst>
                                    <p:cond delay="0"/>
                                  </p:stCondLst>
                                  <p:childTnLst>
                                    <p:set>
                                      <p:cBhvr>
                                        <p:cTn id="172" dur="1" fill="hold">
                                          <p:stCondLst>
                                            <p:cond delay="0"/>
                                          </p:stCondLst>
                                        </p:cTn>
                                        <p:tgtEl>
                                          <p:spTgt spid="130"/>
                                        </p:tgtEl>
                                        <p:attrNameLst>
                                          <p:attrName>style.visibility</p:attrName>
                                        </p:attrNameLst>
                                      </p:cBhvr>
                                      <p:to>
                                        <p:strVal val="visible"/>
                                      </p:to>
                                    </p:set>
                                    <p:anim calcmode="lin" valueType="num">
                                      <p:cBhvr>
                                        <p:cTn id="173" dur="1000" fill="hold"/>
                                        <p:tgtEl>
                                          <p:spTgt spid="130"/>
                                        </p:tgtEl>
                                        <p:attrNameLst>
                                          <p:attrName>ppt_w</p:attrName>
                                        </p:attrNameLst>
                                      </p:cBhvr>
                                      <p:tavLst>
                                        <p:tav tm="0">
                                          <p:val>
                                            <p:fltVal val="0"/>
                                          </p:val>
                                        </p:tav>
                                        <p:tav tm="100000">
                                          <p:val>
                                            <p:strVal val="#ppt_w"/>
                                          </p:val>
                                        </p:tav>
                                      </p:tavLst>
                                    </p:anim>
                                    <p:anim calcmode="lin" valueType="num">
                                      <p:cBhvr>
                                        <p:cTn id="174" dur="1000" fill="hold"/>
                                        <p:tgtEl>
                                          <p:spTgt spid="130"/>
                                        </p:tgtEl>
                                        <p:attrNameLst>
                                          <p:attrName>ppt_h</p:attrName>
                                        </p:attrNameLst>
                                      </p:cBhvr>
                                      <p:tavLst>
                                        <p:tav tm="0">
                                          <p:val>
                                            <p:fltVal val="0"/>
                                          </p:val>
                                        </p:tav>
                                        <p:tav tm="100000">
                                          <p:val>
                                            <p:strVal val="#ppt_h"/>
                                          </p:val>
                                        </p:tav>
                                      </p:tavLst>
                                    </p:anim>
                                    <p:anim calcmode="lin" valueType="num">
                                      <p:cBhvr>
                                        <p:cTn id="175" dur="1000" fill="hold"/>
                                        <p:tgtEl>
                                          <p:spTgt spid="130"/>
                                        </p:tgtEl>
                                        <p:attrNameLst>
                                          <p:attrName>style.rotation</p:attrName>
                                        </p:attrNameLst>
                                      </p:cBhvr>
                                      <p:tavLst>
                                        <p:tav tm="0">
                                          <p:val>
                                            <p:fltVal val="90"/>
                                          </p:val>
                                        </p:tav>
                                        <p:tav tm="100000">
                                          <p:val>
                                            <p:fltVal val="0"/>
                                          </p:val>
                                        </p:tav>
                                      </p:tavLst>
                                    </p:anim>
                                    <p:animEffect transition="in" filter="fade">
                                      <p:cBhvr>
                                        <p:cTn id="176" dur="1000"/>
                                        <p:tgtEl>
                                          <p:spTgt spid="130"/>
                                        </p:tgtEl>
                                      </p:cBhvr>
                                    </p:animEffect>
                                  </p:childTnLst>
                                </p:cTn>
                              </p:par>
                              <p:par>
                                <p:cTn id="177" presetID="31" presetClass="entr" presetSubtype="0" fill="hold" grpId="0" nodeType="withEffect">
                                  <p:stCondLst>
                                    <p:cond delay="0"/>
                                  </p:stCondLst>
                                  <p:childTnLst>
                                    <p:set>
                                      <p:cBhvr>
                                        <p:cTn id="178" dur="1" fill="hold">
                                          <p:stCondLst>
                                            <p:cond delay="0"/>
                                          </p:stCondLst>
                                        </p:cTn>
                                        <p:tgtEl>
                                          <p:spTgt spid="131"/>
                                        </p:tgtEl>
                                        <p:attrNameLst>
                                          <p:attrName>style.visibility</p:attrName>
                                        </p:attrNameLst>
                                      </p:cBhvr>
                                      <p:to>
                                        <p:strVal val="visible"/>
                                      </p:to>
                                    </p:set>
                                    <p:anim calcmode="lin" valueType="num">
                                      <p:cBhvr>
                                        <p:cTn id="179" dur="1000" fill="hold"/>
                                        <p:tgtEl>
                                          <p:spTgt spid="131"/>
                                        </p:tgtEl>
                                        <p:attrNameLst>
                                          <p:attrName>ppt_w</p:attrName>
                                        </p:attrNameLst>
                                      </p:cBhvr>
                                      <p:tavLst>
                                        <p:tav tm="0">
                                          <p:val>
                                            <p:fltVal val="0"/>
                                          </p:val>
                                        </p:tav>
                                        <p:tav tm="100000">
                                          <p:val>
                                            <p:strVal val="#ppt_w"/>
                                          </p:val>
                                        </p:tav>
                                      </p:tavLst>
                                    </p:anim>
                                    <p:anim calcmode="lin" valueType="num">
                                      <p:cBhvr>
                                        <p:cTn id="180" dur="1000" fill="hold"/>
                                        <p:tgtEl>
                                          <p:spTgt spid="131"/>
                                        </p:tgtEl>
                                        <p:attrNameLst>
                                          <p:attrName>ppt_h</p:attrName>
                                        </p:attrNameLst>
                                      </p:cBhvr>
                                      <p:tavLst>
                                        <p:tav tm="0">
                                          <p:val>
                                            <p:fltVal val="0"/>
                                          </p:val>
                                        </p:tav>
                                        <p:tav tm="100000">
                                          <p:val>
                                            <p:strVal val="#ppt_h"/>
                                          </p:val>
                                        </p:tav>
                                      </p:tavLst>
                                    </p:anim>
                                    <p:anim calcmode="lin" valueType="num">
                                      <p:cBhvr>
                                        <p:cTn id="181" dur="1000" fill="hold"/>
                                        <p:tgtEl>
                                          <p:spTgt spid="131"/>
                                        </p:tgtEl>
                                        <p:attrNameLst>
                                          <p:attrName>style.rotation</p:attrName>
                                        </p:attrNameLst>
                                      </p:cBhvr>
                                      <p:tavLst>
                                        <p:tav tm="0">
                                          <p:val>
                                            <p:fltVal val="90"/>
                                          </p:val>
                                        </p:tav>
                                        <p:tav tm="100000">
                                          <p:val>
                                            <p:fltVal val="0"/>
                                          </p:val>
                                        </p:tav>
                                      </p:tavLst>
                                    </p:anim>
                                    <p:animEffect transition="in" filter="fade">
                                      <p:cBhvr>
                                        <p:cTn id="182" dur="1000"/>
                                        <p:tgtEl>
                                          <p:spTgt spid="131"/>
                                        </p:tgtEl>
                                      </p:cBhvr>
                                    </p:animEffect>
                                  </p:childTnLst>
                                </p:cTn>
                              </p:par>
                              <p:par>
                                <p:cTn id="183" presetID="31" presetClass="entr" presetSubtype="0" fill="hold" grpId="0" nodeType="withEffect">
                                  <p:stCondLst>
                                    <p:cond delay="0"/>
                                  </p:stCondLst>
                                  <p:childTnLst>
                                    <p:set>
                                      <p:cBhvr>
                                        <p:cTn id="184" dur="1" fill="hold">
                                          <p:stCondLst>
                                            <p:cond delay="0"/>
                                          </p:stCondLst>
                                        </p:cTn>
                                        <p:tgtEl>
                                          <p:spTgt spid="132"/>
                                        </p:tgtEl>
                                        <p:attrNameLst>
                                          <p:attrName>style.visibility</p:attrName>
                                        </p:attrNameLst>
                                      </p:cBhvr>
                                      <p:to>
                                        <p:strVal val="visible"/>
                                      </p:to>
                                    </p:set>
                                    <p:anim calcmode="lin" valueType="num">
                                      <p:cBhvr>
                                        <p:cTn id="185" dur="1000" fill="hold"/>
                                        <p:tgtEl>
                                          <p:spTgt spid="132"/>
                                        </p:tgtEl>
                                        <p:attrNameLst>
                                          <p:attrName>ppt_w</p:attrName>
                                        </p:attrNameLst>
                                      </p:cBhvr>
                                      <p:tavLst>
                                        <p:tav tm="0">
                                          <p:val>
                                            <p:fltVal val="0"/>
                                          </p:val>
                                        </p:tav>
                                        <p:tav tm="100000">
                                          <p:val>
                                            <p:strVal val="#ppt_w"/>
                                          </p:val>
                                        </p:tav>
                                      </p:tavLst>
                                    </p:anim>
                                    <p:anim calcmode="lin" valueType="num">
                                      <p:cBhvr>
                                        <p:cTn id="186" dur="1000" fill="hold"/>
                                        <p:tgtEl>
                                          <p:spTgt spid="132"/>
                                        </p:tgtEl>
                                        <p:attrNameLst>
                                          <p:attrName>ppt_h</p:attrName>
                                        </p:attrNameLst>
                                      </p:cBhvr>
                                      <p:tavLst>
                                        <p:tav tm="0">
                                          <p:val>
                                            <p:fltVal val="0"/>
                                          </p:val>
                                        </p:tav>
                                        <p:tav tm="100000">
                                          <p:val>
                                            <p:strVal val="#ppt_h"/>
                                          </p:val>
                                        </p:tav>
                                      </p:tavLst>
                                    </p:anim>
                                    <p:anim calcmode="lin" valueType="num">
                                      <p:cBhvr>
                                        <p:cTn id="187" dur="1000" fill="hold"/>
                                        <p:tgtEl>
                                          <p:spTgt spid="132"/>
                                        </p:tgtEl>
                                        <p:attrNameLst>
                                          <p:attrName>style.rotation</p:attrName>
                                        </p:attrNameLst>
                                      </p:cBhvr>
                                      <p:tavLst>
                                        <p:tav tm="0">
                                          <p:val>
                                            <p:fltVal val="90"/>
                                          </p:val>
                                        </p:tav>
                                        <p:tav tm="100000">
                                          <p:val>
                                            <p:fltVal val="0"/>
                                          </p:val>
                                        </p:tav>
                                      </p:tavLst>
                                    </p:anim>
                                    <p:animEffect transition="in" filter="fade">
                                      <p:cBhvr>
                                        <p:cTn id="188" dur="1000"/>
                                        <p:tgtEl>
                                          <p:spTgt spid="132"/>
                                        </p:tgtEl>
                                      </p:cBhvr>
                                    </p:animEffect>
                                  </p:childTnLst>
                                </p:cTn>
                              </p:par>
                              <p:par>
                                <p:cTn id="189" presetID="31" presetClass="entr" presetSubtype="0" fill="hold" grpId="0" nodeType="withEffect">
                                  <p:stCondLst>
                                    <p:cond delay="0"/>
                                  </p:stCondLst>
                                  <p:childTnLst>
                                    <p:set>
                                      <p:cBhvr>
                                        <p:cTn id="190" dur="1" fill="hold">
                                          <p:stCondLst>
                                            <p:cond delay="0"/>
                                          </p:stCondLst>
                                        </p:cTn>
                                        <p:tgtEl>
                                          <p:spTgt spid="133"/>
                                        </p:tgtEl>
                                        <p:attrNameLst>
                                          <p:attrName>style.visibility</p:attrName>
                                        </p:attrNameLst>
                                      </p:cBhvr>
                                      <p:to>
                                        <p:strVal val="visible"/>
                                      </p:to>
                                    </p:set>
                                    <p:anim calcmode="lin" valueType="num">
                                      <p:cBhvr>
                                        <p:cTn id="191" dur="1000" fill="hold"/>
                                        <p:tgtEl>
                                          <p:spTgt spid="133"/>
                                        </p:tgtEl>
                                        <p:attrNameLst>
                                          <p:attrName>ppt_w</p:attrName>
                                        </p:attrNameLst>
                                      </p:cBhvr>
                                      <p:tavLst>
                                        <p:tav tm="0">
                                          <p:val>
                                            <p:fltVal val="0"/>
                                          </p:val>
                                        </p:tav>
                                        <p:tav tm="100000">
                                          <p:val>
                                            <p:strVal val="#ppt_w"/>
                                          </p:val>
                                        </p:tav>
                                      </p:tavLst>
                                    </p:anim>
                                    <p:anim calcmode="lin" valueType="num">
                                      <p:cBhvr>
                                        <p:cTn id="192" dur="1000" fill="hold"/>
                                        <p:tgtEl>
                                          <p:spTgt spid="133"/>
                                        </p:tgtEl>
                                        <p:attrNameLst>
                                          <p:attrName>ppt_h</p:attrName>
                                        </p:attrNameLst>
                                      </p:cBhvr>
                                      <p:tavLst>
                                        <p:tav tm="0">
                                          <p:val>
                                            <p:fltVal val="0"/>
                                          </p:val>
                                        </p:tav>
                                        <p:tav tm="100000">
                                          <p:val>
                                            <p:strVal val="#ppt_h"/>
                                          </p:val>
                                        </p:tav>
                                      </p:tavLst>
                                    </p:anim>
                                    <p:anim calcmode="lin" valueType="num">
                                      <p:cBhvr>
                                        <p:cTn id="193" dur="1000" fill="hold"/>
                                        <p:tgtEl>
                                          <p:spTgt spid="133"/>
                                        </p:tgtEl>
                                        <p:attrNameLst>
                                          <p:attrName>style.rotation</p:attrName>
                                        </p:attrNameLst>
                                      </p:cBhvr>
                                      <p:tavLst>
                                        <p:tav tm="0">
                                          <p:val>
                                            <p:fltVal val="90"/>
                                          </p:val>
                                        </p:tav>
                                        <p:tav tm="100000">
                                          <p:val>
                                            <p:fltVal val="0"/>
                                          </p:val>
                                        </p:tav>
                                      </p:tavLst>
                                    </p:anim>
                                    <p:animEffect transition="in" filter="fade">
                                      <p:cBhvr>
                                        <p:cTn id="194" dur="1000"/>
                                        <p:tgtEl>
                                          <p:spTgt spid="133"/>
                                        </p:tgtEl>
                                      </p:cBhvr>
                                    </p:animEffect>
                                  </p:childTnLst>
                                </p:cTn>
                              </p:par>
                              <p:par>
                                <p:cTn id="195" presetID="31" presetClass="entr" presetSubtype="0" fill="hold" grpId="0" nodeType="withEffect">
                                  <p:stCondLst>
                                    <p:cond delay="0"/>
                                  </p:stCondLst>
                                  <p:childTnLst>
                                    <p:set>
                                      <p:cBhvr>
                                        <p:cTn id="196" dur="1" fill="hold">
                                          <p:stCondLst>
                                            <p:cond delay="0"/>
                                          </p:stCondLst>
                                        </p:cTn>
                                        <p:tgtEl>
                                          <p:spTgt spid="134"/>
                                        </p:tgtEl>
                                        <p:attrNameLst>
                                          <p:attrName>style.visibility</p:attrName>
                                        </p:attrNameLst>
                                      </p:cBhvr>
                                      <p:to>
                                        <p:strVal val="visible"/>
                                      </p:to>
                                    </p:set>
                                    <p:anim calcmode="lin" valueType="num">
                                      <p:cBhvr>
                                        <p:cTn id="197" dur="1000" fill="hold"/>
                                        <p:tgtEl>
                                          <p:spTgt spid="134"/>
                                        </p:tgtEl>
                                        <p:attrNameLst>
                                          <p:attrName>ppt_w</p:attrName>
                                        </p:attrNameLst>
                                      </p:cBhvr>
                                      <p:tavLst>
                                        <p:tav tm="0">
                                          <p:val>
                                            <p:fltVal val="0"/>
                                          </p:val>
                                        </p:tav>
                                        <p:tav tm="100000">
                                          <p:val>
                                            <p:strVal val="#ppt_w"/>
                                          </p:val>
                                        </p:tav>
                                      </p:tavLst>
                                    </p:anim>
                                    <p:anim calcmode="lin" valueType="num">
                                      <p:cBhvr>
                                        <p:cTn id="198" dur="1000" fill="hold"/>
                                        <p:tgtEl>
                                          <p:spTgt spid="134"/>
                                        </p:tgtEl>
                                        <p:attrNameLst>
                                          <p:attrName>ppt_h</p:attrName>
                                        </p:attrNameLst>
                                      </p:cBhvr>
                                      <p:tavLst>
                                        <p:tav tm="0">
                                          <p:val>
                                            <p:fltVal val="0"/>
                                          </p:val>
                                        </p:tav>
                                        <p:tav tm="100000">
                                          <p:val>
                                            <p:strVal val="#ppt_h"/>
                                          </p:val>
                                        </p:tav>
                                      </p:tavLst>
                                    </p:anim>
                                    <p:anim calcmode="lin" valueType="num">
                                      <p:cBhvr>
                                        <p:cTn id="199" dur="1000" fill="hold"/>
                                        <p:tgtEl>
                                          <p:spTgt spid="134"/>
                                        </p:tgtEl>
                                        <p:attrNameLst>
                                          <p:attrName>style.rotation</p:attrName>
                                        </p:attrNameLst>
                                      </p:cBhvr>
                                      <p:tavLst>
                                        <p:tav tm="0">
                                          <p:val>
                                            <p:fltVal val="90"/>
                                          </p:val>
                                        </p:tav>
                                        <p:tav tm="100000">
                                          <p:val>
                                            <p:fltVal val="0"/>
                                          </p:val>
                                        </p:tav>
                                      </p:tavLst>
                                    </p:anim>
                                    <p:animEffect transition="in" filter="fade">
                                      <p:cBhvr>
                                        <p:cTn id="200" dur="1000"/>
                                        <p:tgtEl>
                                          <p:spTgt spid="134"/>
                                        </p:tgtEl>
                                      </p:cBhvr>
                                    </p:animEffect>
                                  </p:childTnLst>
                                </p:cTn>
                              </p:par>
                              <p:par>
                                <p:cTn id="201" presetID="31" presetClass="entr" presetSubtype="0" fill="hold" grpId="0" nodeType="withEffect">
                                  <p:stCondLst>
                                    <p:cond delay="0"/>
                                  </p:stCondLst>
                                  <p:childTnLst>
                                    <p:set>
                                      <p:cBhvr>
                                        <p:cTn id="202" dur="1" fill="hold">
                                          <p:stCondLst>
                                            <p:cond delay="0"/>
                                          </p:stCondLst>
                                        </p:cTn>
                                        <p:tgtEl>
                                          <p:spTgt spid="135"/>
                                        </p:tgtEl>
                                        <p:attrNameLst>
                                          <p:attrName>style.visibility</p:attrName>
                                        </p:attrNameLst>
                                      </p:cBhvr>
                                      <p:to>
                                        <p:strVal val="visible"/>
                                      </p:to>
                                    </p:set>
                                    <p:anim calcmode="lin" valueType="num">
                                      <p:cBhvr>
                                        <p:cTn id="203" dur="1000" fill="hold"/>
                                        <p:tgtEl>
                                          <p:spTgt spid="135"/>
                                        </p:tgtEl>
                                        <p:attrNameLst>
                                          <p:attrName>ppt_w</p:attrName>
                                        </p:attrNameLst>
                                      </p:cBhvr>
                                      <p:tavLst>
                                        <p:tav tm="0">
                                          <p:val>
                                            <p:fltVal val="0"/>
                                          </p:val>
                                        </p:tav>
                                        <p:tav tm="100000">
                                          <p:val>
                                            <p:strVal val="#ppt_w"/>
                                          </p:val>
                                        </p:tav>
                                      </p:tavLst>
                                    </p:anim>
                                    <p:anim calcmode="lin" valueType="num">
                                      <p:cBhvr>
                                        <p:cTn id="204" dur="1000" fill="hold"/>
                                        <p:tgtEl>
                                          <p:spTgt spid="135"/>
                                        </p:tgtEl>
                                        <p:attrNameLst>
                                          <p:attrName>ppt_h</p:attrName>
                                        </p:attrNameLst>
                                      </p:cBhvr>
                                      <p:tavLst>
                                        <p:tav tm="0">
                                          <p:val>
                                            <p:fltVal val="0"/>
                                          </p:val>
                                        </p:tav>
                                        <p:tav tm="100000">
                                          <p:val>
                                            <p:strVal val="#ppt_h"/>
                                          </p:val>
                                        </p:tav>
                                      </p:tavLst>
                                    </p:anim>
                                    <p:anim calcmode="lin" valueType="num">
                                      <p:cBhvr>
                                        <p:cTn id="205" dur="1000" fill="hold"/>
                                        <p:tgtEl>
                                          <p:spTgt spid="135"/>
                                        </p:tgtEl>
                                        <p:attrNameLst>
                                          <p:attrName>style.rotation</p:attrName>
                                        </p:attrNameLst>
                                      </p:cBhvr>
                                      <p:tavLst>
                                        <p:tav tm="0">
                                          <p:val>
                                            <p:fltVal val="90"/>
                                          </p:val>
                                        </p:tav>
                                        <p:tav tm="100000">
                                          <p:val>
                                            <p:fltVal val="0"/>
                                          </p:val>
                                        </p:tav>
                                      </p:tavLst>
                                    </p:anim>
                                    <p:animEffect transition="in" filter="fade">
                                      <p:cBhvr>
                                        <p:cTn id="206" dur="1000"/>
                                        <p:tgtEl>
                                          <p:spTgt spid="135"/>
                                        </p:tgtEl>
                                      </p:cBhvr>
                                    </p:animEffect>
                                  </p:childTnLst>
                                </p:cTn>
                              </p:par>
                              <p:par>
                                <p:cTn id="207" presetID="31" presetClass="entr" presetSubtype="0" fill="hold" grpId="0" nodeType="withEffect">
                                  <p:stCondLst>
                                    <p:cond delay="0"/>
                                  </p:stCondLst>
                                  <p:childTnLst>
                                    <p:set>
                                      <p:cBhvr>
                                        <p:cTn id="208" dur="1" fill="hold">
                                          <p:stCondLst>
                                            <p:cond delay="0"/>
                                          </p:stCondLst>
                                        </p:cTn>
                                        <p:tgtEl>
                                          <p:spTgt spid="136"/>
                                        </p:tgtEl>
                                        <p:attrNameLst>
                                          <p:attrName>style.visibility</p:attrName>
                                        </p:attrNameLst>
                                      </p:cBhvr>
                                      <p:to>
                                        <p:strVal val="visible"/>
                                      </p:to>
                                    </p:set>
                                    <p:anim calcmode="lin" valueType="num">
                                      <p:cBhvr>
                                        <p:cTn id="209" dur="1000" fill="hold"/>
                                        <p:tgtEl>
                                          <p:spTgt spid="136"/>
                                        </p:tgtEl>
                                        <p:attrNameLst>
                                          <p:attrName>ppt_w</p:attrName>
                                        </p:attrNameLst>
                                      </p:cBhvr>
                                      <p:tavLst>
                                        <p:tav tm="0">
                                          <p:val>
                                            <p:fltVal val="0"/>
                                          </p:val>
                                        </p:tav>
                                        <p:tav tm="100000">
                                          <p:val>
                                            <p:strVal val="#ppt_w"/>
                                          </p:val>
                                        </p:tav>
                                      </p:tavLst>
                                    </p:anim>
                                    <p:anim calcmode="lin" valueType="num">
                                      <p:cBhvr>
                                        <p:cTn id="210" dur="1000" fill="hold"/>
                                        <p:tgtEl>
                                          <p:spTgt spid="136"/>
                                        </p:tgtEl>
                                        <p:attrNameLst>
                                          <p:attrName>ppt_h</p:attrName>
                                        </p:attrNameLst>
                                      </p:cBhvr>
                                      <p:tavLst>
                                        <p:tav tm="0">
                                          <p:val>
                                            <p:fltVal val="0"/>
                                          </p:val>
                                        </p:tav>
                                        <p:tav tm="100000">
                                          <p:val>
                                            <p:strVal val="#ppt_h"/>
                                          </p:val>
                                        </p:tav>
                                      </p:tavLst>
                                    </p:anim>
                                    <p:anim calcmode="lin" valueType="num">
                                      <p:cBhvr>
                                        <p:cTn id="211" dur="1000" fill="hold"/>
                                        <p:tgtEl>
                                          <p:spTgt spid="136"/>
                                        </p:tgtEl>
                                        <p:attrNameLst>
                                          <p:attrName>style.rotation</p:attrName>
                                        </p:attrNameLst>
                                      </p:cBhvr>
                                      <p:tavLst>
                                        <p:tav tm="0">
                                          <p:val>
                                            <p:fltVal val="90"/>
                                          </p:val>
                                        </p:tav>
                                        <p:tav tm="100000">
                                          <p:val>
                                            <p:fltVal val="0"/>
                                          </p:val>
                                        </p:tav>
                                      </p:tavLst>
                                    </p:anim>
                                    <p:animEffect transition="in" filter="fade">
                                      <p:cBhvr>
                                        <p:cTn id="212" dur="1000"/>
                                        <p:tgtEl>
                                          <p:spTgt spid="136"/>
                                        </p:tgtEl>
                                      </p:cBhvr>
                                    </p:animEffect>
                                  </p:childTnLst>
                                </p:cTn>
                              </p:par>
                              <p:par>
                                <p:cTn id="213" presetID="31" presetClass="entr" presetSubtype="0" fill="hold" grpId="0" nodeType="withEffect">
                                  <p:stCondLst>
                                    <p:cond delay="0"/>
                                  </p:stCondLst>
                                  <p:childTnLst>
                                    <p:set>
                                      <p:cBhvr>
                                        <p:cTn id="214" dur="1" fill="hold">
                                          <p:stCondLst>
                                            <p:cond delay="0"/>
                                          </p:stCondLst>
                                        </p:cTn>
                                        <p:tgtEl>
                                          <p:spTgt spid="137"/>
                                        </p:tgtEl>
                                        <p:attrNameLst>
                                          <p:attrName>style.visibility</p:attrName>
                                        </p:attrNameLst>
                                      </p:cBhvr>
                                      <p:to>
                                        <p:strVal val="visible"/>
                                      </p:to>
                                    </p:set>
                                    <p:anim calcmode="lin" valueType="num">
                                      <p:cBhvr>
                                        <p:cTn id="215" dur="1000" fill="hold"/>
                                        <p:tgtEl>
                                          <p:spTgt spid="137"/>
                                        </p:tgtEl>
                                        <p:attrNameLst>
                                          <p:attrName>ppt_w</p:attrName>
                                        </p:attrNameLst>
                                      </p:cBhvr>
                                      <p:tavLst>
                                        <p:tav tm="0">
                                          <p:val>
                                            <p:fltVal val="0"/>
                                          </p:val>
                                        </p:tav>
                                        <p:tav tm="100000">
                                          <p:val>
                                            <p:strVal val="#ppt_w"/>
                                          </p:val>
                                        </p:tav>
                                      </p:tavLst>
                                    </p:anim>
                                    <p:anim calcmode="lin" valueType="num">
                                      <p:cBhvr>
                                        <p:cTn id="216" dur="1000" fill="hold"/>
                                        <p:tgtEl>
                                          <p:spTgt spid="137"/>
                                        </p:tgtEl>
                                        <p:attrNameLst>
                                          <p:attrName>ppt_h</p:attrName>
                                        </p:attrNameLst>
                                      </p:cBhvr>
                                      <p:tavLst>
                                        <p:tav tm="0">
                                          <p:val>
                                            <p:fltVal val="0"/>
                                          </p:val>
                                        </p:tav>
                                        <p:tav tm="100000">
                                          <p:val>
                                            <p:strVal val="#ppt_h"/>
                                          </p:val>
                                        </p:tav>
                                      </p:tavLst>
                                    </p:anim>
                                    <p:anim calcmode="lin" valueType="num">
                                      <p:cBhvr>
                                        <p:cTn id="217" dur="1000" fill="hold"/>
                                        <p:tgtEl>
                                          <p:spTgt spid="137"/>
                                        </p:tgtEl>
                                        <p:attrNameLst>
                                          <p:attrName>style.rotation</p:attrName>
                                        </p:attrNameLst>
                                      </p:cBhvr>
                                      <p:tavLst>
                                        <p:tav tm="0">
                                          <p:val>
                                            <p:fltVal val="90"/>
                                          </p:val>
                                        </p:tav>
                                        <p:tav tm="100000">
                                          <p:val>
                                            <p:fltVal val="0"/>
                                          </p:val>
                                        </p:tav>
                                      </p:tavLst>
                                    </p:anim>
                                    <p:animEffect transition="in" filter="fade">
                                      <p:cBhvr>
                                        <p:cTn id="218" dur="1000"/>
                                        <p:tgtEl>
                                          <p:spTgt spid="137"/>
                                        </p:tgtEl>
                                      </p:cBhvr>
                                    </p:animEffect>
                                  </p:childTnLst>
                                </p:cTn>
                              </p:par>
                            </p:childTnLst>
                          </p:cTn>
                        </p:par>
                        <p:par>
                          <p:cTn id="219" fill="hold">
                            <p:stCondLst>
                              <p:cond delay="2000"/>
                            </p:stCondLst>
                            <p:childTnLst>
                              <p:par>
                                <p:cTn id="220" presetID="47" presetClass="entr" presetSubtype="0" fill="hold" nodeType="afterEffect">
                                  <p:stCondLst>
                                    <p:cond delay="0"/>
                                  </p:stCondLst>
                                  <p:childTnLst>
                                    <p:set>
                                      <p:cBhvr>
                                        <p:cTn id="221" dur="1" fill="hold">
                                          <p:stCondLst>
                                            <p:cond delay="0"/>
                                          </p:stCondLst>
                                        </p:cTn>
                                        <p:tgtEl>
                                          <p:spTgt spid="50"/>
                                        </p:tgtEl>
                                        <p:attrNameLst>
                                          <p:attrName>style.visibility</p:attrName>
                                        </p:attrNameLst>
                                      </p:cBhvr>
                                      <p:to>
                                        <p:strVal val="visible"/>
                                      </p:to>
                                    </p:set>
                                    <p:animEffect transition="in" filter="fade">
                                      <p:cBhvr>
                                        <p:cTn id="222" dur="1000"/>
                                        <p:tgtEl>
                                          <p:spTgt spid="50"/>
                                        </p:tgtEl>
                                      </p:cBhvr>
                                    </p:animEffect>
                                    <p:anim calcmode="lin" valueType="num">
                                      <p:cBhvr>
                                        <p:cTn id="223" dur="1000" fill="hold"/>
                                        <p:tgtEl>
                                          <p:spTgt spid="50"/>
                                        </p:tgtEl>
                                        <p:attrNameLst>
                                          <p:attrName>ppt_x</p:attrName>
                                        </p:attrNameLst>
                                      </p:cBhvr>
                                      <p:tavLst>
                                        <p:tav tm="0">
                                          <p:val>
                                            <p:strVal val="#ppt_x"/>
                                          </p:val>
                                        </p:tav>
                                        <p:tav tm="100000">
                                          <p:val>
                                            <p:strVal val="#ppt_x"/>
                                          </p:val>
                                        </p:tav>
                                      </p:tavLst>
                                    </p:anim>
                                    <p:anim calcmode="lin" valueType="num">
                                      <p:cBhvr>
                                        <p:cTn id="224" dur="1000" fill="hold"/>
                                        <p:tgtEl>
                                          <p:spTgt spid="50"/>
                                        </p:tgtEl>
                                        <p:attrNameLst>
                                          <p:attrName>ppt_y</p:attrName>
                                        </p:attrNameLst>
                                      </p:cBhvr>
                                      <p:tavLst>
                                        <p:tav tm="0">
                                          <p:val>
                                            <p:strVal val="#ppt_y-.1"/>
                                          </p:val>
                                        </p:tav>
                                        <p:tav tm="100000">
                                          <p:val>
                                            <p:strVal val="#ppt_y"/>
                                          </p:val>
                                        </p:tav>
                                      </p:tavLst>
                                    </p:anim>
                                  </p:childTnLst>
                                </p:cTn>
                              </p:par>
                            </p:childTnLst>
                          </p:cTn>
                        </p:par>
                        <p:par>
                          <p:cTn id="225" fill="hold">
                            <p:stCondLst>
                              <p:cond delay="3000"/>
                            </p:stCondLst>
                            <p:childTnLst>
                              <p:par>
                                <p:cTn id="226" presetID="22" presetClass="entr" presetSubtype="2" fill="hold" nodeType="afterEffect">
                                  <p:stCondLst>
                                    <p:cond delay="0"/>
                                  </p:stCondLst>
                                  <p:childTnLst>
                                    <p:set>
                                      <p:cBhvr>
                                        <p:cTn id="227" dur="1" fill="hold">
                                          <p:stCondLst>
                                            <p:cond delay="0"/>
                                          </p:stCondLst>
                                        </p:cTn>
                                        <p:tgtEl>
                                          <p:spTgt spid="41"/>
                                        </p:tgtEl>
                                        <p:attrNameLst>
                                          <p:attrName>style.visibility</p:attrName>
                                        </p:attrNameLst>
                                      </p:cBhvr>
                                      <p:to>
                                        <p:strVal val="visible"/>
                                      </p:to>
                                    </p:set>
                                    <p:animEffect transition="in" filter="wipe(right)">
                                      <p:cBhvr>
                                        <p:cTn id="228" dur="500"/>
                                        <p:tgtEl>
                                          <p:spTgt spid="41"/>
                                        </p:tgtEl>
                                      </p:cBhvr>
                                    </p:animEffect>
                                  </p:childTnLst>
                                </p:cTn>
                              </p:par>
                            </p:childTnLst>
                          </p:cTn>
                        </p:par>
                        <p:par>
                          <p:cTn id="229" fill="hold">
                            <p:stCondLst>
                              <p:cond delay="3500"/>
                            </p:stCondLst>
                            <p:childTnLst>
                              <p:par>
                                <p:cTn id="230" presetID="42" presetClass="entr" presetSubtype="0" fill="hold" grpId="0" nodeType="afterEffect">
                                  <p:stCondLst>
                                    <p:cond delay="0"/>
                                  </p:stCondLst>
                                  <p:childTnLst>
                                    <p:set>
                                      <p:cBhvr>
                                        <p:cTn id="231" dur="1" fill="hold">
                                          <p:stCondLst>
                                            <p:cond delay="0"/>
                                          </p:stCondLst>
                                        </p:cTn>
                                        <p:tgtEl>
                                          <p:spTgt spid="40"/>
                                        </p:tgtEl>
                                        <p:attrNameLst>
                                          <p:attrName>style.visibility</p:attrName>
                                        </p:attrNameLst>
                                      </p:cBhvr>
                                      <p:to>
                                        <p:strVal val="visible"/>
                                      </p:to>
                                    </p:set>
                                    <p:animEffect transition="in" filter="fade">
                                      <p:cBhvr>
                                        <p:cTn id="232" dur="1000"/>
                                        <p:tgtEl>
                                          <p:spTgt spid="40"/>
                                        </p:tgtEl>
                                      </p:cBhvr>
                                    </p:animEffect>
                                    <p:anim calcmode="lin" valueType="num">
                                      <p:cBhvr>
                                        <p:cTn id="233" dur="1000" fill="hold"/>
                                        <p:tgtEl>
                                          <p:spTgt spid="40"/>
                                        </p:tgtEl>
                                        <p:attrNameLst>
                                          <p:attrName>ppt_x</p:attrName>
                                        </p:attrNameLst>
                                      </p:cBhvr>
                                      <p:tavLst>
                                        <p:tav tm="0">
                                          <p:val>
                                            <p:strVal val="#ppt_x"/>
                                          </p:val>
                                        </p:tav>
                                        <p:tav tm="100000">
                                          <p:val>
                                            <p:strVal val="#ppt_x"/>
                                          </p:val>
                                        </p:tav>
                                      </p:tavLst>
                                    </p:anim>
                                    <p:anim calcmode="lin" valueType="num">
                                      <p:cBhvr>
                                        <p:cTn id="234" dur="1000" fill="hold"/>
                                        <p:tgtEl>
                                          <p:spTgt spid="40"/>
                                        </p:tgtEl>
                                        <p:attrNameLst>
                                          <p:attrName>ppt_y</p:attrName>
                                        </p:attrNameLst>
                                      </p:cBhvr>
                                      <p:tavLst>
                                        <p:tav tm="0">
                                          <p:val>
                                            <p:strVal val="#ppt_y+.1"/>
                                          </p:val>
                                        </p:tav>
                                        <p:tav tm="100000">
                                          <p:val>
                                            <p:strVal val="#ppt_y"/>
                                          </p:val>
                                        </p:tav>
                                      </p:tavLst>
                                    </p:anim>
                                  </p:childTnLst>
                                </p:cTn>
                              </p:par>
                            </p:childTnLst>
                          </p:cTn>
                        </p:par>
                        <p:par>
                          <p:cTn id="235" fill="hold">
                            <p:stCondLst>
                              <p:cond delay="4500"/>
                            </p:stCondLst>
                            <p:childTnLst>
                              <p:par>
                                <p:cTn id="236" presetID="47" presetClass="entr" presetSubtype="0" fill="hold" nodeType="afterEffect">
                                  <p:stCondLst>
                                    <p:cond delay="0"/>
                                  </p:stCondLst>
                                  <p:childTnLst>
                                    <p:set>
                                      <p:cBhvr>
                                        <p:cTn id="237" dur="1" fill="hold">
                                          <p:stCondLst>
                                            <p:cond delay="0"/>
                                          </p:stCondLst>
                                        </p:cTn>
                                        <p:tgtEl>
                                          <p:spTgt spid="78"/>
                                        </p:tgtEl>
                                        <p:attrNameLst>
                                          <p:attrName>style.visibility</p:attrName>
                                        </p:attrNameLst>
                                      </p:cBhvr>
                                      <p:to>
                                        <p:strVal val="visible"/>
                                      </p:to>
                                    </p:set>
                                    <p:animEffect transition="in" filter="fade">
                                      <p:cBhvr>
                                        <p:cTn id="238" dur="1000"/>
                                        <p:tgtEl>
                                          <p:spTgt spid="78"/>
                                        </p:tgtEl>
                                      </p:cBhvr>
                                    </p:animEffect>
                                    <p:anim calcmode="lin" valueType="num">
                                      <p:cBhvr>
                                        <p:cTn id="239" dur="1000" fill="hold"/>
                                        <p:tgtEl>
                                          <p:spTgt spid="78"/>
                                        </p:tgtEl>
                                        <p:attrNameLst>
                                          <p:attrName>ppt_x</p:attrName>
                                        </p:attrNameLst>
                                      </p:cBhvr>
                                      <p:tavLst>
                                        <p:tav tm="0">
                                          <p:val>
                                            <p:strVal val="#ppt_x"/>
                                          </p:val>
                                        </p:tav>
                                        <p:tav tm="100000">
                                          <p:val>
                                            <p:strVal val="#ppt_x"/>
                                          </p:val>
                                        </p:tav>
                                      </p:tavLst>
                                    </p:anim>
                                    <p:anim calcmode="lin" valueType="num">
                                      <p:cBhvr>
                                        <p:cTn id="240" dur="1000" fill="hold"/>
                                        <p:tgtEl>
                                          <p:spTgt spid="78"/>
                                        </p:tgtEl>
                                        <p:attrNameLst>
                                          <p:attrName>ppt_y</p:attrName>
                                        </p:attrNameLst>
                                      </p:cBhvr>
                                      <p:tavLst>
                                        <p:tav tm="0">
                                          <p:val>
                                            <p:strVal val="#ppt_y-.1"/>
                                          </p:val>
                                        </p:tav>
                                        <p:tav tm="100000">
                                          <p:val>
                                            <p:strVal val="#ppt_y"/>
                                          </p:val>
                                        </p:tav>
                                      </p:tavLst>
                                    </p:anim>
                                  </p:childTnLst>
                                </p:cTn>
                              </p:par>
                            </p:childTnLst>
                          </p:cTn>
                        </p:par>
                        <p:par>
                          <p:cTn id="241" fill="hold">
                            <p:stCondLst>
                              <p:cond delay="5500"/>
                            </p:stCondLst>
                            <p:childTnLst>
                              <p:par>
                                <p:cTn id="242" presetID="22" presetClass="entr" presetSubtype="8" fill="hold" nodeType="afterEffect">
                                  <p:stCondLst>
                                    <p:cond delay="0"/>
                                  </p:stCondLst>
                                  <p:childTnLst>
                                    <p:set>
                                      <p:cBhvr>
                                        <p:cTn id="243" dur="1" fill="hold">
                                          <p:stCondLst>
                                            <p:cond delay="0"/>
                                          </p:stCondLst>
                                        </p:cTn>
                                        <p:tgtEl>
                                          <p:spTgt spid="44"/>
                                        </p:tgtEl>
                                        <p:attrNameLst>
                                          <p:attrName>style.visibility</p:attrName>
                                        </p:attrNameLst>
                                      </p:cBhvr>
                                      <p:to>
                                        <p:strVal val="visible"/>
                                      </p:to>
                                    </p:set>
                                    <p:animEffect transition="in" filter="wipe(left)">
                                      <p:cBhvr>
                                        <p:cTn id="244" dur="500"/>
                                        <p:tgtEl>
                                          <p:spTgt spid="44"/>
                                        </p:tgtEl>
                                      </p:cBhvr>
                                    </p:animEffect>
                                  </p:childTnLst>
                                </p:cTn>
                              </p:par>
                            </p:childTnLst>
                          </p:cTn>
                        </p:par>
                        <p:par>
                          <p:cTn id="245" fill="hold">
                            <p:stCondLst>
                              <p:cond delay="6000"/>
                            </p:stCondLst>
                            <p:childTnLst>
                              <p:par>
                                <p:cTn id="246" presetID="42" presetClass="entr" presetSubtype="0" fill="hold" grpId="0" nodeType="afterEffect">
                                  <p:stCondLst>
                                    <p:cond delay="0"/>
                                  </p:stCondLst>
                                  <p:childTnLst>
                                    <p:set>
                                      <p:cBhvr>
                                        <p:cTn id="247" dur="1" fill="hold">
                                          <p:stCondLst>
                                            <p:cond delay="0"/>
                                          </p:stCondLst>
                                        </p:cTn>
                                        <p:tgtEl>
                                          <p:spTgt spid="38"/>
                                        </p:tgtEl>
                                        <p:attrNameLst>
                                          <p:attrName>style.visibility</p:attrName>
                                        </p:attrNameLst>
                                      </p:cBhvr>
                                      <p:to>
                                        <p:strVal val="visible"/>
                                      </p:to>
                                    </p:set>
                                    <p:animEffect transition="in" filter="fade">
                                      <p:cBhvr>
                                        <p:cTn id="248" dur="1000"/>
                                        <p:tgtEl>
                                          <p:spTgt spid="38"/>
                                        </p:tgtEl>
                                      </p:cBhvr>
                                    </p:animEffect>
                                    <p:anim calcmode="lin" valueType="num">
                                      <p:cBhvr>
                                        <p:cTn id="249" dur="1000" fill="hold"/>
                                        <p:tgtEl>
                                          <p:spTgt spid="38"/>
                                        </p:tgtEl>
                                        <p:attrNameLst>
                                          <p:attrName>ppt_x</p:attrName>
                                        </p:attrNameLst>
                                      </p:cBhvr>
                                      <p:tavLst>
                                        <p:tav tm="0">
                                          <p:val>
                                            <p:strVal val="#ppt_x"/>
                                          </p:val>
                                        </p:tav>
                                        <p:tav tm="100000">
                                          <p:val>
                                            <p:strVal val="#ppt_x"/>
                                          </p:val>
                                        </p:tav>
                                      </p:tavLst>
                                    </p:anim>
                                    <p:anim calcmode="lin" valueType="num">
                                      <p:cBhvr>
                                        <p:cTn id="250" dur="1000" fill="hold"/>
                                        <p:tgtEl>
                                          <p:spTgt spid="38"/>
                                        </p:tgtEl>
                                        <p:attrNameLst>
                                          <p:attrName>ppt_y</p:attrName>
                                        </p:attrNameLst>
                                      </p:cBhvr>
                                      <p:tavLst>
                                        <p:tav tm="0">
                                          <p:val>
                                            <p:strVal val="#ppt_y+.1"/>
                                          </p:val>
                                        </p:tav>
                                        <p:tav tm="100000">
                                          <p:val>
                                            <p:strVal val="#ppt_y"/>
                                          </p:val>
                                        </p:tav>
                                      </p:tavLst>
                                    </p:anim>
                                  </p:childTnLst>
                                </p:cTn>
                              </p:par>
                            </p:childTnLst>
                          </p:cTn>
                        </p:par>
                        <p:par>
                          <p:cTn id="251" fill="hold">
                            <p:stCondLst>
                              <p:cond delay="7000"/>
                            </p:stCondLst>
                            <p:childTnLst>
                              <p:par>
                                <p:cTn id="252" presetID="47" presetClass="entr" presetSubtype="0" fill="hold" nodeType="afterEffect">
                                  <p:stCondLst>
                                    <p:cond delay="0"/>
                                  </p:stCondLst>
                                  <p:childTnLst>
                                    <p:set>
                                      <p:cBhvr>
                                        <p:cTn id="253" dur="1" fill="hold">
                                          <p:stCondLst>
                                            <p:cond delay="0"/>
                                          </p:stCondLst>
                                        </p:cTn>
                                        <p:tgtEl>
                                          <p:spTgt spid="82"/>
                                        </p:tgtEl>
                                        <p:attrNameLst>
                                          <p:attrName>style.visibility</p:attrName>
                                        </p:attrNameLst>
                                      </p:cBhvr>
                                      <p:to>
                                        <p:strVal val="visible"/>
                                      </p:to>
                                    </p:set>
                                    <p:animEffect transition="in" filter="fade">
                                      <p:cBhvr>
                                        <p:cTn id="254" dur="1000"/>
                                        <p:tgtEl>
                                          <p:spTgt spid="82"/>
                                        </p:tgtEl>
                                      </p:cBhvr>
                                    </p:animEffect>
                                    <p:anim calcmode="lin" valueType="num">
                                      <p:cBhvr>
                                        <p:cTn id="255" dur="1000" fill="hold"/>
                                        <p:tgtEl>
                                          <p:spTgt spid="82"/>
                                        </p:tgtEl>
                                        <p:attrNameLst>
                                          <p:attrName>ppt_x</p:attrName>
                                        </p:attrNameLst>
                                      </p:cBhvr>
                                      <p:tavLst>
                                        <p:tav tm="0">
                                          <p:val>
                                            <p:strVal val="#ppt_x"/>
                                          </p:val>
                                        </p:tav>
                                        <p:tav tm="100000">
                                          <p:val>
                                            <p:strVal val="#ppt_x"/>
                                          </p:val>
                                        </p:tav>
                                      </p:tavLst>
                                    </p:anim>
                                    <p:anim calcmode="lin" valueType="num">
                                      <p:cBhvr>
                                        <p:cTn id="256" dur="1000" fill="hold"/>
                                        <p:tgtEl>
                                          <p:spTgt spid="82"/>
                                        </p:tgtEl>
                                        <p:attrNameLst>
                                          <p:attrName>ppt_y</p:attrName>
                                        </p:attrNameLst>
                                      </p:cBhvr>
                                      <p:tavLst>
                                        <p:tav tm="0">
                                          <p:val>
                                            <p:strVal val="#ppt_y-.1"/>
                                          </p:val>
                                        </p:tav>
                                        <p:tav tm="100000">
                                          <p:val>
                                            <p:strVal val="#ppt_y"/>
                                          </p:val>
                                        </p:tav>
                                      </p:tavLst>
                                    </p:anim>
                                  </p:childTnLst>
                                </p:cTn>
                              </p:par>
                            </p:childTnLst>
                          </p:cTn>
                        </p:par>
                        <p:par>
                          <p:cTn id="257" fill="hold">
                            <p:stCondLst>
                              <p:cond delay="8000"/>
                            </p:stCondLst>
                            <p:childTnLst>
                              <p:par>
                                <p:cTn id="258" presetID="22" presetClass="entr" presetSubtype="8" fill="hold" nodeType="afterEffect">
                                  <p:stCondLst>
                                    <p:cond delay="0"/>
                                  </p:stCondLst>
                                  <p:childTnLst>
                                    <p:set>
                                      <p:cBhvr>
                                        <p:cTn id="259" dur="1" fill="hold">
                                          <p:stCondLst>
                                            <p:cond delay="0"/>
                                          </p:stCondLst>
                                        </p:cTn>
                                        <p:tgtEl>
                                          <p:spTgt spid="47"/>
                                        </p:tgtEl>
                                        <p:attrNameLst>
                                          <p:attrName>style.visibility</p:attrName>
                                        </p:attrNameLst>
                                      </p:cBhvr>
                                      <p:to>
                                        <p:strVal val="visible"/>
                                      </p:to>
                                    </p:set>
                                    <p:animEffect transition="in" filter="wipe(left)">
                                      <p:cBhvr>
                                        <p:cTn id="260" dur="500"/>
                                        <p:tgtEl>
                                          <p:spTgt spid="47"/>
                                        </p:tgtEl>
                                      </p:cBhvr>
                                    </p:animEffect>
                                  </p:childTnLst>
                                </p:cTn>
                              </p:par>
                            </p:childTnLst>
                          </p:cTn>
                        </p:par>
                        <p:par>
                          <p:cTn id="261" fill="hold">
                            <p:stCondLst>
                              <p:cond delay="8500"/>
                            </p:stCondLst>
                            <p:childTnLst>
                              <p:par>
                                <p:cTn id="262" presetID="42" presetClass="entr" presetSubtype="0" fill="hold" grpId="0" nodeType="afterEffect">
                                  <p:stCondLst>
                                    <p:cond delay="0"/>
                                  </p:stCondLst>
                                  <p:childTnLst>
                                    <p:set>
                                      <p:cBhvr>
                                        <p:cTn id="263" dur="1" fill="hold">
                                          <p:stCondLst>
                                            <p:cond delay="0"/>
                                          </p:stCondLst>
                                        </p:cTn>
                                        <p:tgtEl>
                                          <p:spTgt spid="39"/>
                                        </p:tgtEl>
                                        <p:attrNameLst>
                                          <p:attrName>style.visibility</p:attrName>
                                        </p:attrNameLst>
                                      </p:cBhvr>
                                      <p:to>
                                        <p:strVal val="visible"/>
                                      </p:to>
                                    </p:set>
                                    <p:animEffect transition="in" filter="fade">
                                      <p:cBhvr>
                                        <p:cTn id="264" dur="1000"/>
                                        <p:tgtEl>
                                          <p:spTgt spid="39"/>
                                        </p:tgtEl>
                                      </p:cBhvr>
                                    </p:animEffect>
                                    <p:anim calcmode="lin" valueType="num">
                                      <p:cBhvr>
                                        <p:cTn id="265" dur="1000" fill="hold"/>
                                        <p:tgtEl>
                                          <p:spTgt spid="39"/>
                                        </p:tgtEl>
                                        <p:attrNameLst>
                                          <p:attrName>ppt_x</p:attrName>
                                        </p:attrNameLst>
                                      </p:cBhvr>
                                      <p:tavLst>
                                        <p:tav tm="0">
                                          <p:val>
                                            <p:strVal val="#ppt_x"/>
                                          </p:val>
                                        </p:tav>
                                        <p:tav tm="100000">
                                          <p:val>
                                            <p:strVal val="#ppt_x"/>
                                          </p:val>
                                        </p:tav>
                                      </p:tavLst>
                                    </p:anim>
                                    <p:anim calcmode="lin" valueType="num">
                                      <p:cBhvr>
                                        <p:cTn id="266"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91"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37" grpId="0"/>
      <p:bldP spid="38" grpId="0"/>
      <p:bldP spid="39" grpId="0"/>
      <p:bldP spid="4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173821"/>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BF38B94E-F46E-4A76-82A9-8DF8B14678C6}"/>
              </a:ext>
            </a:extLst>
          </p:cNvPr>
          <p:cNvGrpSpPr/>
          <p:nvPr/>
        </p:nvGrpSpPr>
        <p:grpSpPr>
          <a:xfrm>
            <a:off x="3962400" y="4443984"/>
            <a:ext cx="822960" cy="82296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44D7FB"/>
            </a:solidFill>
            <a:ln>
              <a:noFill/>
            </a:ln>
            <a:effectLst>
              <a:outerShdw blurRad="177800" dist="1778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7"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p:nvPr/>
        </p:nvGrpSpPr>
        <p:grpSpPr>
          <a:xfrm>
            <a:off x="3873002" y="3095872"/>
            <a:ext cx="822960" cy="82296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36B8E3"/>
            </a:solidFill>
            <a:ln>
              <a:noFill/>
            </a:ln>
            <a:effectLst>
              <a:outerShdw blurRad="177800" dist="1778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p:nvPr/>
        </p:nvGrpSpPr>
        <p:grpSpPr>
          <a:xfrm>
            <a:off x="4819277" y="2050552"/>
            <a:ext cx="822960" cy="82296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239BD3"/>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5"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p:nvPr/>
        </p:nvGrpSpPr>
        <p:grpSpPr>
          <a:xfrm>
            <a:off x="6236167" y="2042187"/>
            <a:ext cx="822960" cy="82296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157EBF"/>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pic>
        <p:nvPicPr>
          <p:cNvPr id="21" name="Graphic 20" descr="Microscope">
            <a:extLst>
              <a:ext uri="{FF2B5EF4-FFF2-40B4-BE49-F238E27FC236}">
                <a16:creationId xmlns:a16="http://schemas.microsoft.com/office/drawing/2014/main" id="{8E3CA670-EE89-4FD3-98BF-27E69437536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394999"/>
            <a:ext cx="731520" cy="731520"/>
          </a:xfrm>
          <a:prstGeom prst="rect">
            <a:avLst/>
          </a:prstGeom>
        </p:spPr>
      </p:pic>
      <p:pic>
        <p:nvPicPr>
          <p:cNvPr id="23" name="Graphic 22" descr="Test tubes">
            <a:extLst>
              <a:ext uri="{FF2B5EF4-FFF2-40B4-BE49-F238E27FC236}">
                <a16:creationId xmlns:a16="http://schemas.microsoft.com/office/drawing/2014/main" id="{6BEE7ACB-8B90-4C0B-9E09-9F269393EBF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17920" y="5437061"/>
            <a:ext cx="731520" cy="731520"/>
          </a:xfrm>
          <a:prstGeom prst="rect">
            <a:avLst/>
          </a:prstGeom>
        </p:spPr>
      </p:pic>
      <p:sp>
        <p:nvSpPr>
          <p:cNvPr id="24" name="TextBox 23">
            <a:extLst>
              <a:ext uri="{FF2B5EF4-FFF2-40B4-BE49-F238E27FC236}">
                <a16:creationId xmlns:a16="http://schemas.microsoft.com/office/drawing/2014/main" id="{A4BC3B58-0B73-4AEF-8834-15E9E85BEE97}"/>
              </a:ext>
            </a:extLst>
          </p:cNvPr>
          <p:cNvSpPr txBox="1"/>
          <p:nvPr/>
        </p:nvSpPr>
        <p:spPr>
          <a:xfrm>
            <a:off x="7346512" y="1389888"/>
            <a:ext cx="4462272" cy="1154162"/>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BB77ECDF-9AF9-43CA-BC14-65ACDB387AAE}"/>
              </a:ext>
            </a:extLst>
          </p:cNvPr>
          <p:cNvSpPr txBox="1"/>
          <p:nvPr/>
        </p:nvSpPr>
        <p:spPr>
          <a:xfrm>
            <a:off x="230816" y="1392206"/>
            <a:ext cx="4465146" cy="1154162"/>
          </a:xfrm>
          <a:prstGeom prst="rect">
            <a:avLst/>
          </a:prstGeom>
          <a:noFill/>
        </p:spPr>
        <p:txBody>
          <a:bodyPr wrap="square" rtlCol="0">
            <a:spAutoFit/>
          </a:bodyPr>
          <a:lstStyle/>
          <a:p>
            <a:pPr algn="r"/>
            <a:r>
              <a:rPr lang="en-US" sz="1400" dirty="0">
                <a:solidFill>
                  <a:srgbClr val="239BD3"/>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737698D-0B2C-488A-9622-E011014F81C1}"/>
              </a:ext>
            </a:extLst>
          </p:cNvPr>
          <p:cNvSpPr txBox="1"/>
          <p:nvPr/>
        </p:nvSpPr>
        <p:spPr>
          <a:xfrm>
            <a:off x="85744" y="3098441"/>
            <a:ext cx="3663980" cy="1354217"/>
          </a:xfrm>
          <a:prstGeom prst="rect">
            <a:avLst/>
          </a:prstGeom>
          <a:noFill/>
        </p:spPr>
        <p:txBody>
          <a:bodyPr wrap="square" rtlCol="0">
            <a:spAutoFit/>
          </a:bodyPr>
          <a:lstStyle/>
          <a:p>
            <a:pPr algn="r"/>
            <a:r>
              <a:rPr lang="en-US" sz="1400" dirty="0">
                <a:solidFill>
                  <a:srgbClr val="36B8E3"/>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7" name="TextBox 26">
            <a:extLst>
              <a:ext uri="{FF2B5EF4-FFF2-40B4-BE49-F238E27FC236}">
                <a16:creationId xmlns:a16="http://schemas.microsoft.com/office/drawing/2014/main" id="{66862AAF-0E0F-4EB7-A6E1-88CC4964B531}"/>
              </a:ext>
            </a:extLst>
          </p:cNvPr>
          <p:cNvSpPr txBox="1"/>
          <p:nvPr/>
        </p:nvSpPr>
        <p:spPr>
          <a:xfrm>
            <a:off x="76200" y="5486400"/>
            <a:ext cx="4480560" cy="1154162"/>
          </a:xfrm>
          <a:prstGeom prst="rect">
            <a:avLst/>
          </a:prstGeom>
          <a:noFill/>
        </p:spPr>
        <p:txBody>
          <a:bodyPr wrap="square" rtlCol="0">
            <a:spAutoFit/>
          </a:bodyPr>
          <a:lstStyle/>
          <a:p>
            <a:pPr algn="r"/>
            <a:r>
              <a:rPr lang="en-US" sz="1400" dirty="0">
                <a:solidFill>
                  <a:srgbClr val="44D7FB"/>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253605"/>
            <a:ext cx="2158821" cy="1406539"/>
          </a:xfrm>
          <a:prstGeom prst="rect">
            <a:avLst/>
          </a:prstGeom>
          <a:noFill/>
        </p:spPr>
        <p:txBody>
          <a:bodyPr wrap="square" rtlCol="0">
            <a:spAutoFit/>
          </a:bodyPr>
          <a:lstStyle/>
          <a:p>
            <a:pPr algn="ctr" defTabSz="1219170">
              <a:spcBef>
                <a:spcPct val="20000"/>
              </a:spcBef>
              <a:defRPr/>
            </a:pPr>
            <a:r>
              <a:rPr lang="en-US" dirty="0">
                <a:solidFill>
                  <a:srgbClr val="56595E"/>
                </a:solidFill>
                <a:latin typeface="Bernard MT Condensed" panose="02050806060905020404" pitchFamily="18" charset="0"/>
              </a:rPr>
              <a:t>LOREM IPSUM</a:t>
            </a: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33" name="Group 32">
            <a:extLst>
              <a:ext uri="{FF2B5EF4-FFF2-40B4-BE49-F238E27FC236}">
                <a16:creationId xmlns:a16="http://schemas.microsoft.com/office/drawing/2014/main" id="{3E9599D9-C835-471D-B903-5D9AE07B5A94}"/>
              </a:ext>
            </a:extLst>
          </p:cNvPr>
          <p:cNvGrpSpPr/>
          <p:nvPr/>
        </p:nvGrpSpPr>
        <p:grpSpPr>
          <a:xfrm>
            <a:off x="7304157" y="3090064"/>
            <a:ext cx="822960" cy="822960"/>
            <a:chOff x="7379071" y="3962400"/>
            <a:chExt cx="822960" cy="822960"/>
          </a:xfrm>
        </p:grpSpPr>
        <p:sp>
          <p:nvSpPr>
            <p:cNvPr id="34" name="Oval 33">
              <a:extLst>
                <a:ext uri="{FF2B5EF4-FFF2-40B4-BE49-F238E27FC236}">
                  <a16:creationId xmlns:a16="http://schemas.microsoft.com/office/drawing/2014/main" id="{D27B8915-E0CC-4BDD-8A17-3A59A2BC1CDE}"/>
                </a:ext>
              </a:extLst>
            </p:cNvPr>
            <p:cNvSpPr>
              <a:spLocks noChangeAspect="1"/>
            </p:cNvSpPr>
            <p:nvPr/>
          </p:nvSpPr>
          <p:spPr>
            <a:xfrm>
              <a:off x="7379071" y="3962400"/>
              <a:ext cx="822960" cy="822960"/>
            </a:xfrm>
            <a:prstGeom prst="ellipse">
              <a:avLst/>
            </a:prstGeom>
            <a:solidFill>
              <a:srgbClr val="0967B9"/>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9C99BF62-4338-4D5D-97E0-AECC35D9F291}"/>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05</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6" name="TextBox 35">
            <a:extLst>
              <a:ext uri="{FF2B5EF4-FFF2-40B4-BE49-F238E27FC236}">
                <a16:creationId xmlns:a16="http://schemas.microsoft.com/office/drawing/2014/main" id="{7EA8FFB0-23B9-42DB-AC4F-05E99895C9E7}"/>
              </a:ext>
            </a:extLst>
          </p:cNvPr>
          <p:cNvSpPr txBox="1"/>
          <p:nvPr/>
        </p:nvSpPr>
        <p:spPr>
          <a:xfrm>
            <a:off x="8382000" y="3099816"/>
            <a:ext cx="3657600" cy="1354217"/>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37" name="Group 36">
            <a:extLst>
              <a:ext uri="{FF2B5EF4-FFF2-40B4-BE49-F238E27FC236}">
                <a16:creationId xmlns:a16="http://schemas.microsoft.com/office/drawing/2014/main" id="{9FB871F0-9FBA-4653-88C5-8D247BEF040A}"/>
              </a:ext>
            </a:extLst>
          </p:cNvPr>
          <p:cNvGrpSpPr/>
          <p:nvPr/>
        </p:nvGrpSpPr>
        <p:grpSpPr>
          <a:xfrm>
            <a:off x="7294060" y="4389120"/>
            <a:ext cx="822960" cy="822960"/>
            <a:chOff x="7379071" y="3962400"/>
            <a:chExt cx="822960" cy="822960"/>
          </a:xfrm>
        </p:grpSpPr>
        <p:sp>
          <p:nvSpPr>
            <p:cNvPr id="38" name="Oval 37">
              <a:extLst>
                <a:ext uri="{FF2B5EF4-FFF2-40B4-BE49-F238E27FC236}">
                  <a16:creationId xmlns:a16="http://schemas.microsoft.com/office/drawing/2014/main" id="{6449FA49-54EA-4E61-8E67-DA7FFF260634}"/>
                </a:ext>
              </a:extLst>
            </p:cNvPr>
            <p:cNvSpPr>
              <a:spLocks noChangeAspect="1"/>
            </p:cNvSpPr>
            <p:nvPr/>
          </p:nvSpPr>
          <p:spPr>
            <a:xfrm>
              <a:off x="7379071" y="3962400"/>
              <a:ext cx="822960" cy="822960"/>
            </a:xfrm>
            <a:prstGeom prst="ellipse">
              <a:avLst/>
            </a:prstGeom>
            <a:solidFill>
              <a:srgbClr val="0050AA"/>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A0D41BF7-7202-46AF-994A-28FF692CB5F7}"/>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06</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40" name="TextBox 39">
            <a:extLst>
              <a:ext uri="{FF2B5EF4-FFF2-40B4-BE49-F238E27FC236}">
                <a16:creationId xmlns:a16="http://schemas.microsoft.com/office/drawing/2014/main" id="{400D5639-06B5-48E6-9C15-6418A9C97E0A}"/>
              </a:ext>
            </a:extLst>
          </p:cNvPr>
          <p:cNvSpPr txBox="1"/>
          <p:nvPr/>
        </p:nvSpPr>
        <p:spPr>
          <a:xfrm>
            <a:off x="7749044" y="5486400"/>
            <a:ext cx="4480560" cy="1154162"/>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802E3314-5CEB-48D1-AC30-8568D5BDF7EF}"/>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7959399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000"/>
                            </p:stCondLst>
                            <p:childTnLst>
                              <p:par>
                                <p:cTn id="16" presetID="53" presetClass="entr" presetSubtype="528"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p:cTn id="18" dur="500" fill="hold"/>
                                        <p:tgtEl>
                                          <p:spTgt spid="21"/>
                                        </p:tgtEl>
                                        <p:attrNameLst>
                                          <p:attrName>ppt_w</p:attrName>
                                        </p:attrNameLst>
                                      </p:cBhvr>
                                      <p:tavLst>
                                        <p:tav tm="0">
                                          <p:val>
                                            <p:fltVal val="0"/>
                                          </p:val>
                                        </p:tav>
                                        <p:tav tm="100000">
                                          <p:val>
                                            <p:strVal val="#ppt_w"/>
                                          </p:val>
                                        </p:tav>
                                      </p:tavLst>
                                    </p:anim>
                                    <p:anim calcmode="lin" valueType="num">
                                      <p:cBhvr>
                                        <p:cTn id="19" dur="500" fill="hold"/>
                                        <p:tgtEl>
                                          <p:spTgt spid="21"/>
                                        </p:tgtEl>
                                        <p:attrNameLst>
                                          <p:attrName>ppt_h</p:attrName>
                                        </p:attrNameLst>
                                      </p:cBhvr>
                                      <p:tavLst>
                                        <p:tav tm="0">
                                          <p:val>
                                            <p:fltVal val="0"/>
                                          </p:val>
                                        </p:tav>
                                        <p:tav tm="100000">
                                          <p:val>
                                            <p:strVal val="#ppt_h"/>
                                          </p:val>
                                        </p:tav>
                                      </p:tavLst>
                                    </p:anim>
                                    <p:animEffect transition="in" filter="fade">
                                      <p:cBhvr>
                                        <p:cTn id="20" dur="500"/>
                                        <p:tgtEl>
                                          <p:spTgt spid="21"/>
                                        </p:tgtEl>
                                      </p:cBhvr>
                                    </p:animEffect>
                                    <p:anim calcmode="lin" valueType="num">
                                      <p:cBhvr>
                                        <p:cTn id="21" dur="500" fill="hold"/>
                                        <p:tgtEl>
                                          <p:spTgt spid="21"/>
                                        </p:tgtEl>
                                        <p:attrNameLst>
                                          <p:attrName>ppt_x</p:attrName>
                                        </p:attrNameLst>
                                      </p:cBhvr>
                                      <p:tavLst>
                                        <p:tav tm="0">
                                          <p:val>
                                            <p:fltVal val="0.5"/>
                                          </p:val>
                                        </p:tav>
                                        <p:tav tm="100000">
                                          <p:val>
                                            <p:strVal val="#ppt_x"/>
                                          </p:val>
                                        </p:tav>
                                      </p:tavLst>
                                    </p:anim>
                                    <p:anim calcmode="lin" valueType="num">
                                      <p:cBhvr>
                                        <p:cTn id="22" dur="500" fill="hold"/>
                                        <p:tgtEl>
                                          <p:spTgt spid="21"/>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500" fill="hold"/>
                                        <p:tgtEl>
                                          <p:spTgt spid="23"/>
                                        </p:tgtEl>
                                        <p:attrNameLst>
                                          <p:attrName>ppt_w</p:attrName>
                                        </p:attrNameLst>
                                      </p:cBhvr>
                                      <p:tavLst>
                                        <p:tav tm="0">
                                          <p:val>
                                            <p:fltVal val="0"/>
                                          </p:val>
                                        </p:tav>
                                        <p:tav tm="100000">
                                          <p:val>
                                            <p:strVal val="#ppt_w"/>
                                          </p:val>
                                        </p:tav>
                                      </p:tavLst>
                                    </p:anim>
                                    <p:anim calcmode="lin" valueType="num">
                                      <p:cBhvr>
                                        <p:cTn id="26" dur="500" fill="hold"/>
                                        <p:tgtEl>
                                          <p:spTgt spid="23"/>
                                        </p:tgtEl>
                                        <p:attrNameLst>
                                          <p:attrName>ppt_h</p:attrName>
                                        </p:attrNameLst>
                                      </p:cBhvr>
                                      <p:tavLst>
                                        <p:tav tm="0">
                                          <p:val>
                                            <p:fltVal val="0"/>
                                          </p:val>
                                        </p:tav>
                                        <p:tav tm="100000">
                                          <p:val>
                                            <p:strVal val="#ppt_h"/>
                                          </p:val>
                                        </p:tav>
                                      </p:tavLst>
                                    </p:anim>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fltVal val="0.5"/>
                                          </p:val>
                                        </p:tav>
                                        <p:tav tm="100000">
                                          <p:val>
                                            <p:strVal val="#ppt_x"/>
                                          </p:val>
                                        </p:tav>
                                      </p:tavLst>
                                    </p:anim>
                                    <p:anim calcmode="lin" valueType="num">
                                      <p:cBhvr>
                                        <p:cTn id="29" dur="500" fill="hold"/>
                                        <p:tgtEl>
                                          <p:spTgt spid="23"/>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528"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42" presetClass="entr" presetSubtype="0"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1000"/>
                                        <p:tgtEl>
                                          <p:spTgt spid="27"/>
                                        </p:tgtEl>
                                      </p:cBhvr>
                                    </p:animEffect>
                                    <p:anim calcmode="lin" valueType="num">
                                      <p:cBhvr>
                                        <p:cTn id="48" dur="1000" fill="hold"/>
                                        <p:tgtEl>
                                          <p:spTgt spid="27"/>
                                        </p:tgtEl>
                                        <p:attrNameLst>
                                          <p:attrName>ppt_x</p:attrName>
                                        </p:attrNameLst>
                                      </p:cBhvr>
                                      <p:tavLst>
                                        <p:tav tm="0">
                                          <p:val>
                                            <p:strVal val="#ppt_x"/>
                                          </p:val>
                                        </p:tav>
                                        <p:tav tm="100000">
                                          <p:val>
                                            <p:strVal val="#ppt_x"/>
                                          </p:val>
                                        </p:tav>
                                      </p:tavLst>
                                    </p:anim>
                                    <p:anim calcmode="lin" valueType="num">
                                      <p:cBhvr>
                                        <p:cTn id="49" dur="1000" fill="hold"/>
                                        <p:tgtEl>
                                          <p:spTgt spid="27"/>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53" presetClass="entr" presetSubtype="528" fill="hold" nodeType="afterEffect">
                                  <p:stCondLst>
                                    <p:cond delay="0"/>
                                  </p:stCondLst>
                                  <p:childTnLst>
                                    <p:set>
                                      <p:cBhvr>
                                        <p:cTn id="52" dur="1" fill="hold">
                                          <p:stCondLst>
                                            <p:cond delay="0"/>
                                          </p:stCondLst>
                                        </p:cTn>
                                        <p:tgtEl>
                                          <p:spTgt spid="30"/>
                                        </p:tgtEl>
                                        <p:attrNameLst>
                                          <p:attrName>style.visibility</p:attrName>
                                        </p:attrNameLst>
                                      </p:cBhvr>
                                      <p:to>
                                        <p:strVal val="visible"/>
                                      </p:to>
                                    </p:set>
                                    <p:anim calcmode="lin" valueType="num">
                                      <p:cBhvr>
                                        <p:cTn id="53" dur="500" fill="hold"/>
                                        <p:tgtEl>
                                          <p:spTgt spid="30"/>
                                        </p:tgtEl>
                                        <p:attrNameLst>
                                          <p:attrName>ppt_w</p:attrName>
                                        </p:attrNameLst>
                                      </p:cBhvr>
                                      <p:tavLst>
                                        <p:tav tm="0">
                                          <p:val>
                                            <p:fltVal val="0"/>
                                          </p:val>
                                        </p:tav>
                                        <p:tav tm="100000">
                                          <p:val>
                                            <p:strVal val="#ppt_w"/>
                                          </p:val>
                                        </p:tav>
                                      </p:tavLst>
                                    </p:anim>
                                    <p:anim calcmode="lin" valueType="num">
                                      <p:cBhvr>
                                        <p:cTn id="54" dur="500" fill="hold"/>
                                        <p:tgtEl>
                                          <p:spTgt spid="30"/>
                                        </p:tgtEl>
                                        <p:attrNameLst>
                                          <p:attrName>ppt_h</p:attrName>
                                        </p:attrNameLst>
                                      </p:cBhvr>
                                      <p:tavLst>
                                        <p:tav tm="0">
                                          <p:val>
                                            <p:fltVal val="0"/>
                                          </p:val>
                                        </p:tav>
                                        <p:tav tm="100000">
                                          <p:val>
                                            <p:strVal val="#ppt_h"/>
                                          </p:val>
                                        </p:tav>
                                      </p:tavLst>
                                    </p:anim>
                                    <p:animEffect transition="in" filter="fade">
                                      <p:cBhvr>
                                        <p:cTn id="55" dur="500"/>
                                        <p:tgtEl>
                                          <p:spTgt spid="30"/>
                                        </p:tgtEl>
                                      </p:cBhvr>
                                    </p:animEffect>
                                    <p:anim calcmode="lin" valueType="num">
                                      <p:cBhvr>
                                        <p:cTn id="56" dur="500" fill="hold"/>
                                        <p:tgtEl>
                                          <p:spTgt spid="30"/>
                                        </p:tgtEl>
                                        <p:attrNameLst>
                                          <p:attrName>ppt_x</p:attrName>
                                        </p:attrNameLst>
                                      </p:cBhvr>
                                      <p:tavLst>
                                        <p:tav tm="0">
                                          <p:val>
                                            <p:fltVal val="0.5"/>
                                          </p:val>
                                        </p:tav>
                                        <p:tav tm="100000">
                                          <p:val>
                                            <p:strVal val="#ppt_x"/>
                                          </p:val>
                                        </p:tav>
                                      </p:tavLst>
                                    </p:anim>
                                    <p:anim calcmode="lin" valueType="num">
                                      <p:cBhvr>
                                        <p:cTn id="57" dur="500" fill="hold"/>
                                        <p:tgtEl>
                                          <p:spTgt spid="30"/>
                                        </p:tgtEl>
                                        <p:attrNameLst>
                                          <p:attrName>ppt_y</p:attrName>
                                        </p:attrNameLst>
                                      </p:cBhvr>
                                      <p:tavLst>
                                        <p:tav tm="0">
                                          <p:val>
                                            <p:fltVal val="0.5"/>
                                          </p:val>
                                        </p:tav>
                                        <p:tav tm="100000">
                                          <p:val>
                                            <p:strVal val="#ppt_y"/>
                                          </p:val>
                                        </p:tav>
                                      </p:tavLst>
                                    </p:anim>
                                  </p:childTnLst>
                                </p:cTn>
                              </p:par>
                            </p:childTnLst>
                          </p:cTn>
                        </p:par>
                        <p:par>
                          <p:cTn id="58" fill="hold">
                            <p:stCondLst>
                              <p:cond delay="4500"/>
                            </p:stCondLst>
                            <p:childTnLst>
                              <p:par>
                                <p:cTn id="59" presetID="42"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1000" fill="hold"/>
                                        <p:tgtEl>
                                          <p:spTgt spid="26"/>
                                        </p:tgtEl>
                                        <p:attrNameLst>
                                          <p:attrName>ppt_y</p:attrName>
                                        </p:attrNameLst>
                                      </p:cBhvr>
                                      <p:tavLst>
                                        <p:tav tm="0">
                                          <p:val>
                                            <p:strVal val="#ppt_y+.1"/>
                                          </p:val>
                                        </p:tav>
                                        <p:tav tm="100000">
                                          <p:val>
                                            <p:strVal val="#ppt_y"/>
                                          </p:val>
                                        </p:tav>
                                      </p:tavLst>
                                    </p:anim>
                                  </p:childTnLst>
                                </p:cTn>
                              </p:par>
                            </p:childTnLst>
                          </p:cTn>
                        </p:par>
                        <p:par>
                          <p:cTn id="64" fill="hold">
                            <p:stCondLst>
                              <p:cond delay="5500"/>
                            </p:stCondLst>
                            <p:childTnLst>
                              <p:par>
                                <p:cTn id="65" presetID="53" presetClass="entr" presetSubtype="528" fill="hold" nodeType="afterEffect">
                                  <p:stCondLst>
                                    <p:cond delay="0"/>
                                  </p:stCondLst>
                                  <p:childTnLst>
                                    <p:set>
                                      <p:cBhvr>
                                        <p:cTn id="66" dur="1" fill="hold">
                                          <p:stCondLst>
                                            <p:cond delay="0"/>
                                          </p:stCondLst>
                                        </p:cTn>
                                        <p:tgtEl>
                                          <p:spTgt spid="31"/>
                                        </p:tgtEl>
                                        <p:attrNameLst>
                                          <p:attrName>style.visibility</p:attrName>
                                        </p:attrNameLst>
                                      </p:cBhvr>
                                      <p:to>
                                        <p:strVal val="visible"/>
                                      </p:to>
                                    </p:set>
                                    <p:anim calcmode="lin" valueType="num">
                                      <p:cBhvr>
                                        <p:cTn id="67" dur="500" fill="hold"/>
                                        <p:tgtEl>
                                          <p:spTgt spid="31"/>
                                        </p:tgtEl>
                                        <p:attrNameLst>
                                          <p:attrName>ppt_w</p:attrName>
                                        </p:attrNameLst>
                                      </p:cBhvr>
                                      <p:tavLst>
                                        <p:tav tm="0">
                                          <p:val>
                                            <p:fltVal val="0"/>
                                          </p:val>
                                        </p:tav>
                                        <p:tav tm="100000">
                                          <p:val>
                                            <p:strVal val="#ppt_w"/>
                                          </p:val>
                                        </p:tav>
                                      </p:tavLst>
                                    </p:anim>
                                    <p:anim calcmode="lin" valueType="num">
                                      <p:cBhvr>
                                        <p:cTn id="68" dur="500" fill="hold"/>
                                        <p:tgtEl>
                                          <p:spTgt spid="31"/>
                                        </p:tgtEl>
                                        <p:attrNameLst>
                                          <p:attrName>ppt_h</p:attrName>
                                        </p:attrNameLst>
                                      </p:cBhvr>
                                      <p:tavLst>
                                        <p:tav tm="0">
                                          <p:val>
                                            <p:fltVal val="0"/>
                                          </p:val>
                                        </p:tav>
                                        <p:tav tm="100000">
                                          <p:val>
                                            <p:strVal val="#ppt_h"/>
                                          </p:val>
                                        </p:tav>
                                      </p:tavLst>
                                    </p:anim>
                                    <p:animEffect transition="in" filter="fade">
                                      <p:cBhvr>
                                        <p:cTn id="69" dur="500"/>
                                        <p:tgtEl>
                                          <p:spTgt spid="31"/>
                                        </p:tgtEl>
                                      </p:cBhvr>
                                    </p:animEffect>
                                    <p:anim calcmode="lin" valueType="num">
                                      <p:cBhvr>
                                        <p:cTn id="70" dur="500" fill="hold"/>
                                        <p:tgtEl>
                                          <p:spTgt spid="31"/>
                                        </p:tgtEl>
                                        <p:attrNameLst>
                                          <p:attrName>ppt_x</p:attrName>
                                        </p:attrNameLst>
                                      </p:cBhvr>
                                      <p:tavLst>
                                        <p:tav tm="0">
                                          <p:val>
                                            <p:fltVal val="0.5"/>
                                          </p:val>
                                        </p:tav>
                                        <p:tav tm="100000">
                                          <p:val>
                                            <p:strVal val="#ppt_x"/>
                                          </p:val>
                                        </p:tav>
                                      </p:tavLst>
                                    </p:anim>
                                    <p:anim calcmode="lin" valueType="num">
                                      <p:cBhvr>
                                        <p:cTn id="71" dur="500" fill="hold"/>
                                        <p:tgtEl>
                                          <p:spTgt spid="31"/>
                                        </p:tgtEl>
                                        <p:attrNameLst>
                                          <p:attrName>ppt_y</p:attrName>
                                        </p:attrNameLst>
                                      </p:cBhvr>
                                      <p:tavLst>
                                        <p:tav tm="0">
                                          <p:val>
                                            <p:fltVal val="0.5"/>
                                          </p:val>
                                        </p:tav>
                                        <p:tav tm="100000">
                                          <p:val>
                                            <p:strVal val="#ppt_y"/>
                                          </p:val>
                                        </p:tav>
                                      </p:tavLst>
                                    </p:anim>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fade">
                                      <p:cBhvr>
                                        <p:cTn id="75" dur="1000"/>
                                        <p:tgtEl>
                                          <p:spTgt spid="25"/>
                                        </p:tgtEl>
                                      </p:cBhvr>
                                    </p:animEffect>
                                    <p:anim calcmode="lin" valueType="num">
                                      <p:cBhvr>
                                        <p:cTn id="76" dur="1000" fill="hold"/>
                                        <p:tgtEl>
                                          <p:spTgt spid="25"/>
                                        </p:tgtEl>
                                        <p:attrNameLst>
                                          <p:attrName>ppt_x</p:attrName>
                                        </p:attrNameLst>
                                      </p:cBhvr>
                                      <p:tavLst>
                                        <p:tav tm="0">
                                          <p:val>
                                            <p:strVal val="#ppt_x"/>
                                          </p:val>
                                        </p:tav>
                                        <p:tav tm="100000">
                                          <p:val>
                                            <p:strVal val="#ppt_x"/>
                                          </p:val>
                                        </p:tav>
                                      </p:tavLst>
                                    </p:anim>
                                    <p:anim calcmode="lin" valueType="num">
                                      <p:cBhvr>
                                        <p:cTn id="77" dur="1000" fill="hold"/>
                                        <p:tgtEl>
                                          <p:spTgt spid="25"/>
                                        </p:tgtEl>
                                        <p:attrNameLst>
                                          <p:attrName>ppt_y</p:attrName>
                                        </p:attrNameLst>
                                      </p:cBhvr>
                                      <p:tavLst>
                                        <p:tav tm="0">
                                          <p:val>
                                            <p:strVal val="#ppt_y+.1"/>
                                          </p:val>
                                        </p:tav>
                                        <p:tav tm="100000">
                                          <p:val>
                                            <p:strVal val="#ppt_y"/>
                                          </p:val>
                                        </p:tav>
                                      </p:tavLst>
                                    </p:anim>
                                  </p:childTnLst>
                                </p:cTn>
                              </p:par>
                            </p:childTnLst>
                          </p:cTn>
                        </p:par>
                        <p:par>
                          <p:cTn id="78" fill="hold">
                            <p:stCondLst>
                              <p:cond delay="7000"/>
                            </p:stCondLst>
                            <p:childTnLst>
                              <p:par>
                                <p:cTn id="79" presetID="53" presetClass="entr" presetSubtype="528" fill="hold" nodeType="afterEffect">
                                  <p:stCondLst>
                                    <p:cond delay="0"/>
                                  </p:stCondLst>
                                  <p:childTnLst>
                                    <p:set>
                                      <p:cBhvr>
                                        <p:cTn id="80" dur="1" fill="hold">
                                          <p:stCondLst>
                                            <p:cond delay="0"/>
                                          </p:stCondLst>
                                        </p:cTn>
                                        <p:tgtEl>
                                          <p:spTgt spid="32"/>
                                        </p:tgtEl>
                                        <p:attrNameLst>
                                          <p:attrName>style.visibility</p:attrName>
                                        </p:attrNameLst>
                                      </p:cBhvr>
                                      <p:to>
                                        <p:strVal val="visible"/>
                                      </p:to>
                                    </p:set>
                                    <p:anim calcmode="lin" valueType="num">
                                      <p:cBhvr>
                                        <p:cTn id="81" dur="500" fill="hold"/>
                                        <p:tgtEl>
                                          <p:spTgt spid="32"/>
                                        </p:tgtEl>
                                        <p:attrNameLst>
                                          <p:attrName>ppt_w</p:attrName>
                                        </p:attrNameLst>
                                      </p:cBhvr>
                                      <p:tavLst>
                                        <p:tav tm="0">
                                          <p:val>
                                            <p:fltVal val="0"/>
                                          </p:val>
                                        </p:tav>
                                        <p:tav tm="100000">
                                          <p:val>
                                            <p:strVal val="#ppt_w"/>
                                          </p:val>
                                        </p:tav>
                                      </p:tavLst>
                                    </p:anim>
                                    <p:anim calcmode="lin" valueType="num">
                                      <p:cBhvr>
                                        <p:cTn id="82" dur="500" fill="hold"/>
                                        <p:tgtEl>
                                          <p:spTgt spid="32"/>
                                        </p:tgtEl>
                                        <p:attrNameLst>
                                          <p:attrName>ppt_h</p:attrName>
                                        </p:attrNameLst>
                                      </p:cBhvr>
                                      <p:tavLst>
                                        <p:tav tm="0">
                                          <p:val>
                                            <p:fltVal val="0"/>
                                          </p:val>
                                        </p:tav>
                                        <p:tav tm="100000">
                                          <p:val>
                                            <p:strVal val="#ppt_h"/>
                                          </p:val>
                                        </p:tav>
                                      </p:tavLst>
                                    </p:anim>
                                    <p:animEffect transition="in" filter="fade">
                                      <p:cBhvr>
                                        <p:cTn id="83" dur="500"/>
                                        <p:tgtEl>
                                          <p:spTgt spid="32"/>
                                        </p:tgtEl>
                                      </p:cBhvr>
                                    </p:animEffect>
                                    <p:anim calcmode="lin" valueType="num">
                                      <p:cBhvr>
                                        <p:cTn id="84" dur="500" fill="hold"/>
                                        <p:tgtEl>
                                          <p:spTgt spid="32"/>
                                        </p:tgtEl>
                                        <p:attrNameLst>
                                          <p:attrName>ppt_x</p:attrName>
                                        </p:attrNameLst>
                                      </p:cBhvr>
                                      <p:tavLst>
                                        <p:tav tm="0">
                                          <p:val>
                                            <p:fltVal val="0.5"/>
                                          </p:val>
                                        </p:tav>
                                        <p:tav tm="100000">
                                          <p:val>
                                            <p:strVal val="#ppt_x"/>
                                          </p:val>
                                        </p:tav>
                                      </p:tavLst>
                                    </p:anim>
                                    <p:anim calcmode="lin" valueType="num">
                                      <p:cBhvr>
                                        <p:cTn id="85" dur="500" fill="hold"/>
                                        <p:tgtEl>
                                          <p:spTgt spid="32"/>
                                        </p:tgtEl>
                                        <p:attrNameLst>
                                          <p:attrName>ppt_y</p:attrName>
                                        </p:attrNameLst>
                                      </p:cBhvr>
                                      <p:tavLst>
                                        <p:tav tm="0">
                                          <p:val>
                                            <p:fltVal val="0.5"/>
                                          </p:val>
                                        </p:tav>
                                        <p:tav tm="100000">
                                          <p:val>
                                            <p:strVal val="#ppt_y"/>
                                          </p:val>
                                        </p:tav>
                                      </p:tavLst>
                                    </p:anim>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24"/>
                                        </p:tgtEl>
                                        <p:attrNameLst>
                                          <p:attrName>style.visibility</p:attrName>
                                        </p:attrNameLst>
                                      </p:cBhvr>
                                      <p:to>
                                        <p:strVal val="visible"/>
                                      </p:to>
                                    </p:set>
                                    <p:animEffect transition="in" filter="fade">
                                      <p:cBhvr>
                                        <p:cTn id="89" dur="1000"/>
                                        <p:tgtEl>
                                          <p:spTgt spid="24"/>
                                        </p:tgtEl>
                                      </p:cBhvr>
                                    </p:animEffect>
                                    <p:anim calcmode="lin" valueType="num">
                                      <p:cBhvr>
                                        <p:cTn id="90" dur="1000" fill="hold"/>
                                        <p:tgtEl>
                                          <p:spTgt spid="24"/>
                                        </p:tgtEl>
                                        <p:attrNameLst>
                                          <p:attrName>ppt_x</p:attrName>
                                        </p:attrNameLst>
                                      </p:cBhvr>
                                      <p:tavLst>
                                        <p:tav tm="0">
                                          <p:val>
                                            <p:strVal val="#ppt_x"/>
                                          </p:val>
                                        </p:tav>
                                        <p:tav tm="100000">
                                          <p:val>
                                            <p:strVal val="#ppt_x"/>
                                          </p:val>
                                        </p:tav>
                                      </p:tavLst>
                                    </p:anim>
                                    <p:anim calcmode="lin" valueType="num">
                                      <p:cBhvr>
                                        <p:cTn id="91" dur="1000" fill="hold"/>
                                        <p:tgtEl>
                                          <p:spTgt spid="2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53" presetClass="entr" presetSubtype="528" fill="hold" nodeType="after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p:cTn id="95" dur="500" fill="hold"/>
                                        <p:tgtEl>
                                          <p:spTgt spid="33"/>
                                        </p:tgtEl>
                                        <p:attrNameLst>
                                          <p:attrName>ppt_w</p:attrName>
                                        </p:attrNameLst>
                                      </p:cBhvr>
                                      <p:tavLst>
                                        <p:tav tm="0">
                                          <p:val>
                                            <p:fltVal val="0"/>
                                          </p:val>
                                        </p:tav>
                                        <p:tav tm="100000">
                                          <p:val>
                                            <p:strVal val="#ppt_w"/>
                                          </p:val>
                                        </p:tav>
                                      </p:tavLst>
                                    </p:anim>
                                    <p:anim calcmode="lin" valueType="num">
                                      <p:cBhvr>
                                        <p:cTn id="96" dur="500" fill="hold"/>
                                        <p:tgtEl>
                                          <p:spTgt spid="33"/>
                                        </p:tgtEl>
                                        <p:attrNameLst>
                                          <p:attrName>ppt_h</p:attrName>
                                        </p:attrNameLst>
                                      </p:cBhvr>
                                      <p:tavLst>
                                        <p:tav tm="0">
                                          <p:val>
                                            <p:fltVal val="0"/>
                                          </p:val>
                                        </p:tav>
                                        <p:tav tm="100000">
                                          <p:val>
                                            <p:strVal val="#ppt_h"/>
                                          </p:val>
                                        </p:tav>
                                      </p:tavLst>
                                    </p:anim>
                                    <p:animEffect transition="in" filter="fade">
                                      <p:cBhvr>
                                        <p:cTn id="97" dur="500"/>
                                        <p:tgtEl>
                                          <p:spTgt spid="33"/>
                                        </p:tgtEl>
                                      </p:cBhvr>
                                    </p:animEffect>
                                    <p:anim calcmode="lin" valueType="num">
                                      <p:cBhvr>
                                        <p:cTn id="98" dur="500" fill="hold"/>
                                        <p:tgtEl>
                                          <p:spTgt spid="33"/>
                                        </p:tgtEl>
                                        <p:attrNameLst>
                                          <p:attrName>ppt_x</p:attrName>
                                        </p:attrNameLst>
                                      </p:cBhvr>
                                      <p:tavLst>
                                        <p:tav tm="0">
                                          <p:val>
                                            <p:fltVal val="0.5"/>
                                          </p:val>
                                        </p:tav>
                                        <p:tav tm="100000">
                                          <p:val>
                                            <p:strVal val="#ppt_x"/>
                                          </p:val>
                                        </p:tav>
                                      </p:tavLst>
                                    </p:anim>
                                    <p:anim calcmode="lin" valueType="num">
                                      <p:cBhvr>
                                        <p:cTn id="99" dur="500" fill="hold"/>
                                        <p:tgtEl>
                                          <p:spTgt spid="33"/>
                                        </p:tgtEl>
                                        <p:attrNameLst>
                                          <p:attrName>ppt_y</p:attrName>
                                        </p:attrNameLst>
                                      </p:cBhvr>
                                      <p:tavLst>
                                        <p:tav tm="0">
                                          <p:val>
                                            <p:fltVal val="0.5"/>
                                          </p:val>
                                        </p:tav>
                                        <p:tav tm="100000">
                                          <p:val>
                                            <p:strVal val="#ppt_y"/>
                                          </p:val>
                                        </p:tav>
                                      </p:tavLst>
                                    </p:anim>
                                  </p:childTnLst>
                                </p:cTn>
                              </p:par>
                            </p:childTnLst>
                          </p:cTn>
                        </p:par>
                        <p:par>
                          <p:cTn id="100" fill="hold">
                            <p:stCondLst>
                              <p:cond delay="9000"/>
                            </p:stCondLst>
                            <p:childTnLst>
                              <p:par>
                                <p:cTn id="101" presetID="42" presetClass="entr" presetSubtype="0" fill="hold" grpId="0" nodeType="after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fade">
                                      <p:cBhvr>
                                        <p:cTn id="103" dur="1000"/>
                                        <p:tgtEl>
                                          <p:spTgt spid="36"/>
                                        </p:tgtEl>
                                      </p:cBhvr>
                                    </p:animEffect>
                                    <p:anim calcmode="lin" valueType="num">
                                      <p:cBhvr>
                                        <p:cTn id="104" dur="1000" fill="hold"/>
                                        <p:tgtEl>
                                          <p:spTgt spid="36"/>
                                        </p:tgtEl>
                                        <p:attrNameLst>
                                          <p:attrName>ppt_x</p:attrName>
                                        </p:attrNameLst>
                                      </p:cBhvr>
                                      <p:tavLst>
                                        <p:tav tm="0">
                                          <p:val>
                                            <p:strVal val="#ppt_x"/>
                                          </p:val>
                                        </p:tav>
                                        <p:tav tm="100000">
                                          <p:val>
                                            <p:strVal val="#ppt_x"/>
                                          </p:val>
                                        </p:tav>
                                      </p:tavLst>
                                    </p:anim>
                                    <p:anim calcmode="lin" valueType="num">
                                      <p:cBhvr>
                                        <p:cTn id="105" dur="1000" fill="hold"/>
                                        <p:tgtEl>
                                          <p:spTgt spid="36"/>
                                        </p:tgtEl>
                                        <p:attrNameLst>
                                          <p:attrName>ppt_y</p:attrName>
                                        </p:attrNameLst>
                                      </p:cBhvr>
                                      <p:tavLst>
                                        <p:tav tm="0">
                                          <p:val>
                                            <p:strVal val="#ppt_y+.1"/>
                                          </p:val>
                                        </p:tav>
                                        <p:tav tm="100000">
                                          <p:val>
                                            <p:strVal val="#ppt_y"/>
                                          </p:val>
                                        </p:tav>
                                      </p:tavLst>
                                    </p:anim>
                                  </p:childTnLst>
                                </p:cTn>
                              </p:par>
                            </p:childTnLst>
                          </p:cTn>
                        </p:par>
                        <p:par>
                          <p:cTn id="106" fill="hold">
                            <p:stCondLst>
                              <p:cond delay="10000"/>
                            </p:stCondLst>
                            <p:childTnLst>
                              <p:par>
                                <p:cTn id="107" presetID="53" presetClass="entr" presetSubtype="528" fill="hold" nodeType="afterEffect">
                                  <p:stCondLst>
                                    <p:cond delay="0"/>
                                  </p:stCondLst>
                                  <p:childTnLst>
                                    <p:set>
                                      <p:cBhvr>
                                        <p:cTn id="108" dur="1" fill="hold">
                                          <p:stCondLst>
                                            <p:cond delay="0"/>
                                          </p:stCondLst>
                                        </p:cTn>
                                        <p:tgtEl>
                                          <p:spTgt spid="37"/>
                                        </p:tgtEl>
                                        <p:attrNameLst>
                                          <p:attrName>style.visibility</p:attrName>
                                        </p:attrNameLst>
                                      </p:cBhvr>
                                      <p:to>
                                        <p:strVal val="visible"/>
                                      </p:to>
                                    </p:set>
                                    <p:anim calcmode="lin" valueType="num">
                                      <p:cBhvr>
                                        <p:cTn id="109" dur="500" fill="hold"/>
                                        <p:tgtEl>
                                          <p:spTgt spid="37"/>
                                        </p:tgtEl>
                                        <p:attrNameLst>
                                          <p:attrName>ppt_w</p:attrName>
                                        </p:attrNameLst>
                                      </p:cBhvr>
                                      <p:tavLst>
                                        <p:tav tm="0">
                                          <p:val>
                                            <p:fltVal val="0"/>
                                          </p:val>
                                        </p:tav>
                                        <p:tav tm="100000">
                                          <p:val>
                                            <p:strVal val="#ppt_w"/>
                                          </p:val>
                                        </p:tav>
                                      </p:tavLst>
                                    </p:anim>
                                    <p:anim calcmode="lin" valueType="num">
                                      <p:cBhvr>
                                        <p:cTn id="110" dur="500" fill="hold"/>
                                        <p:tgtEl>
                                          <p:spTgt spid="37"/>
                                        </p:tgtEl>
                                        <p:attrNameLst>
                                          <p:attrName>ppt_h</p:attrName>
                                        </p:attrNameLst>
                                      </p:cBhvr>
                                      <p:tavLst>
                                        <p:tav tm="0">
                                          <p:val>
                                            <p:fltVal val="0"/>
                                          </p:val>
                                        </p:tav>
                                        <p:tav tm="100000">
                                          <p:val>
                                            <p:strVal val="#ppt_h"/>
                                          </p:val>
                                        </p:tav>
                                      </p:tavLst>
                                    </p:anim>
                                    <p:animEffect transition="in" filter="fade">
                                      <p:cBhvr>
                                        <p:cTn id="111" dur="500"/>
                                        <p:tgtEl>
                                          <p:spTgt spid="37"/>
                                        </p:tgtEl>
                                      </p:cBhvr>
                                    </p:animEffect>
                                    <p:anim calcmode="lin" valueType="num">
                                      <p:cBhvr>
                                        <p:cTn id="112" dur="500" fill="hold"/>
                                        <p:tgtEl>
                                          <p:spTgt spid="37"/>
                                        </p:tgtEl>
                                        <p:attrNameLst>
                                          <p:attrName>ppt_x</p:attrName>
                                        </p:attrNameLst>
                                      </p:cBhvr>
                                      <p:tavLst>
                                        <p:tav tm="0">
                                          <p:val>
                                            <p:fltVal val="0.5"/>
                                          </p:val>
                                        </p:tav>
                                        <p:tav tm="100000">
                                          <p:val>
                                            <p:strVal val="#ppt_x"/>
                                          </p:val>
                                        </p:tav>
                                      </p:tavLst>
                                    </p:anim>
                                    <p:anim calcmode="lin" valueType="num">
                                      <p:cBhvr>
                                        <p:cTn id="113" dur="500" fill="hold"/>
                                        <p:tgtEl>
                                          <p:spTgt spid="37"/>
                                        </p:tgtEl>
                                        <p:attrNameLst>
                                          <p:attrName>ppt_y</p:attrName>
                                        </p:attrNameLst>
                                      </p:cBhvr>
                                      <p:tavLst>
                                        <p:tav tm="0">
                                          <p:val>
                                            <p:fltVal val="0.5"/>
                                          </p:val>
                                        </p:tav>
                                        <p:tav tm="100000">
                                          <p:val>
                                            <p:strVal val="#ppt_y"/>
                                          </p:val>
                                        </p:tav>
                                      </p:tavLst>
                                    </p:anim>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40"/>
                                        </p:tgtEl>
                                        <p:attrNameLst>
                                          <p:attrName>style.visibility</p:attrName>
                                        </p:attrNameLst>
                                      </p:cBhvr>
                                      <p:to>
                                        <p:strVal val="visible"/>
                                      </p:to>
                                    </p:set>
                                    <p:animEffect transition="in" filter="fade">
                                      <p:cBhvr>
                                        <p:cTn id="117" dur="1000"/>
                                        <p:tgtEl>
                                          <p:spTgt spid="40"/>
                                        </p:tgtEl>
                                      </p:cBhvr>
                                    </p:animEffect>
                                    <p:anim calcmode="lin" valueType="num">
                                      <p:cBhvr>
                                        <p:cTn id="118" dur="1000" fill="hold"/>
                                        <p:tgtEl>
                                          <p:spTgt spid="40"/>
                                        </p:tgtEl>
                                        <p:attrNameLst>
                                          <p:attrName>ppt_x</p:attrName>
                                        </p:attrNameLst>
                                      </p:cBhvr>
                                      <p:tavLst>
                                        <p:tav tm="0">
                                          <p:val>
                                            <p:strVal val="#ppt_x"/>
                                          </p:val>
                                        </p:tav>
                                        <p:tav tm="100000">
                                          <p:val>
                                            <p:strVal val="#ppt_x"/>
                                          </p:val>
                                        </p:tav>
                                      </p:tavLst>
                                    </p:anim>
                                    <p:anim calcmode="lin" valueType="num">
                                      <p:cBhvr>
                                        <p:cTn id="119"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4" grpId="0"/>
      <p:bldP spid="25" grpId="0"/>
      <p:bldP spid="26" grpId="0"/>
      <p:bldP spid="27" grpId="0"/>
      <p:bldP spid="28" grpId="0"/>
      <p:bldP spid="36" grpId="0"/>
      <p:bldP spid="40" grpId="0"/>
      <p:bldP spid="4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68907A5A-A591-4550-830D-F4CAC684CB06}"/>
              </a:ext>
            </a:extLst>
          </p:cNvPr>
          <p:cNvGrpSpPr/>
          <p:nvPr/>
        </p:nvGrpSpPr>
        <p:grpSpPr>
          <a:xfrm>
            <a:off x="2094602" y="1860433"/>
            <a:ext cx="4096567" cy="1065903"/>
            <a:chOff x="1554480" y="1783080"/>
            <a:chExt cx="4096567" cy="1065903"/>
          </a:xfrm>
        </p:grpSpPr>
        <p:sp>
          <p:nvSpPr>
            <p:cNvPr id="48" name="Freeform: Shape 47">
              <a:extLst>
                <a:ext uri="{FF2B5EF4-FFF2-40B4-BE49-F238E27FC236}">
                  <a16:creationId xmlns:a16="http://schemas.microsoft.com/office/drawing/2014/main" id="{F4BAFA09-465B-4D41-ACBC-0272D894083A}"/>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F34379D9-08EA-4E03-9C30-E76880BB0D49}"/>
                </a:ext>
              </a:extLst>
            </p:cNvPr>
            <p:cNvSpPr txBox="1"/>
            <p:nvPr/>
          </p:nvSpPr>
          <p:spPr>
            <a:xfrm>
              <a:off x="2337978" y="1814903"/>
              <a:ext cx="3280257" cy="907941"/>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1200" dirty="0">
                <a:solidFill>
                  <a:srgbClr val="56595E"/>
                </a:solidFill>
                <a:latin typeface="Candara" panose="020E0502030303020204" pitchFamily="34" charset="0"/>
              </a:endParaRPr>
            </a:p>
          </p:txBody>
        </p:sp>
      </p:grpSp>
      <p:grpSp>
        <p:nvGrpSpPr>
          <p:cNvPr id="4" name="Group 3">
            <a:extLst>
              <a:ext uri="{FF2B5EF4-FFF2-40B4-BE49-F238E27FC236}">
                <a16:creationId xmlns:a16="http://schemas.microsoft.com/office/drawing/2014/main" id="{1ABE4CA4-A637-4115-9951-F029D85C71C0}"/>
              </a:ext>
            </a:extLst>
          </p:cNvPr>
          <p:cNvGrpSpPr/>
          <p:nvPr/>
        </p:nvGrpSpPr>
        <p:grpSpPr>
          <a:xfrm>
            <a:off x="1073522" y="1677553"/>
            <a:ext cx="5227253" cy="1371904"/>
            <a:chOff x="533400" y="1600200"/>
            <a:chExt cx="5227253" cy="1371904"/>
          </a:xfrm>
          <a:solidFill>
            <a:srgbClr val="44D7FB"/>
          </a:solidFill>
        </p:grpSpPr>
        <p:sp>
          <p:nvSpPr>
            <p:cNvPr id="68" name="Freeform: Shape 67">
              <a:extLst>
                <a:ext uri="{FF2B5EF4-FFF2-40B4-BE49-F238E27FC236}">
                  <a16:creationId xmlns:a16="http://schemas.microsoft.com/office/drawing/2014/main" id="{13C6EE3B-F416-41D5-B229-0D733045DA55}"/>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0B152FC5-2CCC-4A2A-97D1-04B206EFD92B}"/>
                </a:ext>
              </a:extLst>
            </p:cNvPr>
            <p:cNvSpPr/>
            <p:nvPr/>
          </p:nvSpPr>
          <p:spPr>
            <a:xfrm rot="5400000">
              <a:off x="4202603" y="1414054"/>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1" name="Freeform: Shape 60">
              <a:extLst>
                <a:ext uri="{FF2B5EF4-FFF2-40B4-BE49-F238E27FC236}">
                  <a16:creationId xmlns:a16="http://schemas.microsoft.com/office/drawing/2014/main" id="{01E0149A-7D7D-4D29-9F1F-E0B7FF534BD2}"/>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 name="Group 2">
            <a:extLst>
              <a:ext uri="{FF2B5EF4-FFF2-40B4-BE49-F238E27FC236}">
                <a16:creationId xmlns:a16="http://schemas.microsoft.com/office/drawing/2014/main" id="{CE1C3C25-EEFD-44E1-94B1-00A0B517DE26}"/>
              </a:ext>
            </a:extLst>
          </p:cNvPr>
          <p:cNvGrpSpPr/>
          <p:nvPr/>
        </p:nvGrpSpPr>
        <p:grpSpPr>
          <a:xfrm>
            <a:off x="1277759" y="1892256"/>
            <a:ext cx="941043" cy="941040"/>
            <a:chOff x="737637" y="1814903"/>
            <a:chExt cx="941043" cy="941040"/>
          </a:xfrm>
        </p:grpSpPr>
        <p:sp>
          <p:nvSpPr>
            <p:cNvPr id="70" name="Oval 69">
              <a:extLst>
                <a:ext uri="{FF2B5EF4-FFF2-40B4-BE49-F238E27FC236}">
                  <a16:creationId xmlns:a16="http://schemas.microsoft.com/office/drawing/2014/main" id="{6F9EA3E3-9189-4097-BA28-A5C25A2F5B8A}"/>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D14DD9D6-6F09-4099-B7CD-9007B72BA92B}"/>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01</a:t>
              </a:r>
            </a:p>
            <a:p>
              <a:pPr algn="ctr" defTabSz="1219170">
                <a:spcBef>
                  <a:spcPct val="20000"/>
                </a:spcBef>
                <a:defRPr/>
              </a:pPr>
              <a:r>
                <a:rPr lang="en-US" sz="900" b="1" dirty="0">
                  <a:solidFill>
                    <a:srgbClr val="4D4D4D"/>
                  </a:solidFill>
                  <a:latin typeface="Candara" panose="020E0502030303020204" pitchFamily="34" charset="0"/>
                </a:rPr>
                <a:t>OPTION</a:t>
              </a:r>
            </a:p>
          </p:txBody>
        </p:sp>
      </p:grpSp>
      <p:sp>
        <p:nvSpPr>
          <p:cNvPr id="17" name="TextBox 16">
            <a:extLst>
              <a:ext uri="{FF2B5EF4-FFF2-40B4-BE49-F238E27FC236}">
                <a16:creationId xmlns:a16="http://schemas.microsoft.com/office/drawing/2014/main" id="{62AF1918-0FB4-4BDE-AC90-A1C37834A69B}"/>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21" name="Group 20">
            <a:extLst>
              <a:ext uri="{FF2B5EF4-FFF2-40B4-BE49-F238E27FC236}">
                <a16:creationId xmlns:a16="http://schemas.microsoft.com/office/drawing/2014/main" id="{8828FA35-5D23-4C0A-AC18-981674E43B56}"/>
              </a:ext>
            </a:extLst>
          </p:cNvPr>
          <p:cNvGrpSpPr/>
          <p:nvPr/>
        </p:nvGrpSpPr>
        <p:grpSpPr>
          <a:xfrm>
            <a:off x="7681027" y="1860433"/>
            <a:ext cx="4096567" cy="1065903"/>
            <a:chOff x="1554480" y="1783080"/>
            <a:chExt cx="4096567" cy="1065903"/>
          </a:xfr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p:grpSpPr>
        <p:sp>
          <p:nvSpPr>
            <p:cNvPr id="22" name="Freeform: Shape 21">
              <a:extLst>
                <a:ext uri="{FF2B5EF4-FFF2-40B4-BE49-F238E27FC236}">
                  <a16:creationId xmlns:a16="http://schemas.microsoft.com/office/drawing/2014/main" id="{268EB5D9-F1D7-42DA-A7E3-7C67EDB95681}"/>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67FE8D3B-D61A-41DA-A22B-DB39AFC012B9}"/>
                </a:ext>
              </a:extLst>
            </p:cNvPr>
            <p:cNvSpPr txBox="1"/>
            <p:nvPr/>
          </p:nvSpPr>
          <p:spPr>
            <a:xfrm>
              <a:off x="2337978" y="1814903"/>
              <a:ext cx="3280257" cy="907941"/>
            </a:xfrm>
            <a:prstGeom prst="rect">
              <a:avLst/>
            </a:prstGeom>
            <a:grpFill/>
          </p:spPr>
          <p:txBody>
            <a:bodyPr wrap="square" rtlCol="0">
              <a:spAutoFit/>
            </a:bodyPr>
            <a:lstStyle/>
            <a:p>
              <a:r>
                <a:rPr lang="en-US" sz="1400" dirty="0">
                  <a:solidFill>
                    <a:srgbClr val="56595E"/>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1200" dirty="0">
                <a:solidFill>
                  <a:srgbClr val="56595E"/>
                </a:solidFill>
                <a:latin typeface="Candara" panose="020E0502030303020204" pitchFamily="34" charset="0"/>
              </a:endParaRPr>
            </a:p>
          </p:txBody>
        </p:sp>
      </p:grpSp>
      <p:grpSp>
        <p:nvGrpSpPr>
          <p:cNvPr id="24" name="Group 23">
            <a:extLst>
              <a:ext uri="{FF2B5EF4-FFF2-40B4-BE49-F238E27FC236}">
                <a16:creationId xmlns:a16="http://schemas.microsoft.com/office/drawing/2014/main" id="{2CEE7B68-B18E-48AC-91B4-5BBED88D510B}"/>
              </a:ext>
            </a:extLst>
          </p:cNvPr>
          <p:cNvGrpSpPr/>
          <p:nvPr/>
        </p:nvGrpSpPr>
        <p:grpSpPr>
          <a:xfrm>
            <a:off x="6659947" y="1677553"/>
            <a:ext cx="5227253" cy="1371903"/>
            <a:chOff x="533400" y="1600200"/>
            <a:chExt cx="5227253" cy="1371903"/>
          </a:xfrm>
          <a:solidFill>
            <a:srgbClr val="36B8E3"/>
          </a:solidFill>
        </p:grpSpPr>
        <p:sp>
          <p:nvSpPr>
            <p:cNvPr id="25" name="Freeform: Shape 24">
              <a:extLst>
                <a:ext uri="{FF2B5EF4-FFF2-40B4-BE49-F238E27FC236}">
                  <a16:creationId xmlns:a16="http://schemas.microsoft.com/office/drawing/2014/main" id="{71C0E165-31FD-4855-8207-ACB71A007079}"/>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a16="http://schemas.microsoft.com/office/drawing/2014/main" id="{C25163D1-019A-46E6-B1B2-84CE4A15DC84}"/>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Freeform: Shape 26">
              <a:extLst>
                <a:ext uri="{FF2B5EF4-FFF2-40B4-BE49-F238E27FC236}">
                  <a16:creationId xmlns:a16="http://schemas.microsoft.com/office/drawing/2014/main" id="{403851F7-C70D-4C3C-A67D-673C7FB1F6A7}"/>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8" name="Group 27">
            <a:extLst>
              <a:ext uri="{FF2B5EF4-FFF2-40B4-BE49-F238E27FC236}">
                <a16:creationId xmlns:a16="http://schemas.microsoft.com/office/drawing/2014/main" id="{27E2E3DE-B481-4B82-B947-5717A993CB86}"/>
              </a:ext>
            </a:extLst>
          </p:cNvPr>
          <p:cNvGrpSpPr/>
          <p:nvPr/>
        </p:nvGrpSpPr>
        <p:grpSpPr>
          <a:xfrm>
            <a:off x="6864184" y="1892256"/>
            <a:ext cx="941043" cy="941040"/>
            <a:chOff x="737637" y="1814903"/>
            <a:chExt cx="941043" cy="941040"/>
          </a:xfrm>
        </p:grpSpPr>
        <p:sp>
          <p:nvSpPr>
            <p:cNvPr id="29" name="Oval 28">
              <a:extLst>
                <a:ext uri="{FF2B5EF4-FFF2-40B4-BE49-F238E27FC236}">
                  <a16:creationId xmlns:a16="http://schemas.microsoft.com/office/drawing/2014/main" id="{F4329F4A-740C-4C9A-9F2C-03A565462C07}"/>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E2DCB0A7-475E-43A8-8B19-5F761AF584FA}"/>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02</a:t>
              </a:r>
            </a:p>
            <a:p>
              <a:pPr algn="ctr" defTabSz="1219170">
                <a:spcBef>
                  <a:spcPct val="20000"/>
                </a:spcBef>
                <a:defRPr/>
              </a:pPr>
              <a:r>
                <a:rPr lang="en-US" sz="900" b="1" dirty="0">
                  <a:solidFill>
                    <a:srgbClr val="4D4D4D"/>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98F3E071-73B0-4E84-A2A1-B791809920A0}"/>
              </a:ext>
            </a:extLst>
          </p:cNvPr>
          <p:cNvGrpSpPr/>
          <p:nvPr/>
        </p:nvGrpSpPr>
        <p:grpSpPr>
          <a:xfrm>
            <a:off x="1249680" y="3525327"/>
            <a:ext cx="4096567" cy="1065903"/>
            <a:chOff x="1554480" y="1783080"/>
            <a:chExt cx="4096567" cy="1065903"/>
          </a:xfr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p:grpSpPr>
        <p:sp>
          <p:nvSpPr>
            <p:cNvPr id="32" name="Freeform: Shape 31">
              <a:extLst>
                <a:ext uri="{FF2B5EF4-FFF2-40B4-BE49-F238E27FC236}">
                  <a16:creationId xmlns:a16="http://schemas.microsoft.com/office/drawing/2014/main" id="{8AE36451-787D-493A-9E06-6EB2295B2154}"/>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64EF7F0A-78FC-4219-8BEF-FF6B6EE43916}"/>
                </a:ext>
              </a:extLst>
            </p:cNvPr>
            <p:cNvSpPr txBox="1"/>
            <p:nvPr/>
          </p:nvSpPr>
          <p:spPr>
            <a:xfrm>
              <a:off x="2337978" y="1814903"/>
              <a:ext cx="3280257" cy="907941"/>
            </a:xfrm>
            <a:prstGeom prst="rect">
              <a:avLst/>
            </a:prstGeom>
            <a:grpFill/>
          </p:spPr>
          <p:txBody>
            <a:bodyPr wrap="square" rtlCol="0">
              <a:spAutoFit/>
            </a:bodyPr>
            <a:lstStyle/>
            <a:p>
              <a:r>
                <a:rPr lang="en-US" sz="1400" dirty="0">
                  <a:solidFill>
                    <a:srgbClr val="56595E"/>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1200" dirty="0">
                <a:solidFill>
                  <a:srgbClr val="56595E"/>
                </a:solidFill>
                <a:latin typeface="Candara" panose="020E0502030303020204" pitchFamily="34" charset="0"/>
              </a:endParaRPr>
            </a:p>
          </p:txBody>
        </p:sp>
      </p:grpSp>
      <p:grpSp>
        <p:nvGrpSpPr>
          <p:cNvPr id="34" name="Group 33">
            <a:extLst>
              <a:ext uri="{FF2B5EF4-FFF2-40B4-BE49-F238E27FC236}">
                <a16:creationId xmlns:a16="http://schemas.microsoft.com/office/drawing/2014/main" id="{3B7D63F5-15AF-4970-AEA7-EE2F2B1CA0F2}"/>
              </a:ext>
            </a:extLst>
          </p:cNvPr>
          <p:cNvGrpSpPr/>
          <p:nvPr/>
        </p:nvGrpSpPr>
        <p:grpSpPr>
          <a:xfrm>
            <a:off x="228600" y="3342447"/>
            <a:ext cx="5227253" cy="1371903"/>
            <a:chOff x="533400" y="1600200"/>
            <a:chExt cx="5227253" cy="1371903"/>
          </a:xfrm>
          <a:solidFill>
            <a:srgbClr val="239BD3"/>
          </a:solidFill>
        </p:grpSpPr>
        <p:sp>
          <p:nvSpPr>
            <p:cNvPr id="35" name="Freeform: Shape 34">
              <a:extLst>
                <a:ext uri="{FF2B5EF4-FFF2-40B4-BE49-F238E27FC236}">
                  <a16:creationId xmlns:a16="http://schemas.microsoft.com/office/drawing/2014/main" id="{770C3617-6E37-43E7-8C7F-327ACEC2D1DC}"/>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6" name="Freeform: Shape 35">
              <a:extLst>
                <a:ext uri="{FF2B5EF4-FFF2-40B4-BE49-F238E27FC236}">
                  <a16:creationId xmlns:a16="http://schemas.microsoft.com/office/drawing/2014/main" id="{31B4AAC0-4C27-4094-AFB2-38C23A1E61EB}"/>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Freeform: Shape 36">
              <a:extLst>
                <a:ext uri="{FF2B5EF4-FFF2-40B4-BE49-F238E27FC236}">
                  <a16:creationId xmlns:a16="http://schemas.microsoft.com/office/drawing/2014/main" id="{43E9281F-007A-49C7-BB10-34E35DD4829E}"/>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8" name="Group 37">
            <a:extLst>
              <a:ext uri="{FF2B5EF4-FFF2-40B4-BE49-F238E27FC236}">
                <a16:creationId xmlns:a16="http://schemas.microsoft.com/office/drawing/2014/main" id="{F4EB4CF2-5ACF-434F-8E23-5CFFB5AF31A6}"/>
              </a:ext>
            </a:extLst>
          </p:cNvPr>
          <p:cNvGrpSpPr/>
          <p:nvPr/>
        </p:nvGrpSpPr>
        <p:grpSpPr>
          <a:xfrm>
            <a:off x="432837" y="3557150"/>
            <a:ext cx="941043" cy="941040"/>
            <a:chOff x="737637" y="1814903"/>
            <a:chExt cx="941043" cy="941040"/>
          </a:xfrm>
        </p:grpSpPr>
        <p:sp>
          <p:nvSpPr>
            <p:cNvPr id="39" name="Oval 38">
              <a:extLst>
                <a:ext uri="{FF2B5EF4-FFF2-40B4-BE49-F238E27FC236}">
                  <a16:creationId xmlns:a16="http://schemas.microsoft.com/office/drawing/2014/main" id="{7E2208E8-F087-4EDE-AEE4-DA3C4FA76C4A}"/>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DE62CF18-F099-4DE8-BFCC-87CE209CE204}"/>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03</a:t>
              </a:r>
            </a:p>
            <a:p>
              <a:pPr algn="ctr" defTabSz="1219170">
                <a:spcBef>
                  <a:spcPct val="20000"/>
                </a:spcBef>
                <a:defRPr/>
              </a:pPr>
              <a:r>
                <a:rPr lang="en-US" sz="900" b="1" dirty="0">
                  <a:solidFill>
                    <a:srgbClr val="4D4D4D"/>
                  </a:solidFill>
                  <a:latin typeface="Candara" panose="020E0502030303020204" pitchFamily="34" charset="0"/>
                </a:rPr>
                <a:t>OPTION</a:t>
              </a:r>
            </a:p>
          </p:txBody>
        </p:sp>
      </p:grpSp>
      <p:grpSp>
        <p:nvGrpSpPr>
          <p:cNvPr id="41" name="Group 40">
            <a:extLst>
              <a:ext uri="{FF2B5EF4-FFF2-40B4-BE49-F238E27FC236}">
                <a16:creationId xmlns:a16="http://schemas.microsoft.com/office/drawing/2014/main" id="{2756F72C-3046-45F6-B356-68F6D02A56BD}"/>
              </a:ext>
            </a:extLst>
          </p:cNvPr>
          <p:cNvGrpSpPr/>
          <p:nvPr/>
        </p:nvGrpSpPr>
        <p:grpSpPr>
          <a:xfrm>
            <a:off x="6836105" y="3529876"/>
            <a:ext cx="4096567" cy="1065903"/>
            <a:chOff x="1554480" y="1783080"/>
            <a:chExt cx="4096567" cy="1065903"/>
          </a:xfr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p:grpSpPr>
        <p:sp>
          <p:nvSpPr>
            <p:cNvPr id="42" name="Freeform: Shape 41">
              <a:extLst>
                <a:ext uri="{FF2B5EF4-FFF2-40B4-BE49-F238E27FC236}">
                  <a16:creationId xmlns:a16="http://schemas.microsoft.com/office/drawing/2014/main" id="{6AF6230B-65B9-41E0-A9D4-004235337A37}"/>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D058A387-F707-44CD-8144-29E6095EB40F}"/>
                </a:ext>
              </a:extLst>
            </p:cNvPr>
            <p:cNvSpPr txBox="1"/>
            <p:nvPr/>
          </p:nvSpPr>
          <p:spPr>
            <a:xfrm>
              <a:off x="2337978" y="1814903"/>
              <a:ext cx="3280257" cy="907941"/>
            </a:xfrm>
            <a:prstGeom prst="rect">
              <a:avLst/>
            </a:prstGeom>
            <a:grpFill/>
          </p:spPr>
          <p:txBody>
            <a:bodyPr wrap="square" rtlCol="0">
              <a:spAutoFit/>
            </a:bodyPr>
            <a:lstStyle/>
            <a:p>
              <a:r>
                <a:rPr lang="en-US" sz="1400" dirty="0">
                  <a:solidFill>
                    <a:srgbClr val="56595E"/>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1200" dirty="0">
                <a:solidFill>
                  <a:srgbClr val="56595E"/>
                </a:solidFill>
                <a:latin typeface="Candara" panose="020E0502030303020204" pitchFamily="34" charset="0"/>
              </a:endParaRPr>
            </a:p>
          </p:txBody>
        </p:sp>
      </p:grpSp>
      <p:grpSp>
        <p:nvGrpSpPr>
          <p:cNvPr id="44" name="Group 43">
            <a:extLst>
              <a:ext uri="{FF2B5EF4-FFF2-40B4-BE49-F238E27FC236}">
                <a16:creationId xmlns:a16="http://schemas.microsoft.com/office/drawing/2014/main" id="{6918D0A0-4730-479B-BE01-996A0837126B}"/>
              </a:ext>
            </a:extLst>
          </p:cNvPr>
          <p:cNvGrpSpPr/>
          <p:nvPr/>
        </p:nvGrpSpPr>
        <p:grpSpPr>
          <a:xfrm>
            <a:off x="5815025" y="3346996"/>
            <a:ext cx="5227253" cy="1371903"/>
            <a:chOff x="533400" y="1600200"/>
            <a:chExt cx="5227253" cy="1371903"/>
          </a:xfrm>
          <a:solidFill>
            <a:srgbClr val="157EBF"/>
          </a:solidFill>
        </p:grpSpPr>
        <p:sp>
          <p:nvSpPr>
            <p:cNvPr id="45" name="Freeform: Shape 44">
              <a:extLst>
                <a:ext uri="{FF2B5EF4-FFF2-40B4-BE49-F238E27FC236}">
                  <a16:creationId xmlns:a16="http://schemas.microsoft.com/office/drawing/2014/main" id="{3869BE62-19C1-4034-84F5-96BB89EEC4A5}"/>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6" name="Freeform: Shape 45">
              <a:extLst>
                <a:ext uri="{FF2B5EF4-FFF2-40B4-BE49-F238E27FC236}">
                  <a16:creationId xmlns:a16="http://schemas.microsoft.com/office/drawing/2014/main" id="{8FFFD7E4-5249-4BA0-B809-659EC7A4D098}"/>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7" name="Freeform: Shape 46">
              <a:extLst>
                <a:ext uri="{FF2B5EF4-FFF2-40B4-BE49-F238E27FC236}">
                  <a16:creationId xmlns:a16="http://schemas.microsoft.com/office/drawing/2014/main" id="{E21E5C90-5F39-42BD-A78B-9FEBC71D0991}"/>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49" name="Group 48">
            <a:extLst>
              <a:ext uri="{FF2B5EF4-FFF2-40B4-BE49-F238E27FC236}">
                <a16:creationId xmlns:a16="http://schemas.microsoft.com/office/drawing/2014/main" id="{37F19F72-6DB4-410B-8AB2-D7478F7BA28D}"/>
              </a:ext>
            </a:extLst>
          </p:cNvPr>
          <p:cNvGrpSpPr/>
          <p:nvPr/>
        </p:nvGrpSpPr>
        <p:grpSpPr>
          <a:xfrm>
            <a:off x="6019262" y="3561699"/>
            <a:ext cx="941043" cy="941040"/>
            <a:chOff x="737637" y="1814903"/>
            <a:chExt cx="941043" cy="941040"/>
          </a:xfrm>
        </p:grpSpPr>
        <p:sp>
          <p:nvSpPr>
            <p:cNvPr id="50" name="Oval 49">
              <a:extLst>
                <a:ext uri="{FF2B5EF4-FFF2-40B4-BE49-F238E27FC236}">
                  <a16:creationId xmlns:a16="http://schemas.microsoft.com/office/drawing/2014/main" id="{A3953B29-1E7C-4232-9AAA-D6059DE6A5DC}"/>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TextBox 50">
              <a:extLst>
                <a:ext uri="{FF2B5EF4-FFF2-40B4-BE49-F238E27FC236}">
                  <a16:creationId xmlns:a16="http://schemas.microsoft.com/office/drawing/2014/main" id="{68E3F39D-9960-4414-8B98-099AA04D0451}"/>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04</a:t>
              </a:r>
            </a:p>
            <a:p>
              <a:pPr algn="ctr" defTabSz="1219170">
                <a:spcBef>
                  <a:spcPct val="20000"/>
                </a:spcBef>
                <a:defRPr/>
              </a:pPr>
              <a:r>
                <a:rPr lang="en-US" sz="900" b="1" dirty="0">
                  <a:solidFill>
                    <a:srgbClr val="4D4D4D"/>
                  </a:solidFill>
                  <a:latin typeface="Candara" panose="020E0502030303020204" pitchFamily="34" charset="0"/>
                </a:rPr>
                <a:t>OPTION</a:t>
              </a:r>
            </a:p>
          </p:txBody>
        </p:sp>
      </p:grpSp>
      <p:grpSp>
        <p:nvGrpSpPr>
          <p:cNvPr id="52" name="Group 51">
            <a:extLst>
              <a:ext uri="{FF2B5EF4-FFF2-40B4-BE49-F238E27FC236}">
                <a16:creationId xmlns:a16="http://schemas.microsoft.com/office/drawing/2014/main" id="{8B99E2CD-81BA-4B58-8347-C2905D7A4341}"/>
              </a:ext>
            </a:extLst>
          </p:cNvPr>
          <p:cNvGrpSpPr/>
          <p:nvPr/>
        </p:nvGrpSpPr>
        <p:grpSpPr>
          <a:xfrm>
            <a:off x="2053798" y="5212080"/>
            <a:ext cx="4096567" cy="1065903"/>
            <a:chOff x="1554480" y="1783080"/>
            <a:chExt cx="4096567" cy="1065903"/>
          </a:xfr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p:grpSpPr>
        <p:sp>
          <p:nvSpPr>
            <p:cNvPr id="53" name="Freeform: Shape 52">
              <a:extLst>
                <a:ext uri="{FF2B5EF4-FFF2-40B4-BE49-F238E27FC236}">
                  <a16:creationId xmlns:a16="http://schemas.microsoft.com/office/drawing/2014/main" id="{398E5CB1-56BE-4195-8156-D7650B4AC35F}"/>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37392811-9A49-44F4-8A75-47A38B040817}"/>
                </a:ext>
              </a:extLst>
            </p:cNvPr>
            <p:cNvSpPr txBox="1"/>
            <p:nvPr/>
          </p:nvSpPr>
          <p:spPr>
            <a:xfrm>
              <a:off x="2337978" y="1814903"/>
              <a:ext cx="3280257" cy="907941"/>
            </a:xfrm>
            <a:prstGeom prst="rect">
              <a:avLst/>
            </a:prstGeom>
            <a:grpFill/>
          </p:spPr>
          <p:txBody>
            <a:bodyPr wrap="square" rtlCol="0">
              <a:spAutoFit/>
            </a:bodyPr>
            <a:lstStyle/>
            <a:p>
              <a:r>
                <a:rPr lang="en-US" sz="1400" dirty="0">
                  <a:solidFill>
                    <a:srgbClr val="56595E"/>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1200" dirty="0">
                <a:solidFill>
                  <a:srgbClr val="56595E"/>
                </a:solidFill>
                <a:latin typeface="Candara" panose="020E0502030303020204" pitchFamily="34" charset="0"/>
              </a:endParaRPr>
            </a:p>
          </p:txBody>
        </p:sp>
      </p:grpSp>
      <p:grpSp>
        <p:nvGrpSpPr>
          <p:cNvPr id="55" name="Group 54">
            <a:extLst>
              <a:ext uri="{FF2B5EF4-FFF2-40B4-BE49-F238E27FC236}">
                <a16:creationId xmlns:a16="http://schemas.microsoft.com/office/drawing/2014/main" id="{52240AB6-BC63-42C1-814D-C624F711E2A8}"/>
              </a:ext>
            </a:extLst>
          </p:cNvPr>
          <p:cNvGrpSpPr/>
          <p:nvPr/>
        </p:nvGrpSpPr>
        <p:grpSpPr>
          <a:xfrm>
            <a:off x="1032718" y="5029200"/>
            <a:ext cx="5227253" cy="1371903"/>
            <a:chOff x="533400" y="1600200"/>
            <a:chExt cx="5227253" cy="1371903"/>
          </a:xfrm>
          <a:solidFill>
            <a:srgbClr val="0967B9"/>
          </a:solidFill>
        </p:grpSpPr>
        <p:sp>
          <p:nvSpPr>
            <p:cNvPr id="56" name="Freeform: Shape 55">
              <a:extLst>
                <a:ext uri="{FF2B5EF4-FFF2-40B4-BE49-F238E27FC236}">
                  <a16:creationId xmlns:a16="http://schemas.microsoft.com/office/drawing/2014/main" id="{0B2D062D-1C13-46E9-A2A3-09C329C72992}"/>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7" name="Freeform: Shape 56">
              <a:extLst>
                <a:ext uri="{FF2B5EF4-FFF2-40B4-BE49-F238E27FC236}">
                  <a16:creationId xmlns:a16="http://schemas.microsoft.com/office/drawing/2014/main" id="{AD6D04F0-0B4D-4FE0-AAC8-D84E9AA32DD4}"/>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Freeform: Shape 57">
              <a:extLst>
                <a:ext uri="{FF2B5EF4-FFF2-40B4-BE49-F238E27FC236}">
                  <a16:creationId xmlns:a16="http://schemas.microsoft.com/office/drawing/2014/main" id="{46406CBE-E09C-489D-86BA-554D3F75F4EE}"/>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9" name="Group 58">
            <a:extLst>
              <a:ext uri="{FF2B5EF4-FFF2-40B4-BE49-F238E27FC236}">
                <a16:creationId xmlns:a16="http://schemas.microsoft.com/office/drawing/2014/main" id="{B3AD8651-356B-4B72-8FEA-19A526603CBA}"/>
              </a:ext>
            </a:extLst>
          </p:cNvPr>
          <p:cNvGrpSpPr/>
          <p:nvPr/>
        </p:nvGrpSpPr>
        <p:grpSpPr>
          <a:xfrm>
            <a:off x="1236955" y="5243903"/>
            <a:ext cx="941043" cy="941040"/>
            <a:chOff x="737637" y="1814903"/>
            <a:chExt cx="941043" cy="941040"/>
          </a:xfrm>
        </p:grpSpPr>
        <p:sp>
          <p:nvSpPr>
            <p:cNvPr id="60" name="Oval 59">
              <a:extLst>
                <a:ext uri="{FF2B5EF4-FFF2-40B4-BE49-F238E27FC236}">
                  <a16:creationId xmlns:a16="http://schemas.microsoft.com/office/drawing/2014/main" id="{ADE548A3-AC0C-432F-B32B-C75B52DEF486}"/>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5D1E2A93-EE79-4B33-87BD-F652B601D36C}"/>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05</a:t>
              </a:r>
            </a:p>
            <a:p>
              <a:pPr algn="ctr" defTabSz="1219170">
                <a:spcBef>
                  <a:spcPct val="20000"/>
                </a:spcBef>
                <a:defRPr/>
              </a:pPr>
              <a:r>
                <a:rPr lang="en-US" sz="900" b="1" dirty="0">
                  <a:solidFill>
                    <a:srgbClr val="4D4D4D"/>
                  </a:solidFill>
                  <a:latin typeface="Candara" panose="020E0502030303020204" pitchFamily="34" charset="0"/>
                </a:rPr>
                <a:t>OPTION</a:t>
              </a:r>
            </a:p>
          </p:txBody>
        </p:sp>
      </p:grpSp>
      <p:grpSp>
        <p:nvGrpSpPr>
          <p:cNvPr id="63" name="Group 62">
            <a:extLst>
              <a:ext uri="{FF2B5EF4-FFF2-40B4-BE49-F238E27FC236}">
                <a16:creationId xmlns:a16="http://schemas.microsoft.com/office/drawing/2014/main" id="{EBC7726E-64F6-4249-B171-1E99C452C18C}"/>
              </a:ext>
            </a:extLst>
          </p:cNvPr>
          <p:cNvGrpSpPr/>
          <p:nvPr/>
        </p:nvGrpSpPr>
        <p:grpSpPr>
          <a:xfrm>
            <a:off x="7604827" y="5212080"/>
            <a:ext cx="4096567" cy="1065903"/>
            <a:chOff x="1554480" y="1783080"/>
            <a:chExt cx="4096567" cy="1065903"/>
          </a:xfr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p:grpSpPr>
        <p:sp>
          <p:nvSpPr>
            <p:cNvPr id="64" name="Freeform: Shape 63">
              <a:extLst>
                <a:ext uri="{FF2B5EF4-FFF2-40B4-BE49-F238E27FC236}">
                  <a16:creationId xmlns:a16="http://schemas.microsoft.com/office/drawing/2014/main" id="{31CBE492-4EEE-4B02-A9AB-7B4AD6268989}"/>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B520D33A-22C3-47D9-AA7D-E5128FC1DCBB}"/>
                </a:ext>
              </a:extLst>
            </p:cNvPr>
            <p:cNvSpPr txBox="1"/>
            <p:nvPr/>
          </p:nvSpPr>
          <p:spPr>
            <a:xfrm>
              <a:off x="2337978" y="1814903"/>
              <a:ext cx="3280257" cy="907941"/>
            </a:xfrm>
            <a:prstGeom prst="rect">
              <a:avLst/>
            </a:prstGeom>
            <a:grpFill/>
          </p:spPr>
          <p:txBody>
            <a:bodyPr wrap="square" rtlCol="0">
              <a:spAutoFit/>
            </a:bodyPr>
            <a:lstStyle/>
            <a:p>
              <a:r>
                <a:rPr lang="en-US" sz="1400" dirty="0">
                  <a:solidFill>
                    <a:srgbClr val="56595E"/>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1200" dirty="0">
                <a:solidFill>
                  <a:srgbClr val="56595E"/>
                </a:solidFill>
                <a:latin typeface="Candara" panose="020E0502030303020204" pitchFamily="34" charset="0"/>
              </a:endParaRPr>
            </a:p>
          </p:txBody>
        </p:sp>
      </p:grpSp>
      <p:grpSp>
        <p:nvGrpSpPr>
          <p:cNvPr id="66" name="Group 65">
            <a:extLst>
              <a:ext uri="{FF2B5EF4-FFF2-40B4-BE49-F238E27FC236}">
                <a16:creationId xmlns:a16="http://schemas.microsoft.com/office/drawing/2014/main" id="{147E07CA-794D-4D78-97F1-36DC26349D5B}"/>
              </a:ext>
            </a:extLst>
          </p:cNvPr>
          <p:cNvGrpSpPr/>
          <p:nvPr/>
        </p:nvGrpSpPr>
        <p:grpSpPr>
          <a:xfrm>
            <a:off x="6583747" y="5029200"/>
            <a:ext cx="5227253" cy="1371903"/>
            <a:chOff x="533400" y="1600200"/>
            <a:chExt cx="5227253" cy="1371903"/>
          </a:xfrm>
          <a:solidFill>
            <a:srgbClr val="0050AA"/>
          </a:solidFill>
        </p:grpSpPr>
        <p:sp>
          <p:nvSpPr>
            <p:cNvPr id="67" name="Freeform: Shape 66">
              <a:extLst>
                <a:ext uri="{FF2B5EF4-FFF2-40B4-BE49-F238E27FC236}">
                  <a16:creationId xmlns:a16="http://schemas.microsoft.com/office/drawing/2014/main" id="{90305678-3089-4058-B7DA-37E68ADAE5B0}"/>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9" name="Freeform: Shape 68">
              <a:extLst>
                <a:ext uri="{FF2B5EF4-FFF2-40B4-BE49-F238E27FC236}">
                  <a16:creationId xmlns:a16="http://schemas.microsoft.com/office/drawing/2014/main" id="{B22E8E90-995F-438C-A84C-3A7FAB1C25A8}"/>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CAA21599-C7E6-473A-B1B4-E76B4B2FD1F1}"/>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72" name="Group 71">
            <a:extLst>
              <a:ext uri="{FF2B5EF4-FFF2-40B4-BE49-F238E27FC236}">
                <a16:creationId xmlns:a16="http://schemas.microsoft.com/office/drawing/2014/main" id="{04D73A51-C69C-45E6-916D-1A4BDCF4B83B}"/>
              </a:ext>
            </a:extLst>
          </p:cNvPr>
          <p:cNvGrpSpPr/>
          <p:nvPr/>
        </p:nvGrpSpPr>
        <p:grpSpPr>
          <a:xfrm>
            <a:off x="6787984" y="5243903"/>
            <a:ext cx="941043" cy="941040"/>
            <a:chOff x="737637" y="1814903"/>
            <a:chExt cx="941043" cy="941040"/>
          </a:xfrm>
        </p:grpSpPr>
        <p:sp>
          <p:nvSpPr>
            <p:cNvPr id="73" name="Oval 72">
              <a:extLst>
                <a:ext uri="{FF2B5EF4-FFF2-40B4-BE49-F238E27FC236}">
                  <a16:creationId xmlns:a16="http://schemas.microsoft.com/office/drawing/2014/main" id="{69E41B9A-44AE-45AE-83E7-03F63DE3B87F}"/>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TextBox 73">
              <a:extLst>
                <a:ext uri="{FF2B5EF4-FFF2-40B4-BE49-F238E27FC236}">
                  <a16:creationId xmlns:a16="http://schemas.microsoft.com/office/drawing/2014/main" id="{AB323AD7-6C4C-44C7-85CF-32BB2DBC4C73}"/>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06</a:t>
              </a:r>
            </a:p>
            <a:p>
              <a:pPr algn="ctr" defTabSz="1219170">
                <a:spcBef>
                  <a:spcPct val="20000"/>
                </a:spcBef>
                <a:defRPr/>
              </a:pPr>
              <a:r>
                <a:rPr lang="en-US" sz="900" b="1" dirty="0">
                  <a:solidFill>
                    <a:srgbClr val="4D4D4D"/>
                  </a:solidFill>
                  <a:latin typeface="Candara" panose="020E0502030303020204" pitchFamily="34" charset="0"/>
                </a:rPr>
                <a:t>OPTION</a:t>
              </a:r>
            </a:p>
          </p:txBody>
        </p:sp>
      </p:grpSp>
    </p:spTree>
    <p:extLst>
      <p:ext uri="{BB962C8B-B14F-4D97-AF65-F5344CB8AC3E}">
        <p14:creationId xmlns:p14="http://schemas.microsoft.com/office/powerpoint/2010/main" val="236890078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750" fill="hold"/>
                                        <p:tgtEl>
                                          <p:spTgt spid="3"/>
                                        </p:tgtEl>
                                        <p:attrNameLst>
                                          <p:attrName>ppt_w</p:attrName>
                                        </p:attrNameLst>
                                      </p:cBhvr>
                                      <p:tavLst>
                                        <p:tav tm="0">
                                          <p:val>
                                            <p:fltVal val="0"/>
                                          </p:val>
                                        </p:tav>
                                        <p:tav tm="100000">
                                          <p:val>
                                            <p:strVal val="#ppt_w"/>
                                          </p:val>
                                        </p:tav>
                                      </p:tavLst>
                                    </p:anim>
                                    <p:anim calcmode="lin" valueType="num">
                                      <p:cBhvr>
                                        <p:cTn id="12" dur="750" fill="hold"/>
                                        <p:tgtEl>
                                          <p:spTgt spid="3"/>
                                        </p:tgtEl>
                                        <p:attrNameLst>
                                          <p:attrName>ppt_h</p:attrName>
                                        </p:attrNameLst>
                                      </p:cBhvr>
                                      <p:tavLst>
                                        <p:tav tm="0">
                                          <p:val>
                                            <p:fltVal val="0"/>
                                          </p:val>
                                        </p:tav>
                                        <p:tav tm="100000">
                                          <p:val>
                                            <p:strVal val="#ppt_h"/>
                                          </p:val>
                                        </p:tav>
                                      </p:tavLst>
                                    </p:anim>
                                    <p:animEffect transition="in" filter="fade">
                                      <p:cBhvr>
                                        <p:cTn id="13" dur="750"/>
                                        <p:tgtEl>
                                          <p:spTgt spid="3"/>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down)">
                                      <p:cBhvr>
                                        <p:cTn id="21" dur="750"/>
                                        <p:tgtEl>
                                          <p:spTgt spid="5"/>
                                        </p:tgtEl>
                                      </p:cBhvr>
                                    </p:animEffect>
                                  </p:childTnLst>
                                </p:cTn>
                              </p:par>
                            </p:childTnLst>
                          </p:cTn>
                        </p:par>
                        <p:par>
                          <p:cTn id="22" fill="hold">
                            <p:stCondLst>
                              <p:cond delay="2750"/>
                            </p:stCondLst>
                            <p:childTnLst>
                              <p:par>
                                <p:cTn id="23" presetID="53" presetClass="entr" presetSubtype="16" fill="hold" nodeType="afterEffect">
                                  <p:stCondLst>
                                    <p:cond delay="0"/>
                                  </p:stCondLst>
                                  <p:childTnLst>
                                    <p:set>
                                      <p:cBhvr>
                                        <p:cTn id="24" dur="1" fill="hold">
                                          <p:stCondLst>
                                            <p:cond delay="0"/>
                                          </p:stCondLst>
                                        </p:cTn>
                                        <p:tgtEl>
                                          <p:spTgt spid="28"/>
                                        </p:tgtEl>
                                        <p:attrNameLst>
                                          <p:attrName>style.visibility</p:attrName>
                                        </p:attrNameLst>
                                      </p:cBhvr>
                                      <p:to>
                                        <p:strVal val="visible"/>
                                      </p:to>
                                    </p:set>
                                    <p:anim calcmode="lin" valueType="num">
                                      <p:cBhvr>
                                        <p:cTn id="25" dur="750" fill="hold"/>
                                        <p:tgtEl>
                                          <p:spTgt spid="28"/>
                                        </p:tgtEl>
                                        <p:attrNameLst>
                                          <p:attrName>ppt_w</p:attrName>
                                        </p:attrNameLst>
                                      </p:cBhvr>
                                      <p:tavLst>
                                        <p:tav tm="0">
                                          <p:val>
                                            <p:fltVal val="0"/>
                                          </p:val>
                                        </p:tav>
                                        <p:tav tm="100000">
                                          <p:val>
                                            <p:strVal val="#ppt_w"/>
                                          </p:val>
                                        </p:tav>
                                      </p:tavLst>
                                    </p:anim>
                                    <p:anim calcmode="lin" valueType="num">
                                      <p:cBhvr>
                                        <p:cTn id="26" dur="750" fill="hold"/>
                                        <p:tgtEl>
                                          <p:spTgt spid="28"/>
                                        </p:tgtEl>
                                        <p:attrNameLst>
                                          <p:attrName>ppt_h</p:attrName>
                                        </p:attrNameLst>
                                      </p:cBhvr>
                                      <p:tavLst>
                                        <p:tav tm="0">
                                          <p:val>
                                            <p:fltVal val="0"/>
                                          </p:val>
                                        </p:tav>
                                        <p:tav tm="100000">
                                          <p:val>
                                            <p:strVal val="#ppt_h"/>
                                          </p:val>
                                        </p:tav>
                                      </p:tavLst>
                                    </p:anim>
                                    <p:animEffect transition="in" filter="fade">
                                      <p:cBhvr>
                                        <p:cTn id="27" dur="750"/>
                                        <p:tgtEl>
                                          <p:spTgt spid="28"/>
                                        </p:tgtEl>
                                      </p:cBhvr>
                                    </p:animEffect>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wipe(left)">
                                      <p:cBhvr>
                                        <p:cTn id="31" dur="750"/>
                                        <p:tgtEl>
                                          <p:spTgt spid="24"/>
                                        </p:tgtEl>
                                      </p:cBhvr>
                                    </p:animEffect>
                                  </p:childTnLst>
                                </p:cTn>
                              </p:par>
                            </p:childTnLst>
                          </p:cTn>
                        </p:par>
                        <p:par>
                          <p:cTn id="32" fill="hold">
                            <p:stCondLst>
                              <p:cond delay="4250"/>
                            </p:stCondLst>
                            <p:childTnLst>
                              <p:par>
                                <p:cTn id="33" presetID="22" presetClass="entr" presetSubtype="4" fill="hold"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wipe(down)">
                                      <p:cBhvr>
                                        <p:cTn id="35" dur="750"/>
                                        <p:tgtEl>
                                          <p:spTgt spid="21"/>
                                        </p:tgtEl>
                                      </p:cBhvr>
                                    </p:animEffect>
                                  </p:childTnLst>
                                </p:cTn>
                              </p:par>
                            </p:childTnLst>
                          </p:cTn>
                        </p:par>
                        <p:par>
                          <p:cTn id="36" fill="hold">
                            <p:stCondLst>
                              <p:cond delay="5000"/>
                            </p:stCondLst>
                            <p:childTnLst>
                              <p:par>
                                <p:cTn id="37" presetID="53" presetClass="entr" presetSubtype="16" fill="hold"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p:cTn id="39" dur="750" fill="hold"/>
                                        <p:tgtEl>
                                          <p:spTgt spid="38"/>
                                        </p:tgtEl>
                                        <p:attrNameLst>
                                          <p:attrName>ppt_w</p:attrName>
                                        </p:attrNameLst>
                                      </p:cBhvr>
                                      <p:tavLst>
                                        <p:tav tm="0">
                                          <p:val>
                                            <p:fltVal val="0"/>
                                          </p:val>
                                        </p:tav>
                                        <p:tav tm="100000">
                                          <p:val>
                                            <p:strVal val="#ppt_w"/>
                                          </p:val>
                                        </p:tav>
                                      </p:tavLst>
                                    </p:anim>
                                    <p:anim calcmode="lin" valueType="num">
                                      <p:cBhvr>
                                        <p:cTn id="40" dur="750" fill="hold"/>
                                        <p:tgtEl>
                                          <p:spTgt spid="38"/>
                                        </p:tgtEl>
                                        <p:attrNameLst>
                                          <p:attrName>ppt_h</p:attrName>
                                        </p:attrNameLst>
                                      </p:cBhvr>
                                      <p:tavLst>
                                        <p:tav tm="0">
                                          <p:val>
                                            <p:fltVal val="0"/>
                                          </p:val>
                                        </p:tav>
                                        <p:tav tm="100000">
                                          <p:val>
                                            <p:strVal val="#ppt_h"/>
                                          </p:val>
                                        </p:tav>
                                      </p:tavLst>
                                    </p:anim>
                                    <p:animEffect transition="in" filter="fade">
                                      <p:cBhvr>
                                        <p:cTn id="41" dur="750"/>
                                        <p:tgtEl>
                                          <p:spTgt spid="38"/>
                                        </p:tgtEl>
                                      </p:cBhvr>
                                    </p:animEffect>
                                  </p:childTnLst>
                                </p:cTn>
                              </p:par>
                            </p:childTnLst>
                          </p:cTn>
                        </p:par>
                        <p:par>
                          <p:cTn id="42" fill="hold">
                            <p:stCondLst>
                              <p:cond delay="5750"/>
                            </p:stCondLst>
                            <p:childTnLst>
                              <p:par>
                                <p:cTn id="43" presetID="22" presetClass="entr" presetSubtype="8" fill="hold" nodeType="after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wipe(left)">
                                      <p:cBhvr>
                                        <p:cTn id="45" dur="750"/>
                                        <p:tgtEl>
                                          <p:spTgt spid="34"/>
                                        </p:tgtEl>
                                      </p:cBhvr>
                                    </p:animEffect>
                                  </p:childTnLst>
                                </p:cTn>
                              </p:par>
                            </p:childTnLst>
                          </p:cTn>
                        </p:par>
                        <p:par>
                          <p:cTn id="46" fill="hold">
                            <p:stCondLst>
                              <p:cond delay="6500"/>
                            </p:stCondLst>
                            <p:childTnLst>
                              <p:par>
                                <p:cTn id="47" presetID="22" presetClass="entr" presetSubtype="4" fill="hold" nodeType="afterEffect">
                                  <p:stCondLst>
                                    <p:cond delay="0"/>
                                  </p:stCondLst>
                                  <p:childTnLst>
                                    <p:set>
                                      <p:cBhvr>
                                        <p:cTn id="48" dur="1" fill="hold">
                                          <p:stCondLst>
                                            <p:cond delay="0"/>
                                          </p:stCondLst>
                                        </p:cTn>
                                        <p:tgtEl>
                                          <p:spTgt spid="31"/>
                                        </p:tgtEl>
                                        <p:attrNameLst>
                                          <p:attrName>style.visibility</p:attrName>
                                        </p:attrNameLst>
                                      </p:cBhvr>
                                      <p:to>
                                        <p:strVal val="visible"/>
                                      </p:to>
                                    </p:set>
                                    <p:animEffect transition="in" filter="wipe(down)">
                                      <p:cBhvr>
                                        <p:cTn id="49" dur="750"/>
                                        <p:tgtEl>
                                          <p:spTgt spid="31"/>
                                        </p:tgtEl>
                                      </p:cBhvr>
                                    </p:animEffect>
                                  </p:childTnLst>
                                </p:cTn>
                              </p:par>
                            </p:childTnLst>
                          </p:cTn>
                        </p:par>
                        <p:par>
                          <p:cTn id="50" fill="hold">
                            <p:stCondLst>
                              <p:cond delay="7250"/>
                            </p:stCondLst>
                            <p:childTnLst>
                              <p:par>
                                <p:cTn id="51" presetID="53" presetClass="entr" presetSubtype="16" fill="hold" nodeType="afterEffect">
                                  <p:stCondLst>
                                    <p:cond delay="0"/>
                                  </p:stCondLst>
                                  <p:childTnLst>
                                    <p:set>
                                      <p:cBhvr>
                                        <p:cTn id="52" dur="1" fill="hold">
                                          <p:stCondLst>
                                            <p:cond delay="0"/>
                                          </p:stCondLst>
                                        </p:cTn>
                                        <p:tgtEl>
                                          <p:spTgt spid="49"/>
                                        </p:tgtEl>
                                        <p:attrNameLst>
                                          <p:attrName>style.visibility</p:attrName>
                                        </p:attrNameLst>
                                      </p:cBhvr>
                                      <p:to>
                                        <p:strVal val="visible"/>
                                      </p:to>
                                    </p:set>
                                    <p:anim calcmode="lin" valueType="num">
                                      <p:cBhvr>
                                        <p:cTn id="53" dur="750" fill="hold"/>
                                        <p:tgtEl>
                                          <p:spTgt spid="49"/>
                                        </p:tgtEl>
                                        <p:attrNameLst>
                                          <p:attrName>ppt_w</p:attrName>
                                        </p:attrNameLst>
                                      </p:cBhvr>
                                      <p:tavLst>
                                        <p:tav tm="0">
                                          <p:val>
                                            <p:fltVal val="0"/>
                                          </p:val>
                                        </p:tav>
                                        <p:tav tm="100000">
                                          <p:val>
                                            <p:strVal val="#ppt_w"/>
                                          </p:val>
                                        </p:tav>
                                      </p:tavLst>
                                    </p:anim>
                                    <p:anim calcmode="lin" valueType="num">
                                      <p:cBhvr>
                                        <p:cTn id="54" dur="750" fill="hold"/>
                                        <p:tgtEl>
                                          <p:spTgt spid="49"/>
                                        </p:tgtEl>
                                        <p:attrNameLst>
                                          <p:attrName>ppt_h</p:attrName>
                                        </p:attrNameLst>
                                      </p:cBhvr>
                                      <p:tavLst>
                                        <p:tav tm="0">
                                          <p:val>
                                            <p:fltVal val="0"/>
                                          </p:val>
                                        </p:tav>
                                        <p:tav tm="100000">
                                          <p:val>
                                            <p:strVal val="#ppt_h"/>
                                          </p:val>
                                        </p:tav>
                                      </p:tavLst>
                                    </p:anim>
                                    <p:animEffect transition="in" filter="fade">
                                      <p:cBhvr>
                                        <p:cTn id="55" dur="750"/>
                                        <p:tgtEl>
                                          <p:spTgt spid="49"/>
                                        </p:tgtEl>
                                      </p:cBhvr>
                                    </p:animEffect>
                                  </p:childTnLst>
                                </p:cTn>
                              </p:par>
                            </p:childTnLst>
                          </p:cTn>
                        </p:par>
                        <p:par>
                          <p:cTn id="56" fill="hold">
                            <p:stCondLst>
                              <p:cond delay="8000"/>
                            </p:stCondLst>
                            <p:childTnLst>
                              <p:par>
                                <p:cTn id="57" presetID="22" presetClass="entr" presetSubtype="8" fill="hold" nodeType="afterEffect">
                                  <p:stCondLst>
                                    <p:cond delay="0"/>
                                  </p:stCondLst>
                                  <p:childTnLst>
                                    <p:set>
                                      <p:cBhvr>
                                        <p:cTn id="58" dur="1" fill="hold">
                                          <p:stCondLst>
                                            <p:cond delay="0"/>
                                          </p:stCondLst>
                                        </p:cTn>
                                        <p:tgtEl>
                                          <p:spTgt spid="44"/>
                                        </p:tgtEl>
                                        <p:attrNameLst>
                                          <p:attrName>style.visibility</p:attrName>
                                        </p:attrNameLst>
                                      </p:cBhvr>
                                      <p:to>
                                        <p:strVal val="visible"/>
                                      </p:to>
                                    </p:set>
                                    <p:animEffect transition="in" filter="wipe(left)">
                                      <p:cBhvr>
                                        <p:cTn id="59" dur="750"/>
                                        <p:tgtEl>
                                          <p:spTgt spid="44"/>
                                        </p:tgtEl>
                                      </p:cBhvr>
                                    </p:animEffect>
                                  </p:childTnLst>
                                </p:cTn>
                              </p:par>
                            </p:childTnLst>
                          </p:cTn>
                        </p:par>
                        <p:par>
                          <p:cTn id="60" fill="hold">
                            <p:stCondLst>
                              <p:cond delay="8750"/>
                            </p:stCondLst>
                            <p:childTnLst>
                              <p:par>
                                <p:cTn id="61" presetID="22" presetClass="entr" presetSubtype="4" fill="hold" nodeType="afterEffect">
                                  <p:stCondLst>
                                    <p:cond delay="0"/>
                                  </p:stCondLst>
                                  <p:childTnLst>
                                    <p:set>
                                      <p:cBhvr>
                                        <p:cTn id="62" dur="1" fill="hold">
                                          <p:stCondLst>
                                            <p:cond delay="0"/>
                                          </p:stCondLst>
                                        </p:cTn>
                                        <p:tgtEl>
                                          <p:spTgt spid="41"/>
                                        </p:tgtEl>
                                        <p:attrNameLst>
                                          <p:attrName>style.visibility</p:attrName>
                                        </p:attrNameLst>
                                      </p:cBhvr>
                                      <p:to>
                                        <p:strVal val="visible"/>
                                      </p:to>
                                    </p:set>
                                    <p:animEffect transition="in" filter="wipe(down)">
                                      <p:cBhvr>
                                        <p:cTn id="63" dur="750"/>
                                        <p:tgtEl>
                                          <p:spTgt spid="41"/>
                                        </p:tgtEl>
                                      </p:cBhvr>
                                    </p:animEffect>
                                  </p:childTnLst>
                                </p:cTn>
                              </p:par>
                            </p:childTnLst>
                          </p:cTn>
                        </p:par>
                        <p:par>
                          <p:cTn id="64" fill="hold">
                            <p:stCondLst>
                              <p:cond delay="9500"/>
                            </p:stCondLst>
                            <p:childTnLst>
                              <p:par>
                                <p:cTn id="65" presetID="53" presetClass="entr" presetSubtype="16" fill="hold" nodeType="afterEffect">
                                  <p:stCondLst>
                                    <p:cond delay="0"/>
                                  </p:stCondLst>
                                  <p:childTnLst>
                                    <p:set>
                                      <p:cBhvr>
                                        <p:cTn id="66" dur="1" fill="hold">
                                          <p:stCondLst>
                                            <p:cond delay="0"/>
                                          </p:stCondLst>
                                        </p:cTn>
                                        <p:tgtEl>
                                          <p:spTgt spid="59"/>
                                        </p:tgtEl>
                                        <p:attrNameLst>
                                          <p:attrName>style.visibility</p:attrName>
                                        </p:attrNameLst>
                                      </p:cBhvr>
                                      <p:to>
                                        <p:strVal val="visible"/>
                                      </p:to>
                                    </p:set>
                                    <p:anim calcmode="lin" valueType="num">
                                      <p:cBhvr>
                                        <p:cTn id="67" dur="750" fill="hold"/>
                                        <p:tgtEl>
                                          <p:spTgt spid="59"/>
                                        </p:tgtEl>
                                        <p:attrNameLst>
                                          <p:attrName>ppt_w</p:attrName>
                                        </p:attrNameLst>
                                      </p:cBhvr>
                                      <p:tavLst>
                                        <p:tav tm="0">
                                          <p:val>
                                            <p:fltVal val="0"/>
                                          </p:val>
                                        </p:tav>
                                        <p:tav tm="100000">
                                          <p:val>
                                            <p:strVal val="#ppt_w"/>
                                          </p:val>
                                        </p:tav>
                                      </p:tavLst>
                                    </p:anim>
                                    <p:anim calcmode="lin" valueType="num">
                                      <p:cBhvr>
                                        <p:cTn id="68" dur="750" fill="hold"/>
                                        <p:tgtEl>
                                          <p:spTgt spid="59"/>
                                        </p:tgtEl>
                                        <p:attrNameLst>
                                          <p:attrName>ppt_h</p:attrName>
                                        </p:attrNameLst>
                                      </p:cBhvr>
                                      <p:tavLst>
                                        <p:tav tm="0">
                                          <p:val>
                                            <p:fltVal val="0"/>
                                          </p:val>
                                        </p:tav>
                                        <p:tav tm="100000">
                                          <p:val>
                                            <p:strVal val="#ppt_h"/>
                                          </p:val>
                                        </p:tav>
                                      </p:tavLst>
                                    </p:anim>
                                    <p:animEffect transition="in" filter="fade">
                                      <p:cBhvr>
                                        <p:cTn id="69" dur="750"/>
                                        <p:tgtEl>
                                          <p:spTgt spid="59"/>
                                        </p:tgtEl>
                                      </p:cBhvr>
                                    </p:animEffect>
                                  </p:childTnLst>
                                </p:cTn>
                              </p:par>
                            </p:childTnLst>
                          </p:cTn>
                        </p:par>
                        <p:par>
                          <p:cTn id="70" fill="hold">
                            <p:stCondLst>
                              <p:cond delay="1025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750"/>
                                        <p:tgtEl>
                                          <p:spTgt spid="55"/>
                                        </p:tgtEl>
                                      </p:cBhvr>
                                    </p:animEffect>
                                  </p:childTnLst>
                                </p:cTn>
                              </p:par>
                            </p:childTnLst>
                          </p:cTn>
                        </p:par>
                        <p:par>
                          <p:cTn id="74" fill="hold">
                            <p:stCondLst>
                              <p:cond delay="11000"/>
                            </p:stCondLst>
                            <p:childTnLst>
                              <p:par>
                                <p:cTn id="75" presetID="22" presetClass="entr" presetSubtype="4" fill="hold" nodeType="afterEffect">
                                  <p:stCondLst>
                                    <p:cond delay="0"/>
                                  </p:stCondLst>
                                  <p:childTnLst>
                                    <p:set>
                                      <p:cBhvr>
                                        <p:cTn id="76" dur="1" fill="hold">
                                          <p:stCondLst>
                                            <p:cond delay="0"/>
                                          </p:stCondLst>
                                        </p:cTn>
                                        <p:tgtEl>
                                          <p:spTgt spid="52"/>
                                        </p:tgtEl>
                                        <p:attrNameLst>
                                          <p:attrName>style.visibility</p:attrName>
                                        </p:attrNameLst>
                                      </p:cBhvr>
                                      <p:to>
                                        <p:strVal val="visible"/>
                                      </p:to>
                                    </p:set>
                                    <p:animEffect transition="in" filter="wipe(down)">
                                      <p:cBhvr>
                                        <p:cTn id="77" dur="750"/>
                                        <p:tgtEl>
                                          <p:spTgt spid="52"/>
                                        </p:tgtEl>
                                      </p:cBhvr>
                                    </p:animEffect>
                                  </p:childTnLst>
                                </p:cTn>
                              </p:par>
                            </p:childTnLst>
                          </p:cTn>
                        </p:par>
                        <p:par>
                          <p:cTn id="78" fill="hold">
                            <p:stCondLst>
                              <p:cond delay="11750"/>
                            </p:stCondLst>
                            <p:childTnLst>
                              <p:par>
                                <p:cTn id="79" presetID="53" presetClass="entr" presetSubtype="16" fill="hold" nodeType="afterEffect">
                                  <p:stCondLst>
                                    <p:cond delay="0"/>
                                  </p:stCondLst>
                                  <p:childTnLst>
                                    <p:set>
                                      <p:cBhvr>
                                        <p:cTn id="80" dur="1" fill="hold">
                                          <p:stCondLst>
                                            <p:cond delay="0"/>
                                          </p:stCondLst>
                                        </p:cTn>
                                        <p:tgtEl>
                                          <p:spTgt spid="72"/>
                                        </p:tgtEl>
                                        <p:attrNameLst>
                                          <p:attrName>style.visibility</p:attrName>
                                        </p:attrNameLst>
                                      </p:cBhvr>
                                      <p:to>
                                        <p:strVal val="visible"/>
                                      </p:to>
                                    </p:set>
                                    <p:anim calcmode="lin" valueType="num">
                                      <p:cBhvr>
                                        <p:cTn id="81" dur="750" fill="hold"/>
                                        <p:tgtEl>
                                          <p:spTgt spid="72"/>
                                        </p:tgtEl>
                                        <p:attrNameLst>
                                          <p:attrName>ppt_w</p:attrName>
                                        </p:attrNameLst>
                                      </p:cBhvr>
                                      <p:tavLst>
                                        <p:tav tm="0">
                                          <p:val>
                                            <p:fltVal val="0"/>
                                          </p:val>
                                        </p:tav>
                                        <p:tav tm="100000">
                                          <p:val>
                                            <p:strVal val="#ppt_w"/>
                                          </p:val>
                                        </p:tav>
                                      </p:tavLst>
                                    </p:anim>
                                    <p:anim calcmode="lin" valueType="num">
                                      <p:cBhvr>
                                        <p:cTn id="82" dur="750" fill="hold"/>
                                        <p:tgtEl>
                                          <p:spTgt spid="72"/>
                                        </p:tgtEl>
                                        <p:attrNameLst>
                                          <p:attrName>ppt_h</p:attrName>
                                        </p:attrNameLst>
                                      </p:cBhvr>
                                      <p:tavLst>
                                        <p:tav tm="0">
                                          <p:val>
                                            <p:fltVal val="0"/>
                                          </p:val>
                                        </p:tav>
                                        <p:tav tm="100000">
                                          <p:val>
                                            <p:strVal val="#ppt_h"/>
                                          </p:val>
                                        </p:tav>
                                      </p:tavLst>
                                    </p:anim>
                                    <p:animEffect transition="in" filter="fade">
                                      <p:cBhvr>
                                        <p:cTn id="83" dur="750"/>
                                        <p:tgtEl>
                                          <p:spTgt spid="72"/>
                                        </p:tgtEl>
                                      </p:cBhvr>
                                    </p:animEffect>
                                  </p:childTnLst>
                                </p:cTn>
                              </p:par>
                            </p:childTnLst>
                          </p:cTn>
                        </p:par>
                        <p:par>
                          <p:cTn id="84" fill="hold">
                            <p:stCondLst>
                              <p:cond delay="12500"/>
                            </p:stCondLst>
                            <p:childTnLst>
                              <p:par>
                                <p:cTn id="85" presetID="22" presetClass="entr" presetSubtype="8" fill="hold" nodeType="afterEffect">
                                  <p:stCondLst>
                                    <p:cond delay="0"/>
                                  </p:stCondLst>
                                  <p:childTnLst>
                                    <p:set>
                                      <p:cBhvr>
                                        <p:cTn id="86" dur="1" fill="hold">
                                          <p:stCondLst>
                                            <p:cond delay="0"/>
                                          </p:stCondLst>
                                        </p:cTn>
                                        <p:tgtEl>
                                          <p:spTgt spid="66"/>
                                        </p:tgtEl>
                                        <p:attrNameLst>
                                          <p:attrName>style.visibility</p:attrName>
                                        </p:attrNameLst>
                                      </p:cBhvr>
                                      <p:to>
                                        <p:strVal val="visible"/>
                                      </p:to>
                                    </p:set>
                                    <p:animEffect transition="in" filter="wipe(left)">
                                      <p:cBhvr>
                                        <p:cTn id="87" dur="750"/>
                                        <p:tgtEl>
                                          <p:spTgt spid="66"/>
                                        </p:tgtEl>
                                      </p:cBhvr>
                                    </p:animEffect>
                                  </p:childTnLst>
                                </p:cTn>
                              </p:par>
                            </p:childTnLst>
                          </p:cTn>
                        </p:par>
                        <p:par>
                          <p:cTn id="88" fill="hold">
                            <p:stCondLst>
                              <p:cond delay="13250"/>
                            </p:stCondLst>
                            <p:childTnLst>
                              <p:par>
                                <p:cTn id="89" presetID="22" presetClass="entr" presetSubtype="4" fill="hold" nodeType="afterEffect">
                                  <p:stCondLst>
                                    <p:cond delay="0"/>
                                  </p:stCondLst>
                                  <p:childTnLst>
                                    <p:set>
                                      <p:cBhvr>
                                        <p:cTn id="90" dur="1" fill="hold">
                                          <p:stCondLst>
                                            <p:cond delay="0"/>
                                          </p:stCondLst>
                                        </p:cTn>
                                        <p:tgtEl>
                                          <p:spTgt spid="63"/>
                                        </p:tgtEl>
                                        <p:attrNameLst>
                                          <p:attrName>style.visibility</p:attrName>
                                        </p:attrNameLst>
                                      </p:cBhvr>
                                      <p:to>
                                        <p:strVal val="visible"/>
                                      </p:to>
                                    </p:set>
                                    <p:animEffect transition="in" filter="wipe(down)">
                                      <p:cBhvr>
                                        <p:cTn id="91"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7" name="Group 86">
            <a:extLst>
              <a:ext uri="{FF2B5EF4-FFF2-40B4-BE49-F238E27FC236}">
                <a16:creationId xmlns:a16="http://schemas.microsoft.com/office/drawing/2014/main" id="{2408A13F-228E-4F90-B0C5-194820A68A23}"/>
              </a:ext>
            </a:extLst>
          </p:cNvPr>
          <p:cNvGrpSpPr/>
          <p:nvPr/>
        </p:nvGrpSpPr>
        <p:grpSpPr>
          <a:xfrm>
            <a:off x="7726680" y="1340155"/>
            <a:ext cx="3657600" cy="3790436"/>
            <a:chOff x="7726680" y="1490472"/>
            <a:chExt cx="3657600" cy="3790436"/>
          </a:xfrm>
        </p:grpSpPr>
        <p:cxnSp>
          <p:nvCxnSpPr>
            <p:cNvPr id="77" name="Straight Connector 76">
              <a:extLst>
                <a:ext uri="{FF2B5EF4-FFF2-40B4-BE49-F238E27FC236}">
                  <a16:creationId xmlns:a16="http://schemas.microsoft.com/office/drawing/2014/main" id="{F15A1F81-412C-41E6-AEB6-15080F09B942}"/>
                </a:ext>
              </a:extLst>
            </p:cNvPr>
            <p:cNvCxnSpPr>
              <a:cxnSpLocks/>
            </p:cNvCxnSpPr>
            <p:nvPr/>
          </p:nvCxnSpPr>
          <p:spPr>
            <a:xfrm>
              <a:off x="7726680" y="3172968"/>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5B6AAC75-18A8-4B40-A4AD-BE39440B1102}"/>
                </a:ext>
              </a:extLst>
            </p:cNvPr>
            <p:cNvCxnSpPr>
              <a:cxnSpLocks/>
            </p:cNvCxnSpPr>
            <p:nvPr/>
          </p:nvCxnSpPr>
          <p:spPr>
            <a:xfrm>
              <a:off x="7726680" y="4434840"/>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8355186B-9AC1-4B25-9F19-FFDDDB64C11D}"/>
                </a:ext>
              </a:extLst>
            </p:cNvPr>
            <p:cNvCxnSpPr>
              <a:cxnSpLocks/>
            </p:cNvCxnSpPr>
            <p:nvPr/>
          </p:nvCxnSpPr>
          <p:spPr>
            <a:xfrm>
              <a:off x="7726680" y="5276088"/>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04D20612-F92C-473A-A4D2-BF17196021FE}"/>
                </a:ext>
              </a:extLst>
            </p:cNvPr>
            <p:cNvCxnSpPr>
              <a:cxnSpLocks/>
            </p:cNvCxnSpPr>
            <p:nvPr/>
          </p:nvCxnSpPr>
          <p:spPr>
            <a:xfrm>
              <a:off x="7726680" y="4855464"/>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FF372A90-D239-4175-8ED2-397AE3AB1730}"/>
                </a:ext>
              </a:extLst>
            </p:cNvPr>
            <p:cNvCxnSpPr>
              <a:cxnSpLocks/>
            </p:cNvCxnSpPr>
            <p:nvPr/>
          </p:nvCxnSpPr>
          <p:spPr>
            <a:xfrm>
              <a:off x="7726680" y="3593592"/>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4DA04853-5009-4EB1-866B-C166AA553394}"/>
                </a:ext>
              </a:extLst>
            </p:cNvPr>
            <p:cNvCxnSpPr>
              <a:cxnSpLocks/>
            </p:cNvCxnSpPr>
            <p:nvPr/>
          </p:nvCxnSpPr>
          <p:spPr>
            <a:xfrm>
              <a:off x="7726680" y="4014216"/>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9B3AEB0E-3319-4395-ACB6-F3563F7AC6CF}"/>
                </a:ext>
              </a:extLst>
            </p:cNvPr>
            <p:cNvCxnSpPr>
              <a:cxnSpLocks/>
            </p:cNvCxnSpPr>
            <p:nvPr/>
          </p:nvCxnSpPr>
          <p:spPr>
            <a:xfrm>
              <a:off x="7726680" y="2752344"/>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B60A28C5-7225-46BB-BE12-E34048FA5567}"/>
                </a:ext>
              </a:extLst>
            </p:cNvPr>
            <p:cNvCxnSpPr>
              <a:cxnSpLocks/>
            </p:cNvCxnSpPr>
            <p:nvPr/>
          </p:nvCxnSpPr>
          <p:spPr>
            <a:xfrm>
              <a:off x="7726680" y="2331720"/>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187EF7FD-6F77-44E0-82D0-A5465063BEE3}"/>
                </a:ext>
              </a:extLst>
            </p:cNvPr>
            <p:cNvCxnSpPr>
              <a:cxnSpLocks/>
            </p:cNvCxnSpPr>
            <p:nvPr/>
          </p:nvCxnSpPr>
          <p:spPr>
            <a:xfrm>
              <a:off x="7726680" y="1911096"/>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E0784B70-F733-41AD-A5DA-09E1F179B636}"/>
                </a:ext>
              </a:extLst>
            </p:cNvPr>
            <p:cNvCxnSpPr>
              <a:cxnSpLocks/>
            </p:cNvCxnSpPr>
            <p:nvPr/>
          </p:nvCxnSpPr>
          <p:spPr>
            <a:xfrm>
              <a:off x="7726680" y="1490472"/>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grpSp>
      <p:sp>
        <p:nvSpPr>
          <p:cNvPr id="2" name="Rectangle 1">
            <a:extLst>
              <a:ext uri="{FF2B5EF4-FFF2-40B4-BE49-F238E27FC236}">
                <a16:creationId xmlns:a16="http://schemas.microsoft.com/office/drawing/2014/main" id="{8D78DC03-7DF4-43CA-A56A-161BC9470F4F}"/>
              </a:ext>
            </a:extLst>
          </p:cNvPr>
          <p:cNvSpPr/>
          <p:nvPr/>
        </p:nvSpPr>
        <p:spPr>
          <a:xfrm>
            <a:off x="8048341"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443F9EF1-1345-48EE-A575-BB9EE012634A}"/>
              </a:ext>
            </a:extLst>
          </p:cNvPr>
          <p:cNvGrpSpPr/>
          <p:nvPr/>
        </p:nvGrpSpPr>
        <p:grpSpPr>
          <a:xfrm>
            <a:off x="8142829" y="1332535"/>
            <a:ext cx="548640" cy="1135380"/>
            <a:chOff x="7562088" y="1455420"/>
            <a:chExt cx="548640" cy="1135380"/>
          </a:xfrm>
        </p:grpSpPr>
        <p:sp>
          <p:nvSpPr>
            <p:cNvPr id="10" name="Rectangle 9">
              <a:extLst>
                <a:ext uri="{FF2B5EF4-FFF2-40B4-BE49-F238E27FC236}">
                  <a16:creationId xmlns:a16="http://schemas.microsoft.com/office/drawing/2014/main" id="{9AAF1901-DBFC-4855-B5C5-C76D9B34F2D4}"/>
                </a:ext>
              </a:extLst>
            </p:cNvPr>
            <p:cNvSpPr/>
            <p:nvPr/>
          </p:nvSpPr>
          <p:spPr>
            <a:xfrm>
              <a:off x="7562088" y="1455420"/>
              <a:ext cx="512064" cy="1135380"/>
            </a:xfrm>
            <a:prstGeom prst="rect">
              <a:avLst/>
            </a:pr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6222296C-C3DE-4233-ABFA-6C41E37D313A}"/>
                </a:ext>
              </a:extLst>
            </p:cNvPr>
            <p:cNvSpPr txBox="1"/>
            <p:nvPr/>
          </p:nvSpPr>
          <p:spPr>
            <a:xfrm>
              <a:off x="7562088" y="1514741"/>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19%</a:t>
              </a:r>
            </a:p>
          </p:txBody>
        </p:sp>
      </p:grpSp>
      <p:grpSp>
        <p:nvGrpSpPr>
          <p:cNvPr id="4" name="Group 3">
            <a:extLst>
              <a:ext uri="{FF2B5EF4-FFF2-40B4-BE49-F238E27FC236}">
                <a16:creationId xmlns:a16="http://schemas.microsoft.com/office/drawing/2014/main" id="{3A8FC5DA-99BB-490B-81D6-941C907DD165}"/>
              </a:ext>
            </a:extLst>
          </p:cNvPr>
          <p:cNvGrpSpPr/>
          <p:nvPr/>
        </p:nvGrpSpPr>
        <p:grpSpPr>
          <a:xfrm>
            <a:off x="8114703" y="2163115"/>
            <a:ext cx="548640" cy="2057400"/>
            <a:chOff x="7533962" y="2286000"/>
            <a:chExt cx="548640" cy="2057400"/>
          </a:xfrm>
        </p:grpSpPr>
        <p:sp>
          <p:nvSpPr>
            <p:cNvPr id="9" name="Rectangle 8">
              <a:extLst>
                <a:ext uri="{FF2B5EF4-FFF2-40B4-BE49-F238E27FC236}">
                  <a16:creationId xmlns:a16="http://schemas.microsoft.com/office/drawing/2014/main" id="{A59CD586-BBCF-4081-8952-4696CED7DA02}"/>
                </a:ext>
              </a:extLst>
            </p:cNvPr>
            <p:cNvSpPr/>
            <p:nvPr/>
          </p:nvSpPr>
          <p:spPr>
            <a:xfrm>
              <a:off x="7562088" y="2286000"/>
              <a:ext cx="512064" cy="2057400"/>
            </a:xfrm>
            <a:prstGeom prst="rect">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232AB10-F1FB-4E37-B51C-622B6A4C056F}"/>
                </a:ext>
              </a:extLst>
            </p:cNvPr>
            <p:cNvSpPr txBox="1"/>
            <p:nvPr/>
          </p:nvSpPr>
          <p:spPr>
            <a:xfrm>
              <a:off x="7533962" y="2356027"/>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37%</a:t>
              </a:r>
            </a:p>
          </p:txBody>
        </p:sp>
      </p:grpSp>
      <p:grpSp>
        <p:nvGrpSpPr>
          <p:cNvPr id="3" name="Group 2">
            <a:extLst>
              <a:ext uri="{FF2B5EF4-FFF2-40B4-BE49-F238E27FC236}">
                <a16:creationId xmlns:a16="http://schemas.microsoft.com/office/drawing/2014/main" id="{3D65064A-688A-499D-9A75-E32FE8C01514}"/>
              </a:ext>
            </a:extLst>
          </p:cNvPr>
          <p:cNvGrpSpPr/>
          <p:nvPr/>
        </p:nvGrpSpPr>
        <p:grpSpPr>
          <a:xfrm>
            <a:off x="8124541" y="3915715"/>
            <a:ext cx="548640" cy="1668780"/>
            <a:chOff x="7543800" y="4038600"/>
            <a:chExt cx="548640" cy="1668780"/>
          </a:xfrm>
        </p:grpSpPr>
        <p:sp>
          <p:nvSpPr>
            <p:cNvPr id="8" name="Rectangle 7">
              <a:extLst>
                <a:ext uri="{FF2B5EF4-FFF2-40B4-BE49-F238E27FC236}">
                  <a16:creationId xmlns:a16="http://schemas.microsoft.com/office/drawing/2014/main" id="{04918672-5273-484E-86C4-49293F120DCA}"/>
                </a:ext>
              </a:extLst>
            </p:cNvPr>
            <p:cNvSpPr/>
            <p:nvPr/>
          </p:nvSpPr>
          <p:spPr>
            <a:xfrm>
              <a:off x="7562088" y="4038600"/>
              <a:ext cx="512064" cy="1668780"/>
            </a:xfrm>
            <a:prstGeom prst="rect">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DE356D8E-14C0-43DB-8A54-5D426727BD86}"/>
                </a:ext>
              </a:extLst>
            </p:cNvPr>
            <p:cNvSpPr txBox="1"/>
            <p:nvPr/>
          </p:nvSpPr>
          <p:spPr>
            <a:xfrm>
              <a:off x="7543800" y="4097179"/>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43%</a:t>
              </a:r>
            </a:p>
          </p:txBody>
        </p:sp>
      </p:grpSp>
      <p:sp>
        <p:nvSpPr>
          <p:cNvPr id="15" name="Rectangle 14">
            <a:extLst>
              <a:ext uri="{FF2B5EF4-FFF2-40B4-BE49-F238E27FC236}">
                <a16:creationId xmlns:a16="http://schemas.microsoft.com/office/drawing/2014/main" id="{09F48823-BACC-4E27-9A7C-04C7E00094F5}"/>
              </a:ext>
            </a:extLst>
          </p:cNvPr>
          <p:cNvSpPr/>
          <p:nvPr/>
        </p:nvSpPr>
        <p:spPr>
          <a:xfrm>
            <a:off x="9201179"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9CBF9E44-2731-4E62-88B9-A67EF6701E94}"/>
              </a:ext>
            </a:extLst>
          </p:cNvPr>
          <p:cNvGrpSpPr/>
          <p:nvPr/>
        </p:nvGrpSpPr>
        <p:grpSpPr>
          <a:xfrm>
            <a:off x="9295667" y="1332535"/>
            <a:ext cx="561282" cy="1477022"/>
            <a:chOff x="7562088" y="1455420"/>
            <a:chExt cx="561282" cy="1135380"/>
          </a:xfrm>
        </p:grpSpPr>
        <p:sp>
          <p:nvSpPr>
            <p:cNvPr id="17" name="Rectangle 16">
              <a:extLst>
                <a:ext uri="{FF2B5EF4-FFF2-40B4-BE49-F238E27FC236}">
                  <a16:creationId xmlns:a16="http://schemas.microsoft.com/office/drawing/2014/main" id="{88DDBA6D-4800-4863-807D-F223CED8A258}"/>
                </a:ext>
              </a:extLst>
            </p:cNvPr>
            <p:cNvSpPr/>
            <p:nvPr/>
          </p:nvSpPr>
          <p:spPr>
            <a:xfrm>
              <a:off x="7562088" y="1455420"/>
              <a:ext cx="512064" cy="1135380"/>
            </a:xfrm>
            <a:prstGeom prst="rect">
              <a:avLst/>
            </a:pr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831AAFC2-41AD-4470-B5BF-F35B44B6DEA0}"/>
                </a:ext>
              </a:extLst>
            </p:cNvPr>
            <p:cNvSpPr txBox="1"/>
            <p:nvPr/>
          </p:nvSpPr>
          <p:spPr>
            <a:xfrm>
              <a:off x="7574730" y="1487468"/>
              <a:ext cx="548640" cy="65747"/>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28%</a:t>
              </a:r>
            </a:p>
          </p:txBody>
        </p:sp>
      </p:grpSp>
      <p:grpSp>
        <p:nvGrpSpPr>
          <p:cNvPr id="19" name="Group 18">
            <a:extLst>
              <a:ext uri="{FF2B5EF4-FFF2-40B4-BE49-F238E27FC236}">
                <a16:creationId xmlns:a16="http://schemas.microsoft.com/office/drawing/2014/main" id="{19B4D2B5-5F95-432F-AF1C-65B1A34306C6}"/>
              </a:ext>
            </a:extLst>
          </p:cNvPr>
          <p:cNvGrpSpPr/>
          <p:nvPr/>
        </p:nvGrpSpPr>
        <p:grpSpPr>
          <a:xfrm>
            <a:off x="9280053" y="2625816"/>
            <a:ext cx="548640" cy="1885581"/>
            <a:chOff x="7546474" y="2286000"/>
            <a:chExt cx="548640" cy="2057400"/>
          </a:xfrm>
        </p:grpSpPr>
        <p:sp>
          <p:nvSpPr>
            <p:cNvPr id="20" name="Rectangle 19">
              <a:extLst>
                <a:ext uri="{FF2B5EF4-FFF2-40B4-BE49-F238E27FC236}">
                  <a16:creationId xmlns:a16="http://schemas.microsoft.com/office/drawing/2014/main" id="{B7D0878A-BF60-4E36-B7AB-9ED585E06C59}"/>
                </a:ext>
              </a:extLst>
            </p:cNvPr>
            <p:cNvSpPr/>
            <p:nvPr/>
          </p:nvSpPr>
          <p:spPr>
            <a:xfrm>
              <a:off x="7562088" y="2286000"/>
              <a:ext cx="512064" cy="2057400"/>
            </a:xfrm>
            <a:prstGeom prst="rect">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D883B5A8-499B-4684-87DA-78B743B4ECF8}"/>
                </a:ext>
              </a:extLst>
            </p:cNvPr>
            <p:cNvSpPr txBox="1"/>
            <p:nvPr/>
          </p:nvSpPr>
          <p:spPr>
            <a:xfrm>
              <a:off x="7546474" y="2327961"/>
              <a:ext cx="548640" cy="171217"/>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39%</a:t>
              </a:r>
            </a:p>
          </p:txBody>
        </p:sp>
      </p:grpSp>
      <p:grpSp>
        <p:nvGrpSpPr>
          <p:cNvPr id="22" name="Group 21">
            <a:extLst>
              <a:ext uri="{FF2B5EF4-FFF2-40B4-BE49-F238E27FC236}">
                <a16:creationId xmlns:a16="http://schemas.microsoft.com/office/drawing/2014/main" id="{B06F6639-BBFE-458A-8B8B-EA9EE2EB668E}"/>
              </a:ext>
            </a:extLst>
          </p:cNvPr>
          <p:cNvGrpSpPr/>
          <p:nvPr/>
        </p:nvGrpSpPr>
        <p:grpSpPr>
          <a:xfrm>
            <a:off x="9277379" y="4290541"/>
            <a:ext cx="548640" cy="1293953"/>
            <a:chOff x="7543800" y="4038600"/>
            <a:chExt cx="548640" cy="1668780"/>
          </a:xfrm>
        </p:grpSpPr>
        <p:sp>
          <p:nvSpPr>
            <p:cNvPr id="23" name="Rectangle 22">
              <a:extLst>
                <a:ext uri="{FF2B5EF4-FFF2-40B4-BE49-F238E27FC236}">
                  <a16:creationId xmlns:a16="http://schemas.microsoft.com/office/drawing/2014/main" id="{EEBA176A-8CEF-433B-AF63-A0DF0AC7E1CB}"/>
                </a:ext>
              </a:extLst>
            </p:cNvPr>
            <p:cNvSpPr/>
            <p:nvPr/>
          </p:nvSpPr>
          <p:spPr>
            <a:xfrm>
              <a:off x="7562088" y="4038600"/>
              <a:ext cx="512064" cy="1668780"/>
            </a:xfrm>
            <a:prstGeom prst="rect">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43D26516-9F34-4BAA-9C89-B1C038BC54DF}"/>
                </a:ext>
              </a:extLst>
            </p:cNvPr>
            <p:cNvSpPr txBox="1"/>
            <p:nvPr/>
          </p:nvSpPr>
          <p:spPr>
            <a:xfrm>
              <a:off x="7543800" y="4097178"/>
              <a:ext cx="548640" cy="317545"/>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32%</a:t>
              </a:r>
            </a:p>
          </p:txBody>
        </p:sp>
      </p:grpSp>
      <p:sp>
        <p:nvSpPr>
          <p:cNvPr id="25" name="Rectangle 24">
            <a:extLst>
              <a:ext uri="{FF2B5EF4-FFF2-40B4-BE49-F238E27FC236}">
                <a16:creationId xmlns:a16="http://schemas.microsoft.com/office/drawing/2014/main" id="{C0C9842C-4631-4A85-A257-63D1D22168D7}"/>
              </a:ext>
            </a:extLst>
          </p:cNvPr>
          <p:cNvSpPr/>
          <p:nvPr/>
        </p:nvSpPr>
        <p:spPr>
          <a:xfrm>
            <a:off x="10363200"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BB559C42-D90F-4D6F-8000-5DCF632DA9E7}"/>
              </a:ext>
            </a:extLst>
          </p:cNvPr>
          <p:cNvGrpSpPr/>
          <p:nvPr/>
        </p:nvGrpSpPr>
        <p:grpSpPr>
          <a:xfrm>
            <a:off x="10457688" y="1332535"/>
            <a:ext cx="551688" cy="669113"/>
            <a:chOff x="7562088" y="1455420"/>
            <a:chExt cx="551688" cy="1135380"/>
          </a:xfrm>
        </p:grpSpPr>
        <p:sp>
          <p:nvSpPr>
            <p:cNvPr id="27" name="Rectangle 26">
              <a:extLst>
                <a:ext uri="{FF2B5EF4-FFF2-40B4-BE49-F238E27FC236}">
                  <a16:creationId xmlns:a16="http://schemas.microsoft.com/office/drawing/2014/main" id="{0C4231D8-75EC-49C8-8DE1-C026FB47F405}"/>
                </a:ext>
              </a:extLst>
            </p:cNvPr>
            <p:cNvSpPr/>
            <p:nvPr/>
          </p:nvSpPr>
          <p:spPr>
            <a:xfrm>
              <a:off x="7562088" y="1455420"/>
              <a:ext cx="512064" cy="1135380"/>
            </a:xfrm>
            <a:prstGeom prst="rect">
              <a:avLst/>
            </a:pr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212850B1-3A47-474C-88DA-92A0134CED05}"/>
                </a:ext>
              </a:extLst>
            </p:cNvPr>
            <p:cNvSpPr txBox="1"/>
            <p:nvPr/>
          </p:nvSpPr>
          <p:spPr>
            <a:xfrm>
              <a:off x="7565136" y="1519466"/>
              <a:ext cx="548640" cy="65748"/>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14%</a:t>
              </a:r>
            </a:p>
          </p:txBody>
        </p:sp>
      </p:grpSp>
      <p:grpSp>
        <p:nvGrpSpPr>
          <p:cNvPr id="29" name="Group 28">
            <a:extLst>
              <a:ext uri="{FF2B5EF4-FFF2-40B4-BE49-F238E27FC236}">
                <a16:creationId xmlns:a16="http://schemas.microsoft.com/office/drawing/2014/main" id="{79789201-D06A-4703-BEC0-112EAF7F8ADB}"/>
              </a:ext>
            </a:extLst>
          </p:cNvPr>
          <p:cNvGrpSpPr/>
          <p:nvPr/>
        </p:nvGrpSpPr>
        <p:grpSpPr>
          <a:xfrm>
            <a:off x="10431780" y="1858315"/>
            <a:ext cx="548640" cy="1644459"/>
            <a:chOff x="7536180" y="2286000"/>
            <a:chExt cx="548640" cy="2057400"/>
          </a:xfrm>
        </p:grpSpPr>
        <p:sp>
          <p:nvSpPr>
            <p:cNvPr id="30" name="Rectangle 29">
              <a:extLst>
                <a:ext uri="{FF2B5EF4-FFF2-40B4-BE49-F238E27FC236}">
                  <a16:creationId xmlns:a16="http://schemas.microsoft.com/office/drawing/2014/main" id="{35D9E6CA-D74B-4686-89F4-82A11DD11C8C}"/>
                </a:ext>
              </a:extLst>
            </p:cNvPr>
            <p:cNvSpPr/>
            <p:nvPr/>
          </p:nvSpPr>
          <p:spPr>
            <a:xfrm>
              <a:off x="7562088" y="2286000"/>
              <a:ext cx="512064" cy="2057400"/>
            </a:xfrm>
            <a:prstGeom prst="rect">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6C9BA74B-B38D-4499-8741-01A4039EEADD}"/>
                </a:ext>
              </a:extLst>
            </p:cNvPr>
            <p:cNvSpPr txBox="1"/>
            <p:nvPr/>
          </p:nvSpPr>
          <p:spPr>
            <a:xfrm>
              <a:off x="7536180" y="2345129"/>
              <a:ext cx="548640" cy="135949"/>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31%</a:t>
              </a:r>
            </a:p>
          </p:txBody>
        </p:sp>
      </p:grpSp>
      <p:grpSp>
        <p:nvGrpSpPr>
          <p:cNvPr id="32" name="Group 31">
            <a:extLst>
              <a:ext uri="{FF2B5EF4-FFF2-40B4-BE49-F238E27FC236}">
                <a16:creationId xmlns:a16="http://schemas.microsoft.com/office/drawing/2014/main" id="{28FB5F33-DA3F-4ECC-8D7E-2F118D9AB085}"/>
              </a:ext>
            </a:extLst>
          </p:cNvPr>
          <p:cNvGrpSpPr/>
          <p:nvPr/>
        </p:nvGrpSpPr>
        <p:grpSpPr>
          <a:xfrm>
            <a:off x="10439400" y="3263891"/>
            <a:ext cx="548640" cy="2320604"/>
            <a:chOff x="7543800" y="4038600"/>
            <a:chExt cx="548640" cy="1668780"/>
          </a:xfrm>
        </p:grpSpPr>
        <p:sp>
          <p:nvSpPr>
            <p:cNvPr id="33" name="Rectangle 32">
              <a:extLst>
                <a:ext uri="{FF2B5EF4-FFF2-40B4-BE49-F238E27FC236}">
                  <a16:creationId xmlns:a16="http://schemas.microsoft.com/office/drawing/2014/main" id="{E74A3C9F-F794-40F5-935E-677AA5DCE3A5}"/>
                </a:ext>
              </a:extLst>
            </p:cNvPr>
            <p:cNvSpPr/>
            <p:nvPr/>
          </p:nvSpPr>
          <p:spPr>
            <a:xfrm>
              <a:off x="7562088" y="4038600"/>
              <a:ext cx="512064" cy="1668780"/>
            </a:xfrm>
            <a:prstGeom prst="rect">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EF906BBC-B7CF-4179-BFC3-7CDE90BBAC50}"/>
                </a:ext>
              </a:extLst>
            </p:cNvPr>
            <p:cNvSpPr txBox="1"/>
            <p:nvPr/>
          </p:nvSpPr>
          <p:spPr>
            <a:xfrm>
              <a:off x="7543800" y="4097179"/>
              <a:ext cx="548640" cy="17706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53%</a:t>
              </a:r>
            </a:p>
          </p:txBody>
        </p:sp>
      </p:grpSp>
      <p:grpSp>
        <p:nvGrpSpPr>
          <p:cNvPr id="35" name="Group 34">
            <a:extLst>
              <a:ext uri="{FF2B5EF4-FFF2-40B4-BE49-F238E27FC236}">
                <a16:creationId xmlns:a16="http://schemas.microsoft.com/office/drawing/2014/main" id="{A7791E40-4352-48EC-AB18-CFFFFF37063C}"/>
              </a:ext>
            </a:extLst>
          </p:cNvPr>
          <p:cNvGrpSpPr/>
          <p:nvPr/>
        </p:nvGrpSpPr>
        <p:grpSpPr>
          <a:xfrm>
            <a:off x="626465" y="2139506"/>
            <a:ext cx="1097276" cy="1097280"/>
            <a:chOff x="6470619" y="1868857"/>
            <a:chExt cx="1097276" cy="1097280"/>
          </a:xfrm>
        </p:grpSpPr>
        <p:grpSp>
          <p:nvGrpSpPr>
            <p:cNvPr id="36" name="Group 35">
              <a:extLst>
                <a:ext uri="{FF2B5EF4-FFF2-40B4-BE49-F238E27FC236}">
                  <a16:creationId xmlns:a16="http://schemas.microsoft.com/office/drawing/2014/main" id="{C2C81B86-C3D6-4FD1-8FE7-C0E68A4BEC52}"/>
                </a:ext>
              </a:extLst>
            </p:cNvPr>
            <p:cNvGrpSpPr>
              <a:grpSpLocks noChangeAspect="1"/>
            </p:cNvGrpSpPr>
            <p:nvPr/>
          </p:nvGrpSpPr>
          <p:grpSpPr>
            <a:xfrm>
              <a:off x="6470619" y="1868857"/>
              <a:ext cx="1097276" cy="1097280"/>
              <a:chOff x="3241866" y="1103796"/>
              <a:chExt cx="4627785" cy="4627785"/>
            </a:xfrm>
            <a:effectLst>
              <a:outerShdw blurRad="50800" dist="38100" dir="2700000" algn="tl" rotWithShape="0">
                <a:prstClr val="black">
                  <a:alpha val="40000"/>
                </a:prstClr>
              </a:outerShdw>
            </a:effectLst>
          </p:grpSpPr>
          <p:sp>
            <p:nvSpPr>
              <p:cNvPr id="38" name="Oval 37">
                <a:extLst>
                  <a:ext uri="{FF2B5EF4-FFF2-40B4-BE49-F238E27FC236}">
                    <a16:creationId xmlns:a16="http://schemas.microsoft.com/office/drawing/2014/main" id="{09653B11-2FFB-47B0-A4FC-4B990797082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618F4E98-BB8A-46AB-B7E7-CF8EA6001ABF}"/>
                  </a:ext>
                </a:extLst>
              </p:cNvPr>
              <p:cNvSpPr>
                <a:spLocks noChangeAspect="1"/>
              </p:cNvSpPr>
              <p:nvPr/>
            </p:nvSpPr>
            <p:spPr>
              <a:xfrm>
                <a:off x="3627512" y="1489445"/>
                <a:ext cx="3856489" cy="3856488"/>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Graphic 36" descr="Microscope">
              <a:extLst>
                <a:ext uri="{FF2B5EF4-FFF2-40B4-BE49-F238E27FC236}">
                  <a16:creationId xmlns:a16="http://schemas.microsoft.com/office/drawing/2014/main" id="{AEE15F6C-1A43-423A-B41E-07C808E4A19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2076" y="2120317"/>
              <a:ext cx="594360" cy="594360"/>
            </a:xfrm>
            <a:prstGeom prst="rect">
              <a:avLst/>
            </a:prstGeom>
          </p:spPr>
        </p:pic>
      </p:grpSp>
      <p:sp>
        <p:nvSpPr>
          <p:cNvPr id="40" name="TextBox 39">
            <a:extLst>
              <a:ext uri="{FF2B5EF4-FFF2-40B4-BE49-F238E27FC236}">
                <a16:creationId xmlns:a16="http://schemas.microsoft.com/office/drawing/2014/main" id="{7EFB6880-88E8-4446-B44E-F39A098D3AA8}"/>
              </a:ext>
            </a:extLst>
          </p:cNvPr>
          <p:cNvSpPr txBox="1"/>
          <p:nvPr/>
        </p:nvSpPr>
        <p:spPr>
          <a:xfrm>
            <a:off x="1883759" y="2140454"/>
            <a:ext cx="4631721" cy="1040285"/>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41" name="Group 40">
            <a:extLst>
              <a:ext uri="{FF2B5EF4-FFF2-40B4-BE49-F238E27FC236}">
                <a16:creationId xmlns:a16="http://schemas.microsoft.com/office/drawing/2014/main" id="{16563E2C-653E-48EA-9201-E2B5A05CCCF0}"/>
              </a:ext>
            </a:extLst>
          </p:cNvPr>
          <p:cNvGrpSpPr/>
          <p:nvPr/>
        </p:nvGrpSpPr>
        <p:grpSpPr>
          <a:xfrm>
            <a:off x="630936" y="5028235"/>
            <a:ext cx="1097276" cy="1097280"/>
            <a:chOff x="10144315" y="1870184"/>
            <a:chExt cx="1097276" cy="1097280"/>
          </a:xfrm>
        </p:grpSpPr>
        <p:grpSp>
          <p:nvGrpSpPr>
            <p:cNvPr id="42" name="Group 41">
              <a:extLst>
                <a:ext uri="{FF2B5EF4-FFF2-40B4-BE49-F238E27FC236}">
                  <a16:creationId xmlns:a16="http://schemas.microsoft.com/office/drawing/2014/main" id="{79E07C8A-FE28-414A-995B-127B2BBD9AA9}"/>
                </a:ext>
              </a:extLst>
            </p:cNvPr>
            <p:cNvGrpSpPr>
              <a:grpSpLocks noChangeAspect="1"/>
            </p:cNvGrpSpPr>
            <p:nvPr/>
          </p:nvGrpSpPr>
          <p:grpSpPr>
            <a:xfrm>
              <a:off x="10144315" y="1870184"/>
              <a:ext cx="1097276" cy="1097280"/>
              <a:chOff x="3241866" y="1103796"/>
              <a:chExt cx="4627785" cy="4627785"/>
            </a:xfrm>
            <a:effectLst>
              <a:outerShdw blurRad="50800" dist="38100" dir="2700000" algn="tl" rotWithShape="0">
                <a:prstClr val="black">
                  <a:alpha val="40000"/>
                </a:prstClr>
              </a:outerShdw>
            </a:effectLst>
          </p:grpSpPr>
          <p:sp>
            <p:nvSpPr>
              <p:cNvPr id="44" name="Oval 43">
                <a:extLst>
                  <a:ext uri="{FF2B5EF4-FFF2-40B4-BE49-F238E27FC236}">
                    <a16:creationId xmlns:a16="http://schemas.microsoft.com/office/drawing/2014/main" id="{6B58AEE6-9DCF-4EEC-AB41-E256E1B02ED7}"/>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EE3BBC9-C55A-4007-8160-8F36A6A40966}"/>
                  </a:ext>
                </a:extLst>
              </p:cNvPr>
              <p:cNvSpPr>
                <a:spLocks noChangeAspect="1"/>
              </p:cNvSpPr>
              <p:nvPr/>
            </p:nvSpPr>
            <p:spPr>
              <a:xfrm>
                <a:off x="3627512" y="1489445"/>
                <a:ext cx="3856489" cy="3856488"/>
              </a:xfrm>
              <a:prstGeom prst="ellips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3" name="Graphic 42" descr="Flask">
              <a:extLst>
                <a:ext uri="{FF2B5EF4-FFF2-40B4-BE49-F238E27FC236}">
                  <a16:creationId xmlns:a16="http://schemas.microsoft.com/office/drawing/2014/main" id="{FA82651B-0076-41F6-920E-A904DDA747D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5872" y="2139696"/>
              <a:ext cx="585216" cy="585216"/>
            </a:xfrm>
            <a:prstGeom prst="rect">
              <a:avLst/>
            </a:prstGeom>
          </p:spPr>
        </p:pic>
      </p:grpSp>
      <p:grpSp>
        <p:nvGrpSpPr>
          <p:cNvPr id="46" name="Group 45">
            <a:extLst>
              <a:ext uri="{FF2B5EF4-FFF2-40B4-BE49-F238E27FC236}">
                <a16:creationId xmlns:a16="http://schemas.microsoft.com/office/drawing/2014/main" id="{0914F9D5-5BD2-45C8-A204-8A3453B0D4C3}"/>
              </a:ext>
            </a:extLst>
          </p:cNvPr>
          <p:cNvGrpSpPr/>
          <p:nvPr/>
        </p:nvGrpSpPr>
        <p:grpSpPr>
          <a:xfrm>
            <a:off x="630936" y="3580435"/>
            <a:ext cx="1097276" cy="1097280"/>
            <a:chOff x="8365742" y="1868857"/>
            <a:chExt cx="1097276" cy="1097280"/>
          </a:xfrm>
        </p:grpSpPr>
        <p:grpSp>
          <p:nvGrpSpPr>
            <p:cNvPr id="47" name="Group 46">
              <a:extLst>
                <a:ext uri="{FF2B5EF4-FFF2-40B4-BE49-F238E27FC236}">
                  <a16:creationId xmlns:a16="http://schemas.microsoft.com/office/drawing/2014/main" id="{B336099E-8EAA-4648-838F-DB0BCD2C5170}"/>
                </a:ext>
              </a:extLst>
            </p:cNvPr>
            <p:cNvGrpSpPr>
              <a:grpSpLocks noChangeAspect="1"/>
            </p:cNvGrpSpPr>
            <p:nvPr/>
          </p:nvGrpSpPr>
          <p:grpSpPr>
            <a:xfrm>
              <a:off x="8365742" y="1868857"/>
              <a:ext cx="1097276" cy="1097280"/>
              <a:chOff x="3241866" y="1103796"/>
              <a:chExt cx="4627785" cy="4627785"/>
            </a:xfrm>
            <a:effectLst>
              <a:outerShdw blurRad="50800" dist="38100" dir="2700000" algn="tl" rotWithShape="0">
                <a:prstClr val="black">
                  <a:alpha val="40000"/>
                </a:prstClr>
              </a:outerShdw>
            </a:effectLst>
          </p:grpSpPr>
          <p:sp>
            <p:nvSpPr>
              <p:cNvPr id="49" name="Oval 48">
                <a:extLst>
                  <a:ext uri="{FF2B5EF4-FFF2-40B4-BE49-F238E27FC236}">
                    <a16:creationId xmlns:a16="http://schemas.microsoft.com/office/drawing/2014/main" id="{10A4FF31-2121-4D78-B980-13BDD83CC26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5680CEAF-16E3-41D4-B445-93A5BBF6CB7F}"/>
                  </a:ext>
                </a:extLst>
              </p:cNvPr>
              <p:cNvSpPr>
                <a:spLocks noChangeAspect="1"/>
              </p:cNvSpPr>
              <p:nvPr/>
            </p:nvSpPr>
            <p:spPr>
              <a:xfrm>
                <a:off x="3627512" y="1489445"/>
                <a:ext cx="3856489" cy="3856488"/>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8" name="Graphic 47" descr="Test tubes">
              <a:extLst>
                <a:ext uri="{FF2B5EF4-FFF2-40B4-BE49-F238E27FC236}">
                  <a16:creationId xmlns:a16="http://schemas.microsoft.com/office/drawing/2014/main" id="{FB061345-6DBE-4C04-A447-5A80D51B501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0059" y="2143178"/>
              <a:ext cx="548640" cy="548640"/>
            </a:xfrm>
            <a:prstGeom prst="rect">
              <a:avLst/>
            </a:prstGeom>
          </p:spPr>
        </p:pic>
      </p:grpSp>
      <p:sp>
        <p:nvSpPr>
          <p:cNvPr id="51" name="TextBox 50">
            <a:extLst>
              <a:ext uri="{FF2B5EF4-FFF2-40B4-BE49-F238E27FC236}">
                <a16:creationId xmlns:a16="http://schemas.microsoft.com/office/drawing/2014/main" id="{A34E8C4B-1EC2-455D-9AB9-0BAD16CF614C}"/>
              </a:ext>
            </a:extLst>
          </p:cNvPr>
          <p:cNvSpPr txBox="1"/>
          <p:nvPr/>
        </p:nvSpPr>
        <p:spPr>
          <a:xfrm>
            <a:off x="1883664" y="3585206"/>
            <a:ext cx="4631721" cy="1040285"/>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F3CAB5C5-73F2-48D5-A50E-0E166FBAE296}"/>
              </a:ext>
            </a:extLst>
          </p:cNvPr>
          <p:cNvSpPr txBox="1"/>
          <p:nvPr/>
        </p:nvSpPr>
        <p:spPr>
          <a:xfrm>
            <a:off x="1883664" y="5029958"/>
            <a:ext cx="4631721" cy="1040285"/>
          </a:xfrm>
          <a:prstGeom prst="rect">
            <a:avLst/>
          </a:prstGeom>
          <a:noFill/>
        </p:spPr>
        <p:txBody>
          <a:bodyPr wrap="square" rtlCol="0">
            <a:spAutoFit/>
          </a:bodyPr>
          <a:lstStyle/>
          <a:p>
            <a:pPr defTabSz="1219170">
              <a:spcBef>
                <a:spcPct val="20000"/>
              </a:spcBef>
              <a:defRPr/>
            </a:pPr>
            <a:r>
              <a:rPr lang="en-US" sz="1600" dirty="0">
                <a:solidFill>
                  <a:srgbClr val="0050AA"/>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55" name="Group 54">
            <a:extLst>
              <a:ext uri="{FF2B5EF4-FFF2-40B4-BE49-F238E27FC236}">
                <a16:creationId xmlns:a16="http://schemas.microsoft.com/office/drawing/2014/main" id="{1699C0E8-67D5-4FDA-93C3-C48E6BE0896A}"/>
              </a:ext>
            </a:extLst>
          </p:cNvPr>
          <p:cNvGrpSpPr/>
          <p:nvPr/>
        </p:nvGrpSpPr>
        <p:grpSpPr>
          <a:xfrm>
            <a:off x="7696200" y="5848070"/>
            <a:ext cx="1188720" cy="323165"/>
            <a:chOff x="7193280" y="5970955"/>
            <a:chExt cx="1188720" cy="323165"/>
          </a:xfrm>
        </p:grpSpPr>
        <p:sp>
          <p:nvSpPr>
            <p:cNvPr id="53" name="Rectangle 52">
              <a:extLst>
                <a:ext uri="{FF2B5EF4-FFF2-40B4-BE49-F238E27FC236}">
                  <a16:creationId xmlns:a16="http://schemas.microsoft.com/office/drawing/2014/main" id="{4FDE9B49-5219-4693-8066-992ADE98CE45}"/>
                </a:ext>
              </a:extLst>
            </p:cNvPr>
            <p:cNvSpPr>
              <a:spLocks noChangeAspect="1"/>
            </p:cNvSpPr>
            <p:nvPr/>
          </p:nvSpPr>
          <p:spPr>
            <a:xfrm>
              <a:off x="7193280" y="6019800"/>
              <a:ext cx="274320" cy="27432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0114CD47-07D0-4668-B42B-42B66C48C129}"/>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rgbClr val="56595E"/>
                  </a:solidFill>
                  <a:latin typeface="Candara" panose="020E0502030303020204" pitchFamily="34" charset="0"/>
                </a:rPr>
                <a:t>Lorem</a:t>
              </a:r>
              <a:r>
                <a:rPr lang="en-US" sz="1300" dirty="0">
                  <a:solidFill>
                    <a:srgbClr val="56595E"/>
                  </a:solidFill>
                  <a:latin typeface="Candara" panose="020E0502030303020204" pitchFamily="34" charset="0"/>
                </a:rPr>
                <a:t> </a:t>
              </a:r>
              <a:r>
                <a:rPr lang="en-US" sz="1200" b="1" dirty="0">
                  <a:solidFill>
                    <a:srgbClr val="56595E"/>
                  </a:solidFill>
                  <a:latin typeface="Lato"/>
                </a:rPr>
                <a:t>01</a:t>
              </a:r>
            </a:p>
          </p:txBody>
        </p:sp>
      </p:grpSp>
      <p:grpSp>
        <p:nvGrpSpPr>
          <p:cNvPr id="56" name="Group 55">
            <a:extLst>
              <a:ext uri="{FF2B5EF4-FFF2-40B4-BE49-F238E27FC236}">
                <a16:creationId xmlns:a16="http://schemas.microsoft.com/office/drawing/2014/main" id="{3C243D83-1745-453C-80DB-8D9349BCC8B4}"/>
              </a:ext>
            </a:extLst>
          </p:cNvPr>
          <p:cNvGrpSpPr/>
          <p:nvPr/>
        </p:nvGrpSpPr>
        <p:grpSpPr>
          <a:xfrm>
            <a:off x="9067800" y="5849035"/>
            <a:ext cx="1188720" cy="323165"/>
            <a:chOff x="7193280" y="5970955"/>
            <a:chExt cx="1188720" cy="323165"/>
          </a:xfrm>
        </p:grpSpPr>
        <p:sp>
          <p:nvSpPr>
            <p:cNvPr id="57" name="Rectangle 56">
              <a:extLst>
                <a:ext uri="{FF2B5EF4-FFF2-40B4-BE49-F238E27FC236}">
                  <a16:creationId xmlns:a16="http://schemas.microsoft.com/office/drawing/2014/main" id="{645B086A-A835-45CF-8061-F319BDA80BDF}"/>
                </a:ext>
              </a:extLst>
            </p:cNvPr>
            <p:cNvSpPr>
              <a:spLocks noChangeAspect="1"/>
            </p:cNvSpPr>
            <p:nvPr/>
          </p:nvSpPr>
          <p:spPr>
            <a:xfrm>
              <a:off x="7193280" y="6019800"/>
              <a:ext cx="274320" cy="274320"/>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4FD35DBA-51CE-4D8F-B809-735B5B2C1A42}"/>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rgbClr val="56595E"/>
                  </a:solidFill>
                  <a:latin typeface="Candara" panose="020E0502030303020204" pitchFamily="34" charset="0"/>
                </a:rPr>
                <a:t>Lorem</a:t>
              </a:r>
              <a:r>
                <a:rPr lang="en-US" sz="1300" dirty="0">
                  <a:solidFill>
                    <a:srgbClr val="56595E"/>
                  </a:solidFill>
                  <a:latin typeface="Candara" panose="020E0502030303020204" pitchFamily="34" charset="0"/>
                </a:rPr>
                <a:t> </a:t>
              </a:r>
              <a:r>
                <a:rPr lang="en-US" sz="1200" b="1" dirty="0">
                  <a:solidFill>
                    <a:srgbClr val="56595E"/>
                  </a:solidFill>
                  <a:latin typeface="Lato"/>
                </a:rPr>
                <a:t>02</a:t>
              </a:r>
            </a:p>
          </p:txBody>
        </p:sp>
      </p:grpSp>
      <p:grpSp>
        <p:nvGrpSpPr>
          <p:cNvPr id="59" name="Group 58">
            <a:extLst>
              <a:ext uri="{FF2B5EF4-FFF2-40B4-BE49-F238E27FC236}">
                <a16:creationId xmlns:a16="http://schemas.microsoft.com/office/drawing/2014/main" id="{0ADF57BA-ADB7-4F37-81E2-B3170DEDEAF2}"/>
              </a:ext>
            </a:extLst>
          </p:cNvPr>
          <p:cNvGrpSpPr/>
          <p:nvPr/>
        </p:nvGrpSpPr>
        <p:grpSpPr>
          <a:xfrm>
            <a:off x="10439400" y="5848070"/>
            <a:ext cx="1188720" cy="323165"/>
            <a:chOff x="7193280" y="5970955"/>
            <a:chExt cx="1188720" cy="323165"/>
          </a:xfrm>
        </p:grpSpPr>
        <p:sp>
          <p:nvSpPr>
            <p:cNvPr id="60" name="Rectangle 59">
              <a:extLst>
                <a:ext uri="{FF2B5EF4-FFF2-40B4-BE49-F238E27FC236}">
                  <a16:creationId xmlns:a16="http://schemas.microsoft.com/office/drawing/2014/main" id="{F51C4278-481B-4F46-B0DB-62F2610B1D78}"/>
                </a:ext>
              </a:extLst>
            </p:cNvPr>
            <p:cNvSpPr>
              <a:spLocks noChangeAspect="1"/>
            </p:cNvSpPr>
            <p:nvPr/>
          </p:nvSpPr>
          <p:spPr>
            <a:xfrm>
              <a:off x="7193280" y="6019800"/>
              <a:ext cx="274320" cy="274320"/>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2EE01A90-D9B1-4F3A-BDF2-02A3D39223B2}"/>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rgbClr val="56595E"/>
                  </a:solidFill>
                  <a:latin typeface="Candara" panose="020E0502030303020204" pitchFamily="34" charset="0"/>
                </a:rPr>
                <a:t>Lorem</a:t>
              </a:r>
              <a:r>
                <a:rPr lang="en-US" sz="1300" dirty="0">
                  <a:solidFill>
                    <a:srgbClr val="56595E"/>
                  </a:solidFill>
                  <a:latin typeface="Candara" panose="020E0502030303020204" pitchFamily="34" charset="0"/>
                </a:rPr>
                <a:t> </a:t>
              </a:r>
              <a:r>
                <a:rPr lang="en-US" sz="1200" b="1" dirty="0">
                  <a:solidFill>
                    <a:srgbClr val="56595E"/>
                  </a:solidFill>
                  <a:latin typeface="Lato"/>
                </a:rPr>
                <a:t>03</a:t>
              </a:r>
            </a:p>
          </p:txBody>
        </p:sp>
      </p:grpSp>
      <p:grpSp>
        <p:nvGrpSpPr>
          <p:cNvPr id="97" name="Group 96">
            <a:extLst>
              <a:ext uri="{FF2B5EF4-FFF2-40B4-BE49-F238E27FC236}">
                <a16:creationId xmlns:a16="http://schemas.microsoft.com/office/drawing/2014/main" id="{99435309-75A4-4AAA-B481-110447DCA0F6}"/>
              </a:ext>
            </a:extLst>
          </p:cNvPr>
          <p:cNvGrpSpPr/>
          <p:nvPr/>
        </p:nvGrpSpPr>
        <p:grpSpPr>
          <a:xfrm>
            <a:off x="7150608" y="1203086"/>
            <a:ext cx="640080" cy="4115521"/>
            <a:chOff x="7150608" y="1325971"/>
            <a:chExt cx="640080" cy="4115521"/>
          </a:xfrm>
        </p:grpSpPr>
        <p:sp>
          <p:nvSpPr>
            <p:cNvPr id="76" name="TextBox 75">
              <a:extLst>
                <a:ext uri="{FF2B5EF4-FFF2-40B4-BE49-F238E27FC236}">
                  <a16:creationId xmlns:a16="http://schemas.microsoft.com/office/drawing/2014/main" id="{3C88385A-805E-4CCD-85ED-BA9294447300}"/>
                </a:ext>
              </a:extLst>
            </p:cNvPr>
            <p:cNvSpPr txBox="1"/>
            <p:nvPr/>
          </p:nvSpPr>
          <p:spPr>
            <a:xfrm>
              <a:off x="7150608" y="5102938"/>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10%</a:t>
              </a:r>
            </a:p>
          </p:txBody>
        </p:sp>
        <p:sp>
          <p:nvSpPr>
            <p:cNvPr id="88" name="TextBox 87">
              <a:extLst>
                <a:ext uri="{FF2B5EF4-FFF2-40B4-BE49-F238E27FC236}">
                  <a16:creationId xmlns:a16="http://schemas.microsoft.com/office/drawing/2014/main" id="{24B77032-F3B1-4E20-B9BB-771301BE6254}"/>
                </a:ext>
              </a:extLst>
            </p:cNvPr>
            <p:cNvSpPr txBox="1"/>
            <p:nvPr/>
          </p:nvSpPr>
          <p:spPr>
            <a:xfrm>
              <a:off x="7150608" y="4688048"/>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20%</a:t>
              </a:r>
            </a:p>
          </p:txBody>
        </p:sp>
        <p:sp>
          <p:nvSpPr>
            <p:cNvPr id="89" name="TextBox 88">
              <a:extLst>
                <a:ext uri="{FF2B5EF4-FFF2-40B4-BE49-F238E27FC236}">
                  <a16:creationId xmlns:a16="http://schemas.microsoft.com/office/drawing/2014/main" id="{8ADDD520-1132-426A-8E80-A639CC4353EC}"/>
                </a:ext>
              </a:extLst>
            </p:cNvPr>
            <p:cNvSpPr txBox="1"/>
            <p:nvPr/>
          </p:nvSpPr>
          <p:spPr>
            <a:xfrm>
              <a:off x="7150608" y="4266457"/>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30%</a:t>
              </a:r>
            </a:p>
          </p:txBody>
        </p:sp>
        <p:sp>
          <p:nvSpPr>
            <p:cNvPr id="90" name="TextBox 89">
              <a:extLst>
                <a:ext uri="{FF2B5EF4-FFF2-40B4-BE49-F238E27FC236}">
                  <a16:creationId xmlns:a16="http://schemas.microsoft.com/office/drawing/2014/main" id="{A19DDC59-F4BD-45F5-8432-A417F2FF9DCB}"/>
                </a:ext>
              </a:extLst>
            </p:cNvPr>
            <p:cNvSpPr txBox="1"/>
            <p:nvPr/>
          </p:nvSpPr>
          <p:spPr>
            <a:xfrm>
              <a:off x="7150608" y="3849173"/>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40%</a:t>
              </a:r>
            </a:p>
          </p:txBody>
        </p:sp>
        <p:sp>
          <p:nvSpPr>
            <p:cNvPr id="91" name="TextBox 90">
              <a:extLst>
                <a:ext uri="{FF2B5EF4-FFF2-40B4-BE49-F238E27FC236}">
                  <a16:creationId xmlns:a16="http://schemas.microsoft.com/office/drawing/2014/main" id="{6FFFC3EF-3CF3-4105-96F6-29D6A646DB23}"/>
                </a:ext>
              </a:extLst>
            </p:cNvPr>
            <p:cNvSpPr txBox="1"/>
            <p:nvPr/>
          </p:nvSpPr>
          <p:spPr>
            <a:xfrm>
              <a:off x="7150608" y="3420442"/>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50%</a:t>
              </a:r>
            </a:p>
          </p:txBody>
        </p:sp>
        <p:sp>
          <p:nvSpPr>
            <p:cNvPr id="92" name="TextBox 91">
              <a:extLst>
                <a:ext uri="{FF2B5EF4-FFF2-40B4-BE49-F238E27FC236}">
                  <a16:creationId xmlns:a16="http://schemas.microsoft.com/office/drawing/2014/main" id="{6E8C8E29-0EE7-4BDD-9213-877D96517166}"/>
                </a:ext>
              </a:extLst>
            </p:cNvPr>
            <p:cNvSpPr txBox="1"/>
            <p:nvPr/>
          </p:nvSpPr>
          <p:spPr>
            <a:xfrm>
              <a:off x="7150608" y="3004585"/>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60%</a:t>
              </a:r>
            </a:p>
          </p:txBody>
        </p:sp>
        <p:sp>
          <p:nvSpPr>
            <p:cNvPr id="93" name="TextBox 92">
              <a:extLst>
                <a:ext uri="{FF2B5EF4-FFF2-40B4-BE49-F238E27FC236}">
                  <a16:creationId xmlns:a16="http://schemas.microsoft.com/office/drawing/2014/main" id="{85674D49-29B2-4103-9F4A-2684F241B443}"/>
                </a:ext>
              </a:extLst>
            </p:cNvPr>
            <p:cNvSpPr txBox="1"/>
            <p:nvPr/>
          </p:nvSpPr>
          <p:spPr>
            <a:xfrm>
              <a:off x="7150608" y="2578046"/>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70%</a:t>
              </a:r>
            </a:p>
          </p:txBody>
        </p:sp>
        <p:sp>
          <p:nvSpPr>
            <p:cNvPr id="94" name="TextBox 93">
              <a:extLst>
                <a:ext uri="{FF2B5EF4-FFF2-40B4-BE49-F238E27FC236}">
                  <a16:creationId xmlns:a16="http://schemas.microsoft.com/office/drawing/2014/main" id="{F27BBDA2-15E3-495C-8B51-8F8EF7D4D4D8}"/>
                </a:ext>
              </a:extLst>
            </p:cNvPr>
            <p:cNvSpPr txBox="1"/>
            <p:nvPr/>
          </p:nvSpPr>
          <p:spPr>
            <a:xfrm>
              <a:off x="7150608" y="2160043"/>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80%</a:t>
              </a:r>
            </a:p>
          </p:txBody>
        </p:sp>
        <p:sp>
          <p:nvSpPr>
            <p:cNvPr id="95" name="TextBox 94">
              <a:extLst>
                <a:ext uri="{FF2B5EF4-FFF2-40B4-BE49-F238E27FC236}">
                  <a16:creationId xmlns:a16="http://schemas.microsoft.com/office/drawing/2014/main" id="{423B62E5-D8DF-4257-A658-882BE3A1B3AB}"/>
                </a:ext>
              </a:extLst>
            </p:cNvPr>
            <p:cNvSpPr txBox="1"/>
            <p:nvPr/>
          </p:nvSpPr>
          <p:spPr>
            <a:xfrm>
              <a:off x="7150608" y="1744239"/>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90%</a:t>
              </a:r>
            </a:p>
          </p:txBody>
        </p:sp>
        <p:sp>
          <p:nvSpPr>
            <p:cNvPr id="96" name="TextBox 95">
              <a:extLst>
                <a:ext uri="{FF2B5EF4-FFF2-40B4-BE49-F238E27FC236}">
                  <a16:creationId xmlns:a16="http://schemas.microsoft.com/office/drawing/2014/main" id="{4CD04D85-C3B4-440F-AF4F-E65654D82C48}"/>
                </a:ext>
              </a:extLst>
            </p:cNvPr>
            <p:cNvSpPr txBox="1"/>
            <p:nvPr/>
          </p:nvSpPr>
          <p:spPr>
            <a:xfrm>
              <a:off x="7150608" y="1325971"/>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100%</a:t>
              </a:r>
            </a:p>
          </p:txBody>
        </p:sp>
      </p:grpSp>
      <p:sp>
        <p:nvSpPr>
          <p:cNvPr id="98" name="TextBox 97">
            <a:extLst>
              <a:ext uri="{FF2B5EF4-FFF2-40B4-BE49-F238E27FC236}">
                <a16:creationId xmlns:a16="http://schemas.microsoft.com/office/drawing/2014/main" id="{B64C081C-3212-47B6-8A00-FE4B494734C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1372113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fade">
                                      <p:cBhvr>
                                        <p:cTn id="11" dur="1000"/>
                                        <p:tgtEl>
                                          <p:spTgt spid="87"/>
                                        </p:tgtEl>
                                      </p:cBhvr>
                                    </p:animEffect>
                                    <p:anim calcmode="lin" valueType="num">
                                      <p:cBhvr>
                                        <p:cTn id="12" dur="1000" fill="hold"/>
                                        <p:tgtEl>
                                          <p:spTgt spid="87"/>
                                        </p:tgtEl>
                                        <p:attrNameLst>
                                          <p:attrName>ppt_x</p:attrName>
                                        </p:attrNameLst>
                                      </p:cBhvr>
                                      <p:tavLst>
                                        <p:tav tm="0">
                                          <p:val>
                                            <p:strVal val="#ppt_x"/>
                                          </p:val>
                                        </p:tav>
                                        <p:tav tm="100000">
                                          <p:val>
                                            <p:strVal val="#ppt_x"/>
                                          </p:val>
                                        </p:tav>
                                      </p:tavLst>
                                    </p:anim>
                                    <p:anim calcmode="lin" valueType="num">
                                      <p:cBhvr>
                                        <p:cTn id="13" dur="1000" fill="hold"/>
                                        <p:tgtEl>
                                          <p:spTgt spid="87"/>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97"/>
                                        </p:tgtEl>
                                        <p:attrNameLst>
                                          <p:attrName>style.visibility</p:attrName>
                                        </p:attrNameLst>
                                      </p:cBhvr>
                                      <p:to>
                                        <p:strVal val="visible"/>
                                      </p:to>
                                    </p:set>
                                    <p:animEffect transition="in" filter="fade">
                                      <p:cBhvr>
                                        <p:cTn id="16" dur="1000"/>
                                        <p:tgtEl>
                                          <p:spTgt spid="97"/>
                                        </p:tgtEl>
                                      </p:cBhvr>
                                    </p:animEffect>
                                    <p:anim calcmode="lin" valueType="num">
                                      <p:cBhvr>
                                        <p:cTn id="17" dur="1000" fill="hold"/>
                                        <p:tgtEl>
                                          <p:spTgt spid="97"/>
                                        </p:tgtEl>
                                        <p:attrNameLst>
                                          <p:attrName>ppt_x</p:attrName>
                                        </p:attrNameLst>
                                      </p:cBhvr>
                                      <p:tavLst>
                                        <p:tav tm="0">
                                          <p:val>
                                            <p:strVal val="#ppt_x"/>
                                          </p:val>
                                        </p:tav>
                                        <p:tav tm="100000">
                                          <p:val>
                                            <p:strVal val="#ppt_x"/>
                                          </p:val>
                                        </p:tav>
                                      </p:tavLst>
                                    </p:anim>
                                    <p:anim calcmode="lin" valueType="num">
                                      <p:cBhvr>
                                        <p:cTn id="18" dur="1000" fill="hold"/>
                                        <p:tgtEl>
                                          <p:spTgt spid="97"/>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fade">
                                      <p:cBhvr>
                                        <p:cTn id="21" dur="1000"/>
                                        <p:tgtEl>
                                          <p:spTgt spid="55"/>
                                        </p:tgtEl>
                                      </p:cBhvr>
                                    </p:animEffect>
                                    <p:anim calcmode="lin" valueType="num">
                                      <p:cBhvr>
                                        <p:cTn id="22" dur="1000" fill="hold"/>
                                        <p:tgtEl>
                                          <p:spTgt spid="55"/>
                                        </p:tgtEl>
                                        <p:attrNameLst>
                                          <p:attrName>ppt_x</p:attrName>
                                        </p:attrNameLst>
                                      </p:cBhvr>
                                      <p:tavLst>
                                        <p:tav tm="0">
                                          <p:val>
                                            <p:strVal val="#ppt_x"/>
                                          </p:val>
                                        </p:tav>
                                        <p:tav tm="100000">
                                          <p:val>
                                            <p:strVal val="#ppt_x"/>
                                          </p:val>
                                        </p:tav>
                                      </p:tavLst>
                                    </p:anim>
                                    <p:anim calcmode="lin" valueType="num">
                                      <p:cBhvr>
                                        <p:cTn id="23" dur="1000" fill="hold"/>
                                        <p:tgtEl>
                                          <p:spTgt spid="55"/>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56"/>
                                        </p:tgtEl>
                                        <p:attrNameLst>
                                          <p:attrName>style.visibility</p:attrName>
                                        </p:attrNameLst>
                                      </p:cBhvr>
                                      <p:to>
                                        <p:strVal val="visible"/>
                                      </p:to>
                                    </p:set>
                                    <p:animEffect transition="in" filter="fade">
                                      <p:cBhvr>
                                        <p:cTn id="26" dur="1000"/>
                                        <p:tgtEl>
                                          <p:spTgt spid="56"/>
                                        </p:tgtEl>
                                      </p:cBhvr>
                                    </p:animEffect>
                                    <p:anim calcmode="lin" valueType="num">
                                      <p:cBhvr>
                                        <p:cTn id="27" dur="1000" fill="hold"/>
                                        <p:tgtEl>
                                          <p:spTgt spid="56"/>
                                        </p:tgtEl>
                                        <p:attrNameLst>
                                          <p:attrName>ppt_x</p:attrName>
                                        </p:attrNameLst>
                                      </p:cBhvr>
                                      <p:tavLst>
                                        <p:tav tm="0">
                                          <p:val>
                                            <p:strVal val="#ppt_x"/>
                                          </p:val>
                                        </p:tav>
                                        <p:tav tm="100000">
                                          <p:val>
                                            <p:strVal val="#ppt_x"/>
                                          </p:val>
                                        </p:tav>
                                      </p:tavLst>
                                    </p:anim>
                                    <p:anim calcmode="lin" valueType="num">
                                      <p:cBhvr>
                                        <p:cTn id="28" dur="1000" fill="hold"/>
                                        <p:tgtEl>
                                          <p:spTgt spid="56"/>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59"/>
                                        </p:tgtEl>
                                        <p:attrNameLst>
                                          <p:attrName>style.visibility</p:attrName>
                                        </p:attrNameLst>
                                      </p:cBhvr>
                                      <p:to>
                                        <p:strVal val="visible"/>
                                      </p:to>
                                    </p:set>
                                    <p:animEffect transition="in" filter="fade">
                                      <p:cBhvr>
                                        <p:cTn id="31" dur="1000"/>
                                        <p:tgtEl>
                                          <p:spTgt spid="59"/>
                                        </p:tgtEl>
                                      </p:cBhvr>
                                    </p:animEffect>
                                    <p:anim calcmode="lin" valueType="num">
                                      <p:cBhvr>
                                        <p:cTn id="32" dur="1000" fill="hold"/>
                                        <p:tgtEl>
                                          <p:spTgt spid="59"/>
                                        </p:tgtEl>
                                        <p:attrNameLst>
                                          <p:attrName>ppt_x</p:attrName>
                                        </p:attrNameLst>
                                      </p:cBhvr>
                                      <p:tavLst>
                                        <p:tav tm="0">
                                          <p:val>
                                            <p:strVal val="#ppt_x"/>
                                          </p:val>
                                        </p:tav>
                                        <p:tav tm="100000">
                                          <p:val>
                                            <p:strVal val="#ppt_x"/>
                                          </p:val>
                                        </p:tav>
                                      </p:tavLst>
                                    </p:anim>
                                    <p:anim calcmode="lin" valueType="num">
                                      <p:cBhvr>
                                        <p:cTn id="33" dur="1000" fill="hold"/>
                                        <p:tgtEl>
                                          <p:spTgt spid="59"/>
                                        </p:tgtEl>
                                        <p:attrNameLst>
                                          <p:attrName>ppt_y</p:attrName>
                                        </p:attrNameLst>
                                      </p:cBhvr>
                                      <p:tavLst>
                                        <p:tav tm="0">
                                          <p:val>
                                            <p:strVal val="#ppt_y+.1"/>
                                          </p:val>
                                        </p:tav>
                                        <p:tav tm="100000">
                                          <p:val>
                                            <p:strVal val="#ppt_y"/>
                                          </p:val>
                                        </p:tav>
                                      </p:tavLst>
                                    </p:anim>
                                  </p:childTnLst>
                                </p:cTn>
                              </p:par>
                            </p:childTnLst>
                          </p:cTn>
                        </p:par>
                        <p:par>
                          <p:cTn id="34" fill="hold">
                            <p:stCondLst>
                              <p:cond delay="1500"/>
                            </p:stCondLst>
                            <p:childTnLst>
                              <p:par>
                                <p:cTn id="35" presetID="31" presetClass="entr" presetSubtype="0" fill="hold" grpId="0" nodeType="afterEffect">
                                  <p:stCondLst>
                                    <p:cond delay="0"/>
                                  </p:stCondLst>
                                  <p:childTnLst>
                                    <p:set>
                                      <p:cBhvr>
                                        <p:cTn id="36" dur="1" fill="hold">
                                          <p:stCondLst>
                                            <p:cond delay="0"/>
                                          </p:stCondLst>
                                        </p:cTn>
                                        <p:tgtEl>
                                          <p:spTgt spid="2"/>
                                        </p:tgtEl>
                                        <p:attrNameLst>
                                          <p:attrName>style.visibility</p:attrName>
                                        </p:attrNameLst>
                                      </p:cBhvr>
                                      <p:to>
                                        <p:strVal val="visible"/>
                                      </p:to>
                                    </p:set>
                                    <p:anim calcmode="lin" valueType="num">
                                      <p:cBhvr>
                                        <p:cTn id="37" dur="1000" fill="hold"/>
                                        <p:tgtEl>
                                          <p:spTgt spid="2"/>
                                        </p:tgtEl>
                                        <p:attrNameLst>
                                          <p:attrName>ppt_w</p:attrName>
                                        </p:attrNameLst>
                                      </p:cBhvr>
                                      <p:tavLst>
                                        <p:tav tm="0">
                                          <p:val>
                                            <p:fltVal val="0"/>
                                          </p:val>
                                        </p:tav>
                                        <p:tav tm="100000">
                                          <p:val>
                                            <p:strVal val="#ppt_w"/>
                                          </p:val>
                                        </p:tav>
                                      </p:tavLst>
                                    </p:anim>
                                    <p:anim calcmode="lin" valueType="num">
                                      <p:cBhvr>
                                        <p:cTn id="38" dur="1000" fill="hold"/>
                                        <p:tgtEl>
                                          <p:spTgt spid="2"/>
                                        </p:tgtEl>
                                        <p:attrNameLst>
                                          <p:attrName>ppt_h</p:attrName>
                                        </p:attrNameLst>
                                      </p:cBhvr>
                                      <p:tavLst>
                                        <p:tav tm="0">
                                          <p:val>
                                            <p:fltVal val="0"/>
                                          </p:val>
                                        </p:tav>
                                        <p:tav tm="100000">
                                          <p:val>
                                            <p:strVal val="#ppt_h"/>
                                          </p:val>
                                        </p:tav>
                                      </p:tavLst>
                                    </p:anim>
                                    <p:anim calcmode="lin" valueType="num">
                                      <p:cBhvr>
                                        <p:cTn id="39" dur="1000" fill="hold"/>
                                        <p:tgtEl>
                                          <p:spTgt spid="2"/>
                                        </p:tgtEl>
                                        <p:attrNameLst>
                                          <p:attrName>style.rotation</p:attrName>
                                        </p:attrNameLst>
                                      </p:cBhvr>
                                      <p:tavLst>
                                        <p:tav tm="0">
                                          <p:val>
                                            <p:fltVal val="90"/>
                                          </p:val>
                                        </p:tav>
                                        <p:tav tm="100000">
                                          <p:val>
                                            <p:fltVal val="0"/>
                                          </p:val>
                                        </p:tav>
                                      </p:tavLst>
                                    </p:anim>
                                    <p:animEffect transition="in" filter="fade">
                                      <p:cBhvr>
                                        <p:cTn id="40" dur="1000"/>
                                        <p:tgtEl>
                                          <p:spTgt spid="2"/>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p:cTn id="43" dur="1000" fill="hold"/>
                                        <p:tgtEl>
                                          <p:spTgt spid="15"/>
                                        </p:tgtEl>
                                        <p:attrNameLst>
                                          <p:attrName>ppt_w</p:attrName>
                                        </p:attrNameLst>
                                      </p:cBhvr>
                                      <p:tavLst>
                                        <p:tav tm="0">
                                          <p:val>
                                            <p:fltVal val="0"/>
                                          </p:val>
                                        </p:tav>
                                        <p:tav tm="100000">
                                          <p:val>
                                            <p:strVal val="#ppt_w"/>
                                          </p:val>
                                        </p:tav>
                                      </p:tavLst>
                                    </p:anim>
                                    <p:anim calcmode="lin" valueType="num">
                                      <p:cBhvr>
                                        <p:cTn id="44" dur="1000" fill="hold"/>
                                        <p:tgtEl>
                                          <p:spTgt spid="15"/>
                                        </p:tgtEl>
                                        <p:attrNameLst>
                                          <p:attrName>ppt_h</p:attrName>
                                        </p:attrNameLst>
                                      </p:cBhvr>
                                      <p:tavLst>
                                        <p:tav tm="0">
                                          <p:val>
                                            <p:fltVal val="0"/>
                                          </p:val>
                                        </p:tav>
                                        <p:tav tm="100000">
                                          <p:val>
                                            <p:strVal val="#ppt_h"/>
                                          </p:val>
                                        </p:tav>
                                      </p:tavLst>
                                    </p:anim>
                                    <p:anim calcmode="lin" valueType="num">
                                      <p:cBhvr>
                                        <p:cTn id="45" dur="1000" fill="hold"/>
                                        <p:tgtEl>
                                          <p:spTgt spid="15"/>
                                        </p:tgtEl>
                                        <p:attrNameLst>
                                          <p:attrName>style.rotation</p:attrName>
                                        </p:attrNameLst>
                                      </p:cBhvr>
                                      <p:tavLst>
                                        <p:tav tm="0">
                                          <p:val>
                                            <p:fltVal val="90"/>
                                          </p:val>
                                        </p:tav>
                                        <p:tav tm="100000">
                                          <p:val>
                                            <p:fltVal val="0"/>
                                          </p:val>
                                        </p:tav>
                                      </p:tavLst>
                                    </p:anim>
                                    <p:animEffect transition="in" filter="fade">
                                      <p:cBhvr>
                                        <p:cTn id="46" dur="1000"/>
                                        <p:tgtEl>
                                          <p:spTgt spid="15"/>
                                        </p:tgtEl>
                                      </p:cBhvr>
                                    </p:animEffect>
                                  </p:childTnLst>
                                </p:cTn>
                              </p:par>
                              <p:par>
                                <p:cTn id="47" presetID="31" presetClass="entr" presetSubtype="0" fill="hold" grpId="0" nodeType="with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1000" fill="hold"/>
                                        <p:tgtEl>
                                          <p:spTgt spid="25"/>
                                        </p:tgtEl>
                                        <p:attrNameLst>
                                          <p:attrName>ppt_w</p:attrName>
                                        </p:attrNameLst>
                                      </p:cBhvr>
                                      <p:tavLst>
                                        <p:tav tm="0">
                                          <p:val>
                                            <p:fltVal val="0"/>
                                          </p:val>
                                        </p:tav>
                                        <p:tav tm="100000">
                                          <p:val>
                                            <p:strVal val="#ppt_w"/>
                                          </p:val>
                                        </p:tav>
                                      </p:tavLst>
                                    </p:anim>
                                    <p:anim calcmode="lin" valueType="num">
                                      <p:cBhvr>
                                        <p:cTn id="50" dur="1000" fill="hold"/>
                                        <p:tgtEl>
                                          <p:spTgt spid="25"/>
                                        </p:tgtEl>
                                        <p:attrNameLst>
                                          <p:attrName>ppt_h</p:attrName>
                                        </p:attrNameLst>
                                      </p:cBhvr>
                                      <p:tavLst>
                                        <p:tav tm="0">
                                          <p:val>
                                            <p:fltVal val="0"/>
                                          </p:val>
                                        </p:tav>
                                        <p:tav tm="100000">
                                          <p:val>
                                            <p:strVal val="#ppt_h"/>
                                          </p:val>
                                        </p:tav>
                                      </p:tavLst>
                                    </p:anim>
                                    <p:anim calcmode="lin" valueType="num">
                                      <p:cBhvr>
                                        <p:cTn id="51" dur="1000" fill="hold"/>
                                        <p:tgtEl>
                                          <p:spTgt spid="25"/>
                                        </p:tgtEl>
                                        <p:attrNameLst>
                                          <p:attrName>style.rotation</p:attrName>
                                        </p:attrNameLst>
                                      </p:cBhvr>
                                      <p:tavLst>
                                        <p:tav tm="0">
                                          <p:val>
                                            <p:fltVal val="90"/>
                                          </p:val>
                                        </p:tav>
                                        <p:tav tm="100000">
                                          <p:val>
                                            <p:fltVal val="0"/>
                                          </p:val>
                                        </p:tav>
                                      </p:tavLst>
                                    </p:anim>
                                    <p:animEffect transition="in" filter="fade">
                                      <p:cBhvr>
                                        <p:cTn id="52" dur="1000"/>
                                        <p:tgtEl>
                                          <p:spTgt spid="25"/>
                                        </p:tgtEl>
                                      </p:cBhvr>
                                    </p:animEffect>
                                  </p:childTnLst>
                                </p:cTn>
                              </p:par>
                            </p:childTnLst>
                          </p:cTn>
                        </p:par>
                        <p:par>
                          <p:cTn id="53" fill="hold">
                            <p:stCondLst>
                              <p:cond delay="2500"/>
                            </p:stCondLst>
                            <p:childTnLst>
                              <p:par>
                                <p:cTn id="54" presetID="53" presetClass="entr" presetSubtype="528"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anim calcmode="lin" valueType="num">
                                      <p:cBhvr>
                                        <p:cTn id="59" dur="500" fill="hold"/>
                                        <p:tgtEl>
                                          <p:spTgt spid="35"/>
                                        </p:tgtEl>
                                        <p:attrNameLst>
                                          <p:attrName>ppt_x</p:attrName>
                                        </p:attrNameLst>
                                      </p:cBhvr>
                                      <p:tavLst>
                                        <p:tav tm="0">
                                          <p:val>
                                            <p:fltVal val="0.5"/>
                                          </p:val>
                                        </p:tav>
                                        <p:tav tm="100000">
                                          <p:val>
                                            <p:strVal val="#ppt_x"/>
                                          </p:val>
                                        </p:tav>
                                      </p:tavLst>
                                    </p:anim>
                                    <p:anim calcmode="lin" valueType="num">
                                      <p:cBhvr>
                                        <p:cTn id="60" dur="500" fill="hold"/>
                                        <p:tgtEl>
                                          <p:spTgt spid="35"/>
                                        </p:tgtEl>
                                        <p:attrNameLst>
                                          <p:attrName>ppt_y</p:attrName>
                                        </p:attrNameLst>
                                      </p:cBhvr>
                                      <p:tavLst>
                                        <p:tav tm="0">
                                          <p:val>
                                            <p:fltVal val="0.5"/>
                                          </p:val>
                                        </p:tav>
                                        <p:tav tm="100000">
                                          <p:val>
                                            <p:strVal val="#ppt_y"/>
                                          </p:val>
                                        </p:tav>
                                      </p:tavLst>
                                    </p:anim>
                                  </p:childTnLst>
                                </p:cTn>
                              </p:par>
                            </p:childTnLst>
                          </p:cTn>
                        </p:par>
                        <p:par>
                          <p:cTn id="61" fill="hold">
                            <p:stCondLst>
                              <p:cond delay="3000"/>
                            </p:stCondLst>
                            <p:childTnLst>
                              <p:par>
                                <p:cTn id="62" presetID="42" presetClass="entr" presetSubtype="0" fill="hold" grpId="0" nodeType="afterEffect">
                                  <p:stCondLst>
                                    <p:cond delay="0"/>
                                  </p:stCondLst>
                                  <p:childTnLst>
                                    <p:set>
                                      <p:cBhvr>
                                        <p:cTn id="63" dur="1" fill="hold">
                                          <p:stCondLst>
                                            <p:cond delay="0"/>
                                          </p:stCondLst>
                                        </p:cTn>
                                        <p:tgtEl>
                                          <p:spTgt spid="40"/>
                                        </p:tgtEl>
                                        <p:attrNameLst>
                                          <p:attrName>style.visibility</p:attrName>
                                        </p:attrNameLst>
                                      </p:cBhvr>
                                      <p:to>
                                        <p:strVal val="visible"/>
                                      </p:to>
                                    </p:set>
                                    <p:animEffect transition="in" filter="fade">
                                      <p:cBhvr>
                                        <p:cTn id="64" dur="1000"/>
                                        <p:tgtEl>
                                          <p:spTgt spid="40"/>
                                        </p:tgtEl>
                                      </p:cBhvr>
                                    </p:animEffect>
                                    <p:anim calcmode="lin" valueType="num">
                                      <p:cBhvr>
                                        <p:cTn id="65" dur="1000" fill="hold"/>
                                        <p:tgtEl>
                                          <p:spTgt spid="40"/>
                                        </p:tgtEl>
                                        <p:attrNameLst>
                                          <p:attrName>ppt_x</p:attrName>
                                        </p:attrNameLst>
                                      </p:cBhvr>
                                      <p:tavLst>
                                        <p:tav tm="0">
                                          <p:val>
                                            <p:strVal val="#ppt_x"/>
                                          </p:val>
                                        </p:tav>
                                        <p:tav tm="100000">
                                          <p:val>
                                            <p:strVal val="#ppt_x"/>
                                          </p:val>
                                        </p:tav>
                                      </p:tavLst>
                                    </p:anim>
                                    <p:anim calcmode="lin" valueType="num">
                                      <p:cBhvr>
                                        <p:cTn id="66" dur="1000" fill="hold"/>
                                        <p:tgtEl>
                                          <p:spTgt spid="40"/>
                                        </p:tgtEl>
                                        <p:attrNameLst>
                                          <p:attrName>ppt_y</p:attrName>
                                        </p:attrNameLst>
                                      </p:cBhvr>
                                      <p:tavLst>
                                        <p:tav tm="0">
                                          <p:val>
                                            <p:strVal val="#ppt_y+.1"/>
                                          </p:val>
                                        </p:tav>
                                        <p:tav tm="100000">
                                          <p:val>
                                            <p:strVal val="#ppt_y"/>
                                          </p:val>
                                        </p:tav>
                                      </p:tavLst>
                                    </p:anim>
                                  </p:childTnLst>
                                </p:cTn>
                              </p:par>
                            </p:childTnLst>
                          </p:cTn>
                        </p:par>
                        <p:par>
                          <p:cTn id="67" fill="hold">
                            <p:stCondLst>
                              <p:cond delay="4000"/>
                            </p:stCondLst>
                            <p:childTnLst>
                              <p:par>
                                <p:cTn id="68" presetID="22" presetClass="entr" presetSubtype="4"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Effect transition="in" filter="wipe(down)">
                                      <p:cBhvr>
                                        <p:cTn id="70" dur="500"/>
                                        <p:tgtEl>
                                          <p:spTgt spid="3"/>
                                        </p:tgtEl>
                                      </p:cBhvr>
                                    </p:animEffect>
                                  </p:childTnLst>
                                </p:cTn>
                              </p:par>
                            </p:childTnLst>
                          </p:cTn>
                        </p:par>
                        <p:par>
                          <p:cTn id="71" fill="hold">
                            <p:stCondLst>
                              <p:cond delay="4500"/>
                            </p:stCondLst>
                            <p:childTnLst>
                              <p:par>
                                <p:cTn id="72" presetID="22" presetClass="entr" presetSubtype="4" fill="hold"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wipe(down)">
                                      <p:cBhvr>
                                        <p:cTn id="74" dur="500"/>
                                        <p:tgtEl>
                                          <p:spTgt spid="22"/>
                                        </p:tgtEl>
                                      </p:cBhvr>
                                    </p:animEffect>
                                  </p:childTnLst>
                                </p:cTn>
                              </p:par>
                            </p:childTnLst>
                          </p:cTn>
                        </p:par>
                        <p:par>
                          <p:cTn id="75" fill="hold">
                            <p:stCondLst>
                              <p:cond delay="5000"/>
                            </p:stCondLst>
                            <p:childTnLst>
                              <p:par>
                                <p:cTn id="76" presetID="22" presetClass="entr" presetSubtype="4" fill="hold" nodeType="afterEffect">
                                  <p:stCondLst>
                                    <p:cond delay="0"/>
                                  </p:stCondLst>
                                  <p:childTnLst>
                                    <p:set>
                                      <p:cBhvr>
                                        <p:cTn id="77" dur="1" fill="hold">
                                          <p:stCondLst>
                                            <p:cond delay="0"/>
                                          </p:stCondLst>
                                        </p:cTn>
                                        <p:tgtEl>
                                          <p:spTgt spid="32"/>
                                        </p:tgtEl>
                                        <p:attrNameLst>
                                          <p:attrName>style.visibility</p:attrName>
                                        </p:attrNameLst>
                                      </p:cBhvr>
                                      <p:to>
                                        <p:strVal val="visible"/>
                                      </p:to>
                                    </p:set>
                                    <p:animEffect transition="in" filter="wipe(down)">
                                      <p:cBhvr>
                                        <p:cTn id="78" dur="500"/>
                                        <p:tgtEl>
                                          <p:spTgt spid="32"/>
                                        </p:tgtEl>
                                      </p:cBhvr>
                                    </p:animEffect>
                                  </p:childTnLst>
                                </p:cTn>
                              </p:par>
                            </p:childTnLst>
                          </p:cTn>
                        </p:par>
                        <p:par>
                          <p:cTn id="79" fill="hold">
                            <p:stCondLst>
                              <p:cond delay="5500"/>
                            </p:stCondLst>
                            <p:childTnLst>
                              <p:par>
                                <p:cTn id="80" presetID="53" presetClass="entr" presetSubtype="528" fill="hold"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anim calcmode="lin" valueType="num">
                                      <p:cBhvr>
                                        <p:cTn id="85" dur="500" fill="hold"/>
                                        <p:tgtEl>
                                          <p:spTgt spid="46"/>
                                        </p:tgtEl>
                                        <p:attrNameLst>
                                          <p:attrName>ppt_x</p:attrName>
                                        </p:attrNameLst>
                                      </p:cBhvr>
                                      <p:tavLst>
                                        <p:tav tm="0">
                                          <p:val>
                                            <p:fltVal val="0.5"/>
                                          </p:val>
                                        </p:tav>
                                        <p:tav tm="100000">
                                          <p:val>
                                            <p:strVal val="#ppt_x"/>
                                          </p:val>
                                        </p:tav>
                                      </p:tavLst>
                                    </p:anim>
                                    <p:anim calcmode="lin" valueType="num">
                                      <p:cBhvr>
                                        <p:cTn id="86" dur="500" fill="hold"/>
                                        <p:tgtEl>
                                          <p:spTgt spid="46"/>
                                        </p:tgtEl>
                                        <p:attrNameLst>
                                          <p:attrName>ppt_y</p:attrName>
                                        </p:attrNameLst>
                                      </p:cBhvr>
                                      <p:tavLst>
                                        <p:tav tm="0">
                                          <p:val>
                                            <p:fltVal val="0.5"/>
                                          </p:val>
                                        </p:tav>
                                        <p:tav tm="100000">
                                          <p:val>
                                            <p:strVal val="#ppt_y"/>
                                          </p:val>
                                        </p:tav>
                                      </p:tavLst>
                                    </p:anim>
                                  </p:childTnLst>
                                </p:cTn>
                              </p:par>
                            </p:childTnLst>
                          </p:cTn>
                        </p:par>
                        <p:par>
                          <p:cTn id="87" fill="hold">
                            <p:stCondLst>
                              <p:cond delay="6000"/>
                            </p:stCondLst>
                            <p:childTnLst>
                              <p:par>
                                <p:cTn id="88" presetID="42" presetClass="entr" presetSubtype="0" fill="hold" grpId="0" nodeType="afterEffect">
                                  <p:stCondLst>
                                    <p:cond delay="0"/>
                                  </p:stCondLst>
                                  <p:childTnLst>
                                    <p:set>
                                      <p:cBhvr>
                                        <p:cTn id="89" dur="1" fill="hold">
                                          <p:stCondLst>
                                            <p:cond delay="0"/>
                                          </p:stCondLst>
                                        </p:cTn>
                                        <p:tgtEl>
                                          <p:spTgt spid="51"/>
                                        </p:tgtEl>
                                        <p:attrNameLst>
                                          <p:attrName>style.visibility</p:attrName>
                                        </p:attrNameLst>
                                      </p:cBhvr>
                                      <p:to>
                                        <p:strVal val="visible"/>
                                      </p:to>
                                    </p:set>
                                    <p:animEffect transition="in" filter="fade">
                                      <p:cBhvr>
                                        <p:cTn id="90" dur="1000"/>
                                        <p:tgtEl>
                                          <p:spTgt spid="51"/>
                                        </p:tgtEl>
                                      </p:cBhvr>
                                    </p:animEffect>
                                    <p:anim calcmode="lin" valueType="num">
                                      <p:cBhvr>
                                        <p:cTn id="91" dur="1000" fill="hold"/>
                                        <p:tgtEl>
                                          <p:spTgt spid="51"/>
                                        </p:tgtEl>
                                        <p:attrNameLst>
                                          <p:attrName>ppt_x</p:attrName>
                                        </p:attrNameLst>
                                      </p:cBhvr>
                                      <p:tavLst>
                                        <p:tav tm="0">
                                          <p:val>
                                            <p:strVal val="#ppt_x"/>
                                          </p:val>
                                        </p:tav>
                                        <p:tav tm="100000">
                                          <p:val>
                                            <p:strVal val="#ppt_x"/>
                                          </p:val>
                                        </p:tav>
                                      </p:tavLst>
                                    </p:anim>
                                    <p:anim calcmode="lin" valueType="num">
                                      <p:cBhvr>
                                        <p:cTn id="92" dur="1000" fill="hold"/>
                                        <p:tgtEl>
                                          <p:spTgt spid="51"/>
                                        </p:tgtEl>
                                        <p:attrNameLst>
                                          <p:attrName>ppt_y</p:attrName>
                                        </p:attrNameLst>
                                      </p:cBhvr>
                                      <p:tavLst>
                                        <p:tav tm="0">
                                          <p:val>
                                            <p:strVal val="#ppt_y+.1"/>
                                          </p:val>
                                        </p:tav>
                                        <p:tav tm="100000">
                                          <p:val>
                                            <p:strVal val="#ppt_y"/>
                                          </p:val>
                                        </p:tav>
                                      </p:tavLst>
                                    </p:anim>
                                  </p:childTnLst>
                                </p:cTn>
                              </p:par>
                            </p:childTnLst>
                          </p:cTn>
                        </p:par>
                        <p:par>
                          <p:cTn id="93" fill="hold">
                            <p:stCondLst>
                              <p:cond delay="7000"/>
                            </p:stCondLst>
                            <p:childTnLst>
                              <p:par>
                                <p:cTn id="94" presetID="22" presetClass="entr" presetSubtype="4"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Effect transition="in" filter="wipe(down)">
                                      <p:cBhvr>
                                        <p:cTn id="96" dur="500"/>
                                        <p:tgtEl>
                                          <p:spTgt spid="4"/>
                                        </p:tgtEl>
                                      </p:cBhvr>
                                    </p:animEffect>
                                  </p:childTnLst>
                                </p:cTn>
                              </p:par>
                            </p:childTnLst>
                          </p:cTn>
                        </p:par>
                        <p:par>
                          <p:cTn id="97" fill="hold">
                            <p:stCondLst>
                              <p:cond delay="7500"/>
                            </p:stCondLst>
                            <p:childTnLst>
                              <p:par>
                                <p:cTn id="98" presetID="22" presetClass="entr" presetSubtype="4" fill="hold" nodeType="afterEffect">
                                  <p:stCondLst>
                                    <p:cond delay="0"/>
                                  </p:stCondLst>
                                  <p:childTnLst>
                                    <p:set>
                                      <p:cBhvr>
                                        <p:cTn id="99" dur="1" fill="hold">
                                          <p:stCondLst>
                                            <p:cond delay="0"/>
                                          </p:stCondLst>
                                        </p:cTn>
                                        <p:tgtEl>
                                          <p:spTgt spid="19"/>
                                        </p:tgtEl>
                                        <p:attrNameLst>
                                          <p:attrName>style.visibility</p:attrName>
                                        </p:attrNameLst>
                                      </p:cBhvr>
                                      <p:to>
                                        <p:strVal val="visible"/>
                                      </p:to>
                                    </p:set>
                                    <p:animEffect transition="in" filter="wipe(down)">
                                      <p:cBhvr>
                                        <p:cTn id="100" dur="500"/>
                                        <p:tgtEl>
                                          <p:spTgt spid="19"/>
                                        </p:tgtEl>
                                      </p:cBhvr>
                                    </p:animEffect>
                                  </p:childTnLst>
                                </p:cTn>
                              </p:par>
                            </p:childTnLst>
                          </p:cTn>
                        </p:par>
                        <p:par>
                          <p:cTn id="101" fill="hold">
                            <p:stCondLst>
                              <p:cond delay="8000"/>
                            </p:stCondLst>
                            <p:childTnLst>
                              <p:par>
                                <p:cTn id="102" presetID="22" presetClass="entr" presetSubtype="4" fill="hold" nodeType="afterEffect">
                                  <p:stCondLst>
                                    <p:cond delay="0"/>
                                  </p:stCondLst>
                                  <p:childTnLst>
                                    <p:set>
                                      <p:cBhvr>
                                        <p:cTn id="103" dur="1" fill="hold">
                                          <p:stCondLst>
                                            <p:cond delay="0"/>
                                          </p:stCondLst>
                                        </p:cTn>
                                        <p:tgtEl>
                                          <p:spTgt spid="29"/>
                                        </p:tgtEl>
                                        <p:attrNameLst>
                                          <p:attrName>style.visibility</p:attrName>
                                        </p:attrNameLst>
                                      </p:cBhvr>
                                      <p:to>
                                        <p:strVal val="visible"/>
                                      </p:to>
                                    </p:set>
                                    <p:animEffect transition="in" filter="wipe(down)">
                                      <p:cBhvr>
                                        <p:cTn id="104" dur="500"/>
                                        <p:tgtEl>
                                          <p:spTgt spid="29"/>
                                        </p:tgtEl>
                                      </p:cBhvr>
                                    </p:animEffect>
                                  </p:childTnLst>
                                </p:cTn>
                              </p:par>
                            </p:childTnLst>
                          </p:cTn>
                        </p:par>
                        <p:par>
                          <p:cTn id="105" fill="hold">
                            <p:stCondLst>
                              <p:cond delay="8500"/>
                            </p:stCondLst>
                            <p:childTnLst>
                              <p:par>
                                <p:cTn id="106" presetID="53" presetClass="entr" presetSubtype="528" fill="hold" nodeType="afterEffect">
                                  <p:stCondLst>
                                    <p:cond delay="0"/>
                                  </p:stCondLst>
                                  <p:childTnLst>
                                    <p:set>
                                      <p:cBhvr>
                                        <p:cTn id="107" dur="1" fill="hold">
                                          <p:stCondLst>
                                            <p:cond delay="0"/>
                                          </p:stCondLst>
                                        </p:cTn>
                                        <p:tgtEl>
                                          <p:spTgt spid="41"/>
                                        </p:tgtEl>
                                        <p:attrNameLst>
                                          <p:attrName>style.visibility</p:attrName>
                                        </p:attrNameLst>
                                      </p:cBhvr>
                                      <p:to>
                                        <p:strVal val="visible"/>
                                      </p:to>
                                    </p:set>
                                    <p:anim calcmode="lin" valueType="num">
                                      <p:cBhvr>
                                        <p:cTn id="108" dur="500" fill="hold"/>
                                        <p:tgtEl>
                                          <p:spTgt spid="41"/>
                                        </p:tgtEl>
                                        <p:attrNameLst>
                                          <p:attrName>ppt_w</p:attrName>
                                        </p:attrNameLst>
                                      </p:cBhvr>
                                      <p:tavLst>
                                        <p:tav tm="0">
                                          <p:val>
                                            <p:fltVal val="0"/>
                                          </p:val>
                                        </p:tav>
                                        <p:tav tm="100000">
                                          <p:val>
                                            <p:strVal val="#ppt_w"/>
                                          </p:val>
                                        </p:tav>
                                      </p:tavLst>
                                    </p:anim>
                                    <p:anim calcmode="lin" valueType="num">
                                      <p:cBhvr>
                                        <p:cTn id="109" dur="500" fill="hold"/>
                                        <p:tgtEl>
                                          <p:spTgt spid="41"/>
                                        </p:tgtEl>
                                        <p:attrNameLst>
                                          <p:attrName>ppt_h</p:attrName>
                                        </p:attrNameLst>
                                      </p:cBhvr>
                                      <p:tavLst>
                                        <p:tav tm="0">
                                          <p:val>
                                            <p:fltVal val="0"/>
                                          </p:val>
                                        </p:tav>
                                        <p:tav tm="100000">
                                          <p:val>
                                            <p:strVal val="#ppt_h"/>
                                          </p:val>
                                        </p:tav>
                                      </p:tavLst>
                                    </p:anim>
                                    <p:animEffect transition="in" filter="fade">
                                      <p:cBhvr>
                                        <p:cTn id="110" dur="500"/>
                                        <p:tgtEl>
                                          <p:spTgt spid="41"/>
                                        </p:tgtEl>
                                      </p:cBhvr>
                                    </p:animEffect>
                                    <p:anim calcmode="lin" valueType="num">
                                      <p:cBhvr>
                                        <p:cTn id="111" dur="500" fill="hold"/>
                                        <p:tgtEl>
                                          <p:spTgt spid="41"/>
                                        </p:tgtEl>
                                        <p:attrNameLst>
                                          <p:attrName>ppt_x</p:attrName>
                                        </p:attrNameLst>
                                      </p:cBhvr>
                                      <p:tavLst>
                                        <p:tav tm="0">
                                          <p:val>
                                            <p:fltVal val="0.5"/>
                                          </p:val>
                                        </p:tav>
                                        <p:tav tm="100000">
                                          <p:val>
                                            <p:strVal val="#ppt_x"/>
                                          </p:val>
                                        </p:tav>
                                      </p:tavLst>
                                    </p:anim>
                                    <p:anim calcmode="lin" valueType="num">
                                      <p:cBhvr>
                                        <p:cTn id="112" dur="500" fill="hold"/>
                                        <p:tgtEl>
                                          <p:spTgt spid="41"/>
                                        </p:tgtEl>
                                        <p:attrNameLst>
                                          <p:attrName>ppt_y</p:attrName>
                                        </p:attrNameLst>
                                      </p:cBhvr>
                                      <p:tavLst>
                                        <p:tav tm="0">
                                          <p:val>
                                            <p:fltVal val="0.5"/>
                                          </p:val>
                                        </p:tav>
                                        <p:tav tm="100000">
                                          <p:val>
                                            <p:strVal val="#ppt_y"/>
                                          </p:val>
                                        </p:tav>
                                      </p:tavLst>
                                    </p:anim>
                                  </p:childTnLst>
                                </p:cTn>
                              </p:par>
                            </p:childTnLst>
                          </p:cTn>
                        </p:par>
                        <p:par>
                          <p:cTn id="113" fill="hold">
                            <p:stCondLst>
                              <p:cond delay="9000"/>
                            </p:stCondLst>
                            <p:childTnLst>
                              <p:par>
                                <p:cTn id="114" presetID="42" presetClass="entr" presetSubtype="0" fill="hold" grpId="0" nodeType="afterEffect">
                                  <p:stCondLst>
                                    <p:cond delay="0"/>
                                  </p:stCondLst>
                                  <p:childTnLst>
                                    <p:set>
                                      <p:cBhvr>
                                        <p:cTn id="115" dur="1" fill="hold">
                                          <p:stCondLst>
                                            <p:cond delay="0"/>
                                          </p:stCondLst>
                                        </p:cTn>
                                        <p:tgtEl>
                                          <p:spTgt spid="52"/>
                                        </p:tgtEl>
                                        <p:attrNameLst>
                                          <p:attrName>style.visibility</p:attrName>
                                        </p:attrNameLst>
                                      </p:cBhvr>
                                      <p:to>
                                        <p:strVal val="visible"/>
                                      </p:to>
                                    </p:set>
                                    <p:animEffect transition="in" filter="fade">
                                      <p:cBhvr>
                                        <p:cTn id="116" dur="1000"/>
                                        <p:tgtEl>
                                          <p:spTgt spid="52"/>
                                        </p:tgtEl>
                                      </p:cBhvr>
                                    </p:animEffect>
                                    <p:anim calcmode="lin" valueType="num">
                                      <p:cBhvr>
                                        <p:cTn id="117" dur="1000" fill="hold"/>
                                        <p:tgtEl>
                                          <p:spTgt spid="52"/>
                                        </p:tgtEl>
                                        <p:attrNameLst>
                                          <p:attrName>ppt_x</p:attrName>
                                        </p:attrNameLst>
                                      </p:cBhvr>
                                      <p:tavLst>
                                        <p:tav tm="0">
                                          <p:val>
                                            <p:strVal val="#ppt_x"/>
                                          </p:val>
                                        </p:tav>
                                        <p:tav tm="100000">
                                          <p:val>
                                            <p:strVal val="#ppt_x"/>
                                          </p:val>
                                        </p:tav>
                                      </p:tavLst>
                                    </p:anim>
                                    <p:anim calcmode="lin" valueType="num">
                                      <p:cBhvr>
                                        <p:cTn id="118" dur="1000" fill="hold"/>
                                        <p:tgtEl>
                                          <p:spTgt spid="52"/>
                                        </p:tgtEl>
                                        <p:attrNameLst>
                                          <p:attrName>ppt_y</p:attrName>
                                        </p:attrNameLst>
                                      </p:cBhvr>
                                      <p:tavLst>
                                        <p:tav tm="0">
                                          <p:val>
                                            <p:strVal val="#ppt_y+.1"/>
                                          </p:val>
                                        </p:tav>
                                        <p:tav tm="100000">
                                          <p:val>
                                            <p:strVal val="#ppt_y"/>
                                          </p:val>
                                        </p:tav>
                                      </p:tavLst>
                                    </p:anim>
                                  </p:childTnLst>
                                </p:cTn>
                              </p:par>
                            </p:childTnLst>
                          </p:cTn>
                        </p:par>
                        <p:par>
                          <p:cTn id="119" fill="hold">
                            <p:stCondLst>
                              <p:cond delay="10000"/>
                            </p:stCondLst>
                            <p:childTnLst>
                              <p:par>
                                <p:cTn id="120" presetID="22" presetClass="entr" presetSubtype="4" fill="hold" nodeType="afterEffect">
                                  <p:stCondLst>
                                    <p:cond delay="0"/>
                                  </p:stCondLst>
                                  <p:childTnLst>
                                    <p:set>
                                      <p:cBhvr>
                                        <p:cTn id="121" dur="1" fill="hold">
                                          <p:stCondLst>
                                            <p:cond delay="0"/>
                                          </p:stCondLst>
                                        </p:cTn>
                                        <p:tgtEl>
                                          <p:spTgt spid="14"/>
                                        </p:tgtEl>
                                        <p:attrNameLst>
                                          <p:attrName>style.visibility</p:attrName>
                                        </p:attrNameLst>
                                      </p:cBhvr>
                                      <p:to>
                                        <p:strVal val="visible"/>
                                      </p:to>
                                    </p:set>
                                    <p:animEffect transition="in" filter="wipe(down)">
                                      <p:cBhvr>
                                        <p:cTn id="122" dur="500"/>
                                        <p:tgtEl>
                                          <p:spTgt spid="14"/>
                                        </p:tgtEl>
                                      </p:cBhvr>
                                    </p:animEffect>
                                  </p:childTnLst>
                                </p:cTn>
                              </p:par>
                            </p:childTnLst>
                          </p:cTn>
                        </p:par>
                        <p:par>
                          <p:cTn id="123" fill="hold">
                            <p:stCondLst>
                              <p:cond delay="10500"/>
                            </p:stCondLst>
                            <p:childTnLst>
                              <p:par>
                                <p:cTn id="124" presetID="22" presetClass="entr" presetSubtype="4" fill="hold" nodeType="afterEffect">
                                  <p:stCondLst>
                                    <p:cond delay="0"/>
                                  </p:stCondLst>
                                  <p:childTnLst>
                                    <p:set>
                                      <p:cBhvr>
                                        <p:cTn id="125" dur="1" fill="hold">
                                          <p:stCondLst>
                                            <p:cond delay="0"/>
                                          </p:stCondLst>
                                        </p:cTn>
                                        <p:tgtEl>
                                          <p:spTgt spid="16"/>
                                        </p:tgtEl>
                                        <p:attrNameLst>
                                          <p:attrName>style.visibility</p:attrName>
                                        </p:attrNameLst>
                                      </p:cBhvr>
                                      <p:to>
                                        <p:strVal val="visible"/>
                                      </p:to>
                                    </p:set>
                                    <p:animEffect transition="in" filter="wipe(down)">
                                      <p:cBhvr>
                                        <p:cTn id="126" dur="500"/>
                                        <p:tgtEl>
                                          <p:spTgt spid="16"/>
                                        </p:tgtEl>
                                      </p:cBhvr>
                                    </p:animEffect>
                                  </p:childTnLst>
                                </p:cTn>
                              </p:par>
                            </p:childTnLst>
                          </p:cTn>
                        </p:par>
                        <p:par>
                          <p:cTn id="127" fill="hold">
                            <p:stCondLst>
                              <p:cond delay="11000"/>
                            </p:stCondLst>
                            <p:childTnLst>
                              <p:par>
                                <p:cTn id="128" presetID="22" presetClass="entr" presetSubtype="4" fill="hold" nodeType="afterEffect">
                                  <p:stCondLst>
                                    <p:cond delay="0"/>
                                  </p:stCondLst>
                                  <p:childTnLst>
                                    <p:set>
                                      <p:cBhvr>
                                        <p:cTn id="129" dur="1" fill="hold">
                                          <p:stCondLst>
                                            <p:cond delay="0"/>
                                          </p:stCondLst>
                                        </p:cTn>
                                        <p:tgtEl>
                                          <p:spTgt spid="26"/>
                                        </p:tgtEl>
                                        <p:attrNameLst>
                                          <p:attrName>style.visibility</p:attrName>
                                        </p:attrNameLst>
                                      </p:cBhvr>
                                      <p:to>
                                        <p:strVal val="visible"/>
                                      </p:to>
                                    </p:set>
                                    <p:animEffect transition="in" filter="wipe(down)">
                                      <p:cBhvr>
                                        <p:cTn id="13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25" grpId="0" animBg="1"/>
      <p:bldP spid="40" grpId="0"/>
      <p:bldP spid="51" grpId="0"/>
      <p:bldP spid="52" grpId="0"/>
      <p:bldP spid="9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6" name="Group 95">
            <a:extLst>
              <a:ext uri="{FF2B5EF4-FFF2-40B4-BE49-F238E27FC236}">
                <a16:creationId xmlns:a16="http://schemas.microsoft.com/office/drawing/2014/main" id="{AF2A1839-8F9D-489F-9D03-4F159B2F1A1D}"/>
              </a:ext>
            </a:extLst>
          </p:cNvPr>
          <p:cNvGrpSpPr/>
          <p:nvPr/>
        </p:nvGrpSpPr>
        <p:grpSpPr>
          <a:xfrm>
            <a:off x="6294120" y="1759419"/>
            <a:ext cx="1280160" cy="4869981"/>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6571243" y="5709855"/>
            <a:ext cx="753036" cy="753036"/>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92" name="TextBox 91">
            <a:extLst>
              <a:ext uri="{FF2B5EF4-FFF2-40B4-BE49-F238E27FC236}">
                <a16:creationId xmlns:a16="http://schemas.microsoft.com/office/drawing/2014/main" id="{FA679491-43F8-4FE5-8DC7-4B8D246E3B7D}"/>
              </a:ext>
            </a:extLst>
          </p:cNvPr>
          <p:cNvSpPr txBox="1"/>
          <p:nvPr/>
        </p:nvSpPr>
        <p:spPr>
          <a:xfrm>
            <a:off x="6248400" y="1188720"/>
            <a:ext cx="1371600" cy="430887"/>
          </a:xfrm>
          <a:prstGeom prst="rect">
            <a:avLst/>
          </a:prstGeom>
          <a:noFill/>
        </p:spPr>
        <p:txBody>
          <a:bodyPr wrap="square" lIns="0" tIns="0" rIns="0" bIns="0" rtlCol="0" anchor="t">
            <a:spAutoFit/>
          </a:bodyPr>
          <a:lstStyle/>
          <a:p>
            <a:pPr algn="ctr"/>
            <a:r>
              <a:rPr lang="en-US" sz="2800" dirty="0">
                <a:solidFill>
                  <a:srgbClr val="56595E"/>
                </a:solidFill>
                <a:latin typeface="Bernard MT Condensed" panose="02050806060905020404" pitchFamily="18" charset="0"/>
              </a:rPr>
              <a:t>$3,178</a:t>
            </a:r>
          </a:p>
        </p:txBody>
      </p:sp>
      <p:grpSp>
        <p:nvGrpSpPr>
          <p:cNvPr id="102" name="Group 101">
            <a:extLst>
              <a:ext uri="{FF2B5EF4-FFF2-40B4-BE49-F238E27FC236}">
                <a16:creationId xmlns:a16="http://schemas.microsoft.com/office/drawing/2014/main" id="{DC16A7AC-EC36-4CD3-AD00-E2142AD47054}"/>
              </a:ext>
            </a:extLst>
          </p:cNvPr>
          <p:cNvGrpSpPr/>
          <p:nvPr/>
        </p:nvGrpSpPr>
        <p:grpSpPr>
          <a:xfrm>
            <a:off x="4442857" y="1759419"/>
            <a:ext cx="1280160" cy="4869981"/>
            <a:chOff x="1399032" y="2421985"/>
            <a:chExt cx="1005840" cy="3826415"/>
          </a:xfrm>
        </p:grpSpPr>
        <p:sp>
          <p:nvSpPr>
            <p:cNvPr id="106" name="Freeform: Shape 105">
              <a:extLst>
                <a:ext uri="{FF2B5EF4-FFF2-40B4-BE49-F238E27FC236}">
                  <a16:creationId xmlns:a16="http://schemas.microsoft.com/office/drawing/2014/main" id="{8C31F0EC-835B-4D81-92D7-ADD0F9D7487F}"/>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107" name="Group 106">
              <a:extLst>
                <a:ext uri="{FF2B5EF4-FFF2-40B4-BE49-F238E27FC236}">
                  <a16:creationId xmlns:a16="http://schemas.microsoft.com/office/drawing/2014/main" id="{01B99EB1-D0EF-4288-91D0-76B6A484DD63}"/>
                </a:ext>
              </a:extLst>
            </p:cNvPr>
            <p:cNvGrpSpPr/>
            <p:nvPr/>
          </p:nvGrpSpPr>
          <p:grpSpPr>
            <a:xfrm>
              <a:off x="1504354" y="2992100"/>
              <a:ext cx="810589" cy="2686184"/>
              <a:chOff x="6945156" y="914400"/>
              <a:chExt cx="1268624" cy="4151376"/>
            </a:xfrm>
          </p:grpSpPr>
          <p:sp>
            <p:nvSpPr>
              <p:cNvPr id="108" name="Rectangle 107">
                <a:extLst>
                  <a:ext uri="{FF2B5EF4-FFF2-40B4-BE49-F238E27FC236}">
                    <a16:creationId xmlns:a16="http://schemas.microsoft.com/office/drawing/2014/main" id="{ED60045F-17C5-4BA2-A877-0FD56C6EB0A3}"/>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9" name="Rectangle 108">
                <a:extLst>
                  <a:ext uri="{FF2B5EF4-FFF2-40B4-BE49-F238E27FC236}">
                    <a16:creationId xmlns:a16="http://schemas.microsoft.com/office/drawing/2014/main" id="{187FB19A-28D7-4F75-A3A5-CF007E401C9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0" name="Rectangle 109">
                <a:extLst>
                  <a:ext uri="{FF2B5EF4-FFF2-40B4-BE49-F238E27FC236}">
                    <a16:creationId xmlns:a16="http://schemas.microsoft.com/office/drawing/2014/main" id="{5ABEA0EB-C722-4D48-B78D-7A5544A8B5E4}"/>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1" name="Rectangle 110">
                <a:extLst>
                  <a:ext uri="{FF2B5EF4-FFF2-40B4-BE49-F238E27FC236}">
                    <a16:creationId xmlns:a16="http://schemas.microsoft.com/office/drawing/2014/main" id="{B8660754-40B5-4C95-8EBD-E8DAFA1EA1F8}"/>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2" name="Rectangle 111">
                <a:extLst>
                  <a:ext uri="{FF2B5EF4-FFF2-40B4-BE49-F238E27FC236}">
                    <a16:creationId xmlns:a16="http://schemas.microsoft.com/office/drawing/2014/main" id="{E82134C0-27A7-4783-87CE-33510BA475D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3" name="Rectangle 112">
                <a:extLst>
                  <a:ext uri="{FF2B5EF4-FFF2-40B4-BE49-F238E27FC236}">
                    <a16:creationId xmlns:a16="http://schemas.microsoft.com/office/drawing/2014/main" id="{4BA8788D-A7E4-4A02-A246-FB839B9C2930}"/>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4" name="Rectangle 113">
                <a:extLst>
                  <a:ext uri="{FF2B5EF4-FFF2-40B4-BE49-F238E27FC236}">
                    <a16:creationId xmlns:a16="http://schemas.microsoft.com/office/drawing/2014/main" id="{D13D4CE2-531A-4B99-819B-E54F16CBF982}"/>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5" name="Rectangle 114">
                <a:extLst>
                  <a:ext uri="{FF2B5EF4-FFF2-40B4-BE49-F238E27FC236}">
                    <a16:creationId xmlns:a16="http://schemas.microsoft.com/office/drawing/2014/main" id="{4B475AA0-9B32-4B22-A4A5-B725FA0A760A}"/>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6" name="Rectangle 115">
                <a:extLst>
                  <a:ext uri="{FF2B5EF4-FFF2-40B4-BE49-F238E27FC236}">
                    <a16:creationId xmlns:a16="http://schemas.microsoft.com/office/drawing/2014/main" id="{36EECCE6-C2A7-49B9-AC77-988D8EF09D31}"/>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7" name="Rectangle 116">
                <a:extLst>
                  <a:ext uri="{FF2B5EF4-FFF2-40B4-BE49-F238E27FC236}">
                    <a16:creationId xmlns:a16="http://schemas.microsoft.com/office/drawing/2014/main" id="{A87ACC85-013B-4C56-9B01-7B53775D0650}"/>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sp>
        <p:nvSpPr>
          <p:cNvPr id="103" name="Oval 102">
            <a:extLst>
              <a:ext uri="{FF2B5EF4-FFF2-40B4-BE49-F238E27FC236}">
                <a16:creationId xmlns:a16="http://schemas.microsoft.com/office/drawing/2014/main" id="{925CE97A-EA31-410E-AA34-559E98D7D020}"/>
              </a:ext>
            </a:extLst>
          </p:cNvPr>
          <p:cNvSpPr>
            <a:spLocks noChangeAspect="1"/>
          </p:cNvSpPr>
          <p:nvPr/>
        </p:nvSpPr>
        <p:spPr>
          <a:xfrm>
            <a:off x="4719980" y="5709855"/>
            <a:ext cx="753036" cy="753036"/>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5" name="TextBox 104">
            <a:extLst>
              <a:ext uri="{FF2B5EF4-FFF2-40B4-BE49-F238E27FC236}">
                <a16:creationId xmlns:a16="http://schemas.microsoft.com/office/drawing/2014/main" id="{44BA487E-917A-4F3E-8040-B048E3CD07E0}"/>
              </a:ext>
            </a:extLst>
          </p:cNvPr>
          <p:cNvSpPr txBox="1"/>
          <p:nvPr/>
        </p:nvSpPr>
        <p:spPr>
          <a:xfrm>
            <a:off x="4349957" y="1191132"/>
            <a:ext cx="1371600" cy="430887"/>
          </a:xfrm>
          <a:prstGeom prst="rect">
            <a:avLst/>
          </a:prstGeom>
          <a:noFill/>
        </p:spPr>
        <p:txBody>
          <a:bodyPr wrap="square" lIns="0" tIns="0" rIns="0" bIns="0" rtlCol="0" anchor="t">
            <a:spAutoFit/>
          </a:bodyPr>
          <a:lstStyle/>
          <a:p>
            <a:pPr algn="ctr"/>
            <a:r>
              <a:rPr lang="en-US" sz="2800" dirty="0">
                <a:solidFill>
                  <a:srgbClr val="56595E"/>
                </a:solidFill>
                <a:latin typeface="Bernard MT Condensed" panose="02050806060905020404" pitchFamily="18" charset="0"/>
              </a:rPr>
              <a:t>$2,382</a:t>
            </a:r>
          </a:p>
        </p:txBody>
      </p:sp>
      <p:grpSp>
        <p:nvGrpSpPr>
          <p:cNvPr id="122" name="Group 121">
            <a:extLst>
              <a:ext uri="{FF2B5EF4-FFF2-40B4-BE49-F238E27FC236}">
                <a16:creationId xmlns:a16="http://schemas.microsoft.com/office/drawing/2014/main" id="{C121F5DB-5CF9-41CE-A140-D7C5EEE10EA0}"/>
              </a:ext>
            </a:extLst>
          </p:cNvPr>
          <p:cNvGrpSpPr/>
          <p:nvPr/>
        </p:nvGrpSpPr>
        <p:grpSpPr>
          <a:xfrm>
            <a:off x="452334" y="1946945"/>
            <a:ext cx="2438400" cy="548640"/>
            <a:chOff x="452334" y="1946945"/>
            <a:chExt cx="2438400" cy="548640"/>
          </a:xfrm>
        </p:grpSpPr>
        <p:sp>
          <p:nvSpPr>
            <p:cNvPr id="119" name="Rectangle: Rounded Corners 118">
              <a:extLst>
                <a:ext uri="{FF2B5EF4-FFF2-40B4-BE49-F238E27FC236}">
                  <a16:creationId xmlns:a16="http://schemas.microsoft.com/office/drawing/2014/main" id="{90E6F9A8-9F3D-4F84-817C-F342926C5F79}"/>
                </a:ext>
              </a:extLst>
            </p:cNvPr>
            <p:cNvSpPr/>
            <p:nvPr/>
          </p:nvSpPr>
          <p:spPr>
            <a:xfrm>
              <a:off x="452334" y="1946945"/>
              <a:ext cx="2438400" cy="548640"/>
            </a:xfrm>
            <a:prstGeom prst="round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0" name="Text Box 10">
              <a:extLst>
                <a:ext uri="{FF2B5EF4-FFF2-40B4-BE49-F238E27FC236}">
                  <a16:creationId xmlns:a16="http://schemas.microsoft.com/office/drawing/2014/main" id="{26D1EB1C-9A79-4017-94C0-2B6329508549}"/>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21" name="TextBox 120">
            <a:extLst>
              <a:ext uri="{FF2B5EF4-FFF2-40B4-BE49-F238E27FC236}">
                <a16:creationId xmlns:a16="http://schemas.microsoft.com/office/drawing/2014/main" id="{41726EAC-5A57-4C98-8B85-F282741583F6}"/>
              </a:ext>
            </a:extLst>
          </p:cNvPr>
          <p:cNvSpPr txBox="1"/>
          <p:nvPr/>
        </p:nvSpPr>
        <p:spPr>
          <a:xfrm>
            <a:off x="365892" y="2644782"/>
            <a:ext cx="3771900" cy="390876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rgbClr val="56595E"/>
              </a:solidFill>
              <a:latin typeface="Candara" panose="020E0502030303020204" pitchFamily="34" charset="0"/>
            </a:endParaRPr>
          </a:p>
          <a:p>
            <a:pPr marL="285750" indent="-285750">
              <a:buFont typeface="Wingdings" panose="05000000000000000000" pitchFamily="2" charset="2"/>
              <a:buChar char="q"/>
            </a:pPr>
            <a:endParaRPr lang="en-US" sz="14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p:txBody>
      </p:sp>
      <p:sp>
        <p:nvSpPr>
          <p:cNvPr id="126" name="TextBox 125">
            <a:extLst>
              <a:ext uri="{FF2B5EF4-FFF2-40B4-BE49-F238E27FC236}">
                <a16:creationId xmlns:a16="http://schemas.microsoft.com/office/drawing/2014/main" id="{01DFAC25-3E5F-4A6D-B487-942D74713961}"/>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127" name="Group 126">
            <a:extLst>
              <a:ext uri="{FF2B5EF4-FFF2-40B4-BE49-F238E27FC236}">
                <a16:creationId xmlns:a16="http://schemas.microsoft.com/office/drawing/2014/main" id="{1D1AE576-25DD-4FB6-B482-9F343C48849C}"/>
              </a:ext>
            </a:extLst>
          </p:cNvPr>
          <p:cNvGrpSpPr/>
          <p:nvPr/>
        </p:nvGrpSpPr>
        <p:grpSpPr>
          <a:xfrm>
            <a:off x="8145383" y="1946945"/>
            <a:ext cx="2438400" cy="548640"/>
            <a:chOff x="452334" y="1946945"/>
            <a:chExt cx="2438400" cy="548640"/>
          </a:xfrm>
        </p:grpSpPr>
        <p:sp>
          <p:nvSpPr>
            <p:cNvPr id="128" name="Rectangle: Rounded Corners 127">
              <a:extLst>
                <a:ext uri="{FF2B5EF4-FFF2-40B4-BE49-F238E27FC236}">
                  <a16:creationId xmlns:a16="http://schemas.microsoft.com/office/drawing/2014/main" id="{A9CC3512-BD03-4294-BA2C-018183AEE5F6}"/>
                </a:ext>
              </a:extLst>
            </p:cNvPr>
            <p:cNvSpPr/>
            <p:nvPr/>
          </p:nvSpPr>
          <p:spPr>
            <a:xfrm>
              <a:off x="452334" y="1946945"/>
              <a:ext cx="2438400" cy="548640"/>
            </a:xfrm>
            <a:prstGeom prst="round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9" name="Text Box 10">
              <a:extLst>
                <a:ext uri="{FF2B5EF4-FFF2-40B4-BE49-F238E27FC236}">
                  <a16:creationId xmlns:a16="http://schemas.microsoft.com/office/drawing/2014/main" id="{390E729C-A7FB-4851-89BA-3AB0D331EAF1}"/>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30" name="TextBox 129">
            <a:extLst>
              <a:ext uri="{FF2B5EF4-FFF2-40B4-BE49-F238E27FC236}">
                <a16:creationId xmlns:a16="http://schemas.microsoft.com/office/drawing/2014/main" id="{DFD6CC29-5F9B-4BE1-987E-2AD4F8B6EEE7}"/>
              </a:ext>
            </a:extLst>
          </p:cNvPr>
          <p:cNvSpPr txBox="1"/>
          <p:nvPr/>
        </p:nvSpPr>
        <p:spPr>
          <a:xfrm>
            <a:off x="8058941" y="2644782"/>
            <a:ext cx="3771900" cy="390876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rgbClr val="56595E"/>
              </a:solidFill>
              <a:latin typeface="Candara" panose="020E0502030303020204" pitchFamily="34" charset="0"/>
            </a:endParaRPr>
          </a:p>
          <a:p>
            <a:pPr marL="285750" indent="-285750">
              <a:buFont typeface="Wingdings" panose="05000000000000000000" pitchFamily="2" charset="2"/>
              <a:buChar char="q"/>
            </a:pPr>
            <a:endParaRPr lang="en-US" sz="14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p:txBody>
      </p:sp>
      <p:grpSp>
        <p:nvGrpSpPr>
          <p:cNvPr id="133" name="Group 132">
            <a:extLst>
              <a:ext uri="{FF2B5EF4-FFF2-40B4-BE49-F238E27FC236}">
                <a16:creationId xmlns:a16="http://schemas.microsoft.com/office/drawing/2014/main" id="{83824EDF-3D7B-40E4-9255-79B0C57CD78F}"/>
              </a:ext>
            </a:extLst>
          </p:cNvPr>
          <p:cNvGrpSpPr/>
          <p:nvPr/>
        </p:nvGrpSpPr>
        <p:grpSpPr>
          <a:xfrm>
            <a:off x="4719980" y="3450751"/>
            <a:ext cx="753036" cy="2597971"/>
            <a:chOff x="4719980" y="3450751"/>
            <a:chExt cx="753036" cy="2597971"/>
          </a:xfrm>
          <a:solidFill>
            <a:srgbClr val="36B8E3"/>
          </a:solidFill>
        </p:grpSpPr>
        <p:sp>
          <p:nvSpPr>
            <p:cNvPr id="104" name="Rectangle 103">
              <a:extLst>
                <a:ext uri="{FF2B5EF4-FFF2-40B4-BE49-F238E27FC236}">
                  <a16:creationId xmlns:a16="http://schemas.microsoft.com/office/drawing/2014/main" id="{265111D7-17E5-4CFA-90EE-1859A74D094B}"/>
                </a:ext>
              </a:extLst>
            </p:cNvPr>
            <p:cNvSpPr/>
            <p:nvPr/>
          </p:nvSpPr>
          <p:spPr>
            <a:xfrm>
              <a:off x="4719980" y="3480872"/>
              <a:ext cx="753036" cy="25678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31" name="Oval 11">
              <a:extLst>
                <a:ext uri="{FF2B5EF4-FFF2-40B4-BE49-F238E27FC236}">
                  <a16:creationId xmlns:a16="http://schemas.microsoft.com/office/drawing/2014/main" id="{CAD8E590-95E6-45BC-A133-3757A186F2F7}"/>
                </a:ext>
              </a:extLst>
            </p:cNvPr>
            <p:cNvSpPr>
              <a:spLocks noChangeArrowheads="1"/>
            </p:cNvSpPr>
            <p:nvPr/>
          </p:nvSpPr>
          <p:spPr bwMode="auto">
            <a:xfrm>
              <a:off x="4723208" y="3450751"/>
              <a:ext cx="749808" cy="66298"/>
            </a:xfrm>
            <a:prstGeom prst="ellipse">
              <a:avLst/>
            </a:prstGeom>
            <a:solidFill>
              <a:srgbClr val="4ACCF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grpSp>
        <p:nvGrpSpPr>
          <p:cNvPr id="134" name="Group 133">
            <a:extLst>
              <a:ext uri="{FF2B5EF4-FFF2-40B4-BE49-F238E27FC236}">
                <a16:creationId xmlns:a16="http://schemas.microsoft.com/office/drawing/2014/main" id="{98EEF6B9-73E7-4444-8E54-661F22C74786}"/>
              </a:ext>
            </a:extLst>
          </p:cNvPr>
          <p:cNvGrpSpPr/>
          <p:nvPr/>
        </p:nvGrpSpPr>
        <p:grpSpPr>
          <a:xfrm>
            <a:off x="6571243" y="2906606"/>
            <a:ext cx="759961" cy="3142116"/>
            <a:chOff x="6571243" y="2906606"/>
            <a:chExt cx="759961" cy="3142116"/>
          </a:xfrm>
          <a:solidFill>
            <a:srgbClr val="157EBF"/>
          </a:solidFill>
        </p:grpSpPr>
        <p:sp>
          <p:nvSpPr>
            <p:cNvPr id="10" name="Rectangle 9">
              <a:extLst>
                <a:ext uri="{FF2B5EF4-FFF2-40B4-BE49-F238E27FC236}">
                  <a16:creationId xmlns:a16="http://schemas.microsoft.com/office/drawing/2014/main" id="{3D111E01-5214-4B1D-A9E4-97CFA2147EF0}"/>
                </a:ext>
              </a:extLst>
            </p:cNvPr>
            <p:cNvSpPr/>
            <p:nvPr/>
          </p:nvSpPr>
          <p:spPr>
            <a:xfrm>
              <a:off x="6571243" y="2939755"/>
              <a:ext cx="753036" cy="31089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32" name="Oval 11">
              <a:extLst>
                <a:ext uri="{FF2B5EF4-FFF2-40B4-BE49-F238E27FC236}">
                  <a16:creationId xmlns:a16="http://schemas.microsoft.com/office/drawing/2014/main" id="{E4BDDE5D-931F-4705-93D3-1B89D028B907}"/>
                </a:ext>
              </a:extLst>
            </p:cNvPr>
            <p:cNvSpPr>
              <a:spLocks noChangeArrowheads="1"/>
            </p:cNvSpPr>
            <p:nvPr/>
          </p:nvSpPr>
          <p:spPr bwMode="auto">
            <a:xfrm>
              <a:off x="6581396" y="2906606"/>
              <a:ext cx="749808" cy="66298"/>
            </a:xfrm>
            <a:prstGeom prst="ellipse">
              <a:avLst/>
            </a:prstGeom>
            <a:solidFill>
              <a:srgbClr val="2992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spTree>
    <p:extLst>
      <p:ext uri="{BB962C8B-B14F-4D97-AF65-F5344CB8AC3E}">
        <p14:creationId xmlns:p14="http://schemas.microsoft.com/office/powerpoint/2010/main" val="152517712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6"/>
                                        </p:tgtEl>
                                        <p:attrNameLst>
                                          <p:attrName>style.visibility</p:attrName>
                                        </p:attrNameLst>
                                      </p:cBhvr>
                                      <p:to>
                                        <p:strVal val="visible"/>
                                      </p:to>
                                    </p:set>
                                    <p:animEffect transition="in" filter="wipe(left)">
                                      <p:cBhvr>
                                        <p:cTn id="7" dur="500"/>
                                        <p:tgtEl>
                                          <p:spTgt spid="12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22"/>
                                        </p:tgtEl>
                                        <p:attrNameLst>
                                          <p:attrName>style.visibility</p:attrName>
                                        </p:attrNameLst>
                                      </p:cBhvr>
                                      <p:to>
                                        <p:strVal val="visible"/>
                                      </p:to>
                                    </p:set>
                                    <p:animEffect transition="in" filter="fade">
                                      <p:cBhvr>
                                        <p:cTn id="11" dur="1000"/>
                                        <p:tgtEl>
                                          <p:spTgt spid="122"/>
                                        </p:tgtEl>
                                      </p:cBhvr>
                                    </p:animEffect>
                                    <p:anim calcmode="lin" valueType="num">
                                      <p:cBhvr>
                                        <p:cTn id="12" dur="1000" fill="hold"/>
                                        <p:tgtEl>
                                          <p:spTgt spid="122"/>
                                        </p:tgtEl>
                                        <p:attrNameLst>
                                          <p:attrName>ppt_x</p:attrName>
                                        </p:attrNameLst>
                                      </p:cBhvr>
                                      <p:tavLst>
                                        <p:tav tm="0">
                                          <p:val>
                                            <p:strVal val="#ppt_x"/>
                                          </p:val>
                                        </p:tav>
                                        <p:tav tm="100000">
                                          <p:val>
                                            <p:strVal val="#ppt_x"/>
                                          </p:val>
                                        </p:tav>
                                      </p:tavLst>
                                    </p:anim>
                                    <p:anim calcmode="lin" valueType="num">
                                      <p:cBhvr>
                                        <p:cTn id="13" dur="1000" fill="hold"/>
                                        <p:tgtEl>
                                          <p:spTgt spid="1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up)">
                                      <p:cBhvr>
                                        <p:cTn id="17" dur="1000"/>
                                        <p:tgtEl>
                                          <p:spTgt spid="121"/>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p:cTn id="21" dur="1000" fill="hold"/>
                                        <p:tgtEl>
                                          <p:spTgt spid="102"/>
                                        </p:tgtEl>
                                        <p:attrNameLst>
                                          <p:attrName>ppt_w</p:attrName>
                                        </p:attrNameLst>
                                      </p:cBhvr>
                                      <p:tavLst>
                                        <p:tav tm="0">
                                          <p:val>
                                            <p:fltVal val="0"/>
                                          </p:val>
                                        </p:tav>
                                        <p:tav tm="100000">
                                          <p:val>
                                            <p:strVal val="#ppt_w"/>
                                          </p:val>
                                        </p:tav>
                                      </p:tavLst>
                                    </p:anim>
                                    <p:anim calcmode="lin" valueType="num">
                                      <p:cBhvr>
                                        <p:cTn id="22" dur="1000" fill="hold"/>
                                        <p:tgtEl>
                                          <p:spTgt spid="102"/>
                                        </p:tgtEl>
                                        <p:attrNameLst>
                                          <p:attrName>ppt_h</p:attrName>
                                        </p:attrNameLst>
                                      </p:cBhvr>
                                      <p:tavLst>
                                        <p:tav tm="0">
                                          <p:val>
                                            <p:fltVal val="0"/>
                                          </p:val>
                                        </p:tav>
                                        <p:tav tm="100000">
                                          <p:val>
                                            <p:strVal val="#ppt_h"/>
                                          </p:val>
                                        </p:tav>
                                      </p:tavLst>
                                    </p:anim>
                                    <p:anim calcmode="lin" valueType="num">
                                      <p:cBhvr>
                                        <p:cTn id="23" dur="1000" fill="hold"/>
                                        <p:tgtEl>
                                          <p:spTgt spid="102"/>
                                        </p:tgtEl>
                                        <p:attrNameLst>
                                          <p:attrName>style.rotation</p:attrName>
                                        </p:attrNameLst>
                                      </p:cBhvr>
                                      <p:tavLst>
                                        <p:tav tm="0">
                                          <p:val>
                                            <p:fltVal val="90"/>
                                          </p:val>
                                        </p:tav>
                                        <p:tav tm="100000">
                                          <p:val>
                                            <p:fltVal val="0"/>
                                          </p:val>
                                        </p:tav>
                                      </p:tavLst>
                                    </p:anim>
                                    <p:animEffect transition="in" filter="fade">
                                      <p:cBhvr>
                                        <p:cTn id="24" dur="1000"/>
                                        <p:tgtEl>
                                          <p:spTgt spid="102"/>
                                        </p:tgtEl>
                                      </p:cBhvr>
                                    </p:animEffect>
                                  </p:childTnLst>
                                </p:cTn>
                              </p:par>
                            </p:childTnLst>
                          </p:cTn>
                        </p:par>
                        <p:par>
                          <p:cTn id="25" fill="hold">
                            <p:stCondLst>
                              <p:cond delay="3500"/>
                            </p:stCondLst>
                            <p:childTnLst>
                              <p:par>
                                <p:cTn id="26" presetID="22" presetClass="entr" presetSubtype="4" fill="hold" grpId="0" nodeType="afterEffect">
                                  <p:stCondLst>
                                    <p:cond delay="0"/>
                                  </p:stCondLst>
                                  <p:childTnLst>
                                    <p:set>
                                      <p:cBhvr>
                                        <p:cTn id="27" dur="1" fill="hold">
                                          <p:stCondLst>
                                            <p:cond delay="0"/>
                                          </p:stCondLst>
                                        </p:cTn>
                                        <p:tgtEl>
                                          <p:spTgt spid="103"/>
                                        </p:tgtEl>
                                        <p:attrNameLst>
                                          <p:attrName>style.visibility</p:attrName>
                                        </p:attrNameLst>
                                      </p:cBhvr>
                                      <p:to>
                                        <p:strVal val="visible"/>
                                      </p:to>
                                    </p:set>
                                    <p:animEffect transition="in" filter="wipe(down)">
                                      <p:cBhvr>
                                        <p:cTn id="28" dur="500"/>
                                        <p:tgtEl>
                                          <p:spTgt spid="103"/>
                                        </p:tgtEl>
                                      </p:cBhvr>
                                    </p:animEffect>
                                  </p:childTnLst>
                                </p:cTn>
                              </p:par>
                              <p:par>
                                <p:cTn id="29" presetID="22" presetClass="entr" presetSubtype="4" fill="hold" nodeType="withEffect">
                                  <p:stCondLst>
                                    <p:cond delay="250"/>
                                  </p:stCondLst>
                                  <p:childTnLst>
                                    <p:set>
                                      <p:cBhvr>
                                        <p:cTn id="30" dur="1" fill="hold">
                                          <p:stCondLst>
                                            <p:cond delay="0"/>
                                          </p:stCondLst>
                                        </p:cTn>
                                        <p:tgtEl>
                                          <p:spTgt spid="133"/>
                                        </p:tgtEl>
                                        <p:attrNameLst>
                                          <p:attrName>style.visibility</p:attrName>
                                        </p:attrNameLst>
                                      </p:cBhvr>
                                      <p:to>
                                        <p:strVal val="visible"/>
                                      </p:to>
                                    </p:set>
                                    <p:animEffect transition="in" filter="wipe(down)">
                                      <p:cBhvr>
                                        <p:cTn id="31" dur="500"/>
                                        <p:tgtEl>
                                          <p:spTgt spid="133"/>
                                        </p:tgtEl>
                                      </p:cBhvr>
                                    </p:animEffect>
                                  </p:childTnLst>
                                </p:cTn>
                              </p:par>
                            </p:childTnLst>
                          </p:cTn>
                        </p:par>
                        <p:par>
                          <p:cTn id="32" fill="hold">
                            <p:stCondLst>
                              <p:cond delay="4250"/>
                            </p:stCondLst>
                            <p:childTnLst>
                              <p:par>
                                <p:cTn id="33" presetID="53" presetClass="entr" presetSubtype="16"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 calcmode="lin" valueType="num">
                                      <p:cBhvr>
                                        <p:cTn id="35" dur="500" fill="hold"/>
                                        <p:tgtEl>
                                          <p:spTgt spid="105"/>
                                        </p:tgtEl>
                                        <p:attrNameLst>
                                          <p:attrName>ppt_w</p:attrName>
                                        </p:attrNameLst>
                                      </p:cBhvr>
                                      <p:tavLst>
                                        <p:tav tm="0">
                                          <p:val>
                                            <p:fltVal val="0"/>
                                          </p:val>
                                        </p:tav>
                                        <p:tav tm="100000">
                                          <p:val>
                                            <p:strVal val="#ppt_w"/>
                                          </p:val>
                                        </p:tav>
                                      </p:tavLst>
                                    </p:anim>
                                    <p:anim calcmode="lin" valueType="num">
                                      <p:cBhvr>
                                        <p:cTn id="36" dur="500" fill="hold"/>
                                        <p:tgtEl>
                                          <p:spTgt spid="105"/>
                                        </p:tgtEl>
                                        <p:attrNameLst>
                                          <p:attrName>ppt_h</p:attrName>
                                        </p:attrNameLst>
                                      </p:cBhvr>
                                      <p:tavLst>
                                        <p:tav tm="0">
                                          <p:val>
                                            <p:fltVal val="0"/>
                                          </p:val>
                                        </p:tav>
                                        <p:tav tm="100000">
                                          <p:val>
                                            <p:strVal val="#ppt_h"/>
                                          </p:val>
                                        </p:tav>
                                      </p:tavLst>
                                    </p:anim>
                                    <p:animEffect transition="in" filter="fade">
                                      <p:cBhvr>
                                        <p:cTn id="37" dur="500"/>
                                        <p:tgtEl>
                                          <p:spTgt spid="105"/>
                                        </p:tgtEl>
                                      </p:cBhvr>
                                    </p:animEffect>
                                  </p:childTnLst>
                                </p:cTn>
                              </p:par>
                            </p:childTnLst>
                          </p:cTn>
                        </p:par>
                        <p:par>
                          <p:cTn id="38" fill="hold">
                            <p:stCondLst>
                              <p:cond delay="4750"/>
                            </p:stCondLst>
                            <p:childTnLst>
                              <p:par>
                                <p:cTn id="39" presetID="42" presetClass="entr" presetSubtype="0" fill="hold" nodeType="afterEffect">
                                  <p:stCondLst>
                                    <p:cond delay="0"/>
                                  </p:stCondLst>
                                  <p:childTnLst>
                                    <p:set>
                                      <p:cBhvr>
                                        <p:cTn id="40" dur="1" fill="hold">
                                          <p:stCondLst>
                                            <p:cond delay="0"/>
                                          </p:stCondLst>
                                        </p:cTn>
                                        <p:tgtEl>
                                          <p:spTgt spid="127"/>
                                        </p:tgtEl>
                                        <p:attrNameLst>
                                          <p:attrName>style.visibility</p:attrName>
                                        </p:attrNameLst>
                                      </p:cBhvr>
                                      <p:to>
                                        <p:strVal val="visible"/>
                                      </p:to>
                                    </p:set>
                                    <p:animEffect transition="in" filter="fade">
                                      <p:cBhvr>
                                        <p:cTn id="41" dur="1000"/>
                                        <p:tgtEl>
                                          <p:spTgt spid="127"/>
                                        </p:tgtEl>
                                      </p:cBhvr>
                                    </p:animEffect>
                                    <p:anim calcmode="lin" valueType="num">
                                      <p:cBhvr>
                                        <p:cTn id="42" dur="1000" fill="hold"/>
                                        <p:tgtEl>
                                          <p:spTgt spid="127"/>
                                        </p:tgtEl>
                                        <p:attrNameLst>
                                          <p:attrName>ppt_x</p:attrName>
                                        </p:attrNameLst>
                                      </p:cBhvr>
                                      <p:tavLst>
                                        <p:tav tm="0">
                                          <p:val>
                                            <p:strVal val="#ppt_x"/>
                                          </p:val>
                                        </p:tav>
                                        <p:tav tm="100000">
                                          <p:val>
                                            <p:strVal val="#ppt_x"/>
                                          </p:val>
                                        </p:tav>
                                      </p:tavLst>
                                    </p:anim>
                                    <p:anim calcmode="lin" valueType="num">
                                      <p:cBhvr>
                                        <p:cTn id="43" dur="1000" fill="hold"/>
                                        <p:tgtEl>
                                          <p:spTgt spid="127"/>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30"/>
                                        </p:tgtEl>
                                        <p:attrNameLst>
                                          <p:attrName>style.visibility</p:attrName>
                                        </p:attrNameLst>
                                      </p:cBhvr>
                                      <p:to>
                                        <p:strVal val="visible"/>
                                      </p:to>
                                    </p:set>
                                    <p:animEffect transition="in" filter="wipe(up)">
                                      <p:cBhvr>
                                        <p:cTn id="47" dur="1000"/>
                                        <p:tgtEl>
                                          <p:spTgt spid="130"/>
                                        </p:tgtEl>
                                      </p:cBhvr>
                                    </p:animEffect>
                                  </p:childTnLst>
                                </p:cTn>
                              </p:par>
                            </p:childTnLst>
                          </p:cTn>
                        </p:par>
                        <p:par>
                          <p:cTn id="48" fill="hold">
                            <p:stCondLst>
                              <p:cond delay="6750"/>
                            </p:stCondLst>
                            <p:childTnLst>
                              <p:par>
                                <p:cTn id="49" presetID="31" presetClass="entr" presetSubtype="0" fill="hold" nodeType="afterEffect">
                                  <p:stCondLst>
                                    <p:cond delay="0"/>
                                  </p:stCondLst>
                                  <p:childTnLst>
                                    <p:set>
                                      <p:cBhvr>
                                        <p:cTn id="50" dur="1" fill="hold">
                                          <p:stCondLst>
                                            <p:cond delay="0"/>
                                          </p:stCondLst>
                                        </p:cTn>
                                        <p:tgtEl>
                                          <p:spTgt spid="96"/>
                                        </p:tgtEl>
                                        <p:attrNameLst>
                                          <p:attrName>style.visibility</p:attrName>
                                        </p:attrNameLst>
                                      </p:cBhvr>
                                      <p:to>
                                        <p:strVal val="visible"/>
                                      </p:to>
                                    </p:set>
                                    <p:anim calcmode="lin" valueType="num">
                                      <p:cBhvr>
                                        <p:cTn id="51" dur="1000" fill="hold"/>
                                        <p:tgtEl>
                                          <p:spTgt spid="96"/>
                                        </p:tgtEl>
                                        <p:attrNameLst>
                                          <p:attrName>ppt_w</p:attrName>
                                        </p:attrNameLst>
                                      </p:cBhvr>
                                      <p:tavLst>
                                        <p:tav tm="0">
                                          <p:val>
                                            <p:fltVal val="0"/>
                                          </p:val>
                                        </p:tav>
                                        <p:tav tm="100000">
                                          <p:val>
                                            <p:strVal val="#ppt_w"/>
                                          </p:val>
                                        </p:tav>
                                      </p:tavLst>
                                    </p:anim>
                                    <p:anim calcmode="lin" valueType="num">
                                      <p:cBhvr>
                                        <p:cTn id="52" dur="1000" fill="hold"/>
                                        <p:tgtEl>
                                          <p:spTgt spid="96"/>
                                        </p:tgtEl>
                                        <p:attrNameLst>
                                          <p:attrName>ppt_h</p:attrName>
                                        </p:attrNameLst>
                                      </p:cBhvr>
                                      <p:tavLst>
                                        <p:tav tm="0">
                                          <p:val>
                                            <p:fltVal val="0"/>
                                          </p:val>
                                        </p:tav>
                                        <p:tav tm="100000">
                                          <p:val>
                                            <p:strVal val="#ppt_h"/>
                                          </p:val>
                                        </p:tav>
                                      </p:tavLst>
                                    </p:anim>
                                    <p:anim calcmode="lin" valueType="num">
                                      <p:cBhvr>
                                        <p:cTn id="53" dur="1000" fill="hold"/>
                                        <p:tgtEl>
                                          <p:spTgt spid="96"/>
                                        </p:tgtEl>
                                        <p:attrNameLst>
                                          <p:attrName>style.rotation</p:attrName>
                                        </p:attrNameLst>
                                      </p:cBhvr>
                                      <p:tavLst>
                                        <p:tav tm="0">
                                          <p:val>
                                            <p:fltVal val="90"/>
                                          </p:val>
                                        </p:tav>
                                        <p:tav tm="100000">
                                          <p:val>
                                            <p:fltVal val="0"/>
                                          </p:val>
                                        </p:tav>
                                      </p:tavLst>
                                    </p:anim>
                                    <p:animEffect transition="in" filter="fade">
                                      <p:cBhvr>
                                        <p:cTn id="54" dur="1000"/>
                                        <p:tgtEl>
                                          <p:spTgt spid="96"/>
                                        </p:tgtEl>
                                      </p:cBhvr>
                                    </p:animEffect>
                                  </p:childTnLst>
                                </p:cTn>
                              </p:par>
                            </p:childTnLst>
                          </p:cTn>
                        </p:par>
                        <p:par>
                          <p:cTn id="55" fill="hold">
                            <p:stCondLst>
                              <p:cond delay="7750"/>
                            </p:stCondLst>
                            <p:childTnLst>
                              <p:par>
                                <p:cTn id="56" presetID="22" presetClass="entr" presetSubtype="4" fill="hold" grpId="0" nodeType="after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wipe(down)">
                                      <p:cBhvr>
                                        <p:cTn id="58" dur="500"/>
                                        <p:tgtEl>
                                          <p:spTgt spid="9"/>
                                        </p:tgtEl>
                                      </p:cBhvr>
                                    </p:animEffect>
                                  </p:childTnLst>
                                </p:cTn>
                              </p:par>
                              <p:par>
                                <p:cTn id="59" presetID="22" presetClass="entr" presetSubtype="4" fill="hold" nodeType="withEffect">
                                  <p:stCondLst>
                                    <p:cond delay="250"/>
                                  </p:stCondLst>
                                  <p:childTnLst>
                                    <p:set>
                                      <p:cBhvr>
                                        <p:cTn id="60" dur="1" fill="hold">
                                          <p:stCondLst>
                                            <p:cond delay="0"/>
                                          </p:stCondLst>
                                        </p:cTn>
                                        <p:tgtEl>
                                          <p:spTgt spid="134"/>
                                        </p:tgtEl>
                                        <p:attrNameLst>
                                          <p:attrName>style.visibility</p:attrName>
                                        </p:attrNameLst>
                                      </p:cBhvr>
                                      <p:to>
                                        <p:strVal val="visible"/>
                                      </p:to>
                                    </p:set>
                                    <p:animEffect transition="in" filter="wipe(down)">
                                      <p:cBhvr>
                                        <p:cTn id="61" dur="500"/>
                                        <p:tgtEl>
                                          <p:spTgt spid="134"/>
                                        </p:tgtEl>
                                      </p:cBhvr>
                                    </p:animEffect>
                                  </p:childTnLst>
                                </p:cTn>
                              </p:par>
                            </p:childTnLst>
                          </p:cTn>
                        </p:par>
                        <p:par>
                          <p:cTn id="62" fill="hold">
                            <p:stCondLst>
                              <p:cond delay="8500"/>
                            </p:stCondLst>
                            <p:childTnLst>
                              <p:par>
                                <p:cTn id="63" presetID="53" presetClass="entr" presetSubtype="16" fill="hold" grpId="0" nodeType="afterEffect">
                                  <p:stCondLst>
                                    <p:cond delay="0"/>
                                  </p:stCondLst>
                                  <p:childTnLst>
                                    <p:set>
                                      <p:cBhvr>
                                        <p:cTn id="64" dur="1" fill="hold">
                                          <p:stCondLst>
                                            <p:cond delay="0"/>
                                          </p:stCondLst>
                                        </p:cTn>
                                        <p:tgtEl>
                                          <p:spTgt spid="92"/>
                                        </p:tgtEl>
                                        <p:attrNameLst>
                                          <p:attrName>style.visibility</p:attrName>
                                        </p:attrNameLst>
                                      </p:cBhvr>
                                      <p:to>
                                        <p:strVal val="visible"/>
                                      </p:to>
                                    </p:set>
                                    <p:anim calcmode="lin" valueType="num">
                                      <p:cBhvr>
                                        <p:cTn id="65" dur="500" fill="hold"/>
                                        <p:tgtEl>
                                          <p:spTgt spid="92"/>
                                        </p:tgtEl>
                                        <p:attrNameLst>
                                          <p:attrName>ppt_w</p:attrName>
                                        </p:attrNameLst>
                                      </p:cBhvr>
                                      <p:tavLst>
                                        <p:tav tm="0">
                                          <p:val>
                                            <p:fltVal val="0"/>
                                          </p:val>
                                        </p:tav>
                                        <p:tav tm="100000">
                                          <p:val>
                                            <p:strVal val="#ppt_w"/>
                                          </p:val>
                                        </p:tav>
                                      </p:tavLst>
                                    </p:anim>
                                    <p:anim calcmode="lin" valueType="num">
                                      <p:cBhvr>
                                        <p:cTn id="66" dur="500" fill="hold"/>
                                        <p:tgtEl>
                                          <p:spTgt spid="92"/>
                                        </p:tgtEl>
                                        <p:attrNameLst>
                                          <p:attrName>ppt_h</p:attrName>
                                        </p:attrNameLst>
                                      </p:cBhvr>
                                      <p:tavLst>
                                        <p:tav tm="0">
                                          <p:val>
                                            <p:fltVal val="0"/>
                                          </p:val>
                                        </p:tav>
                                        <p:tav tm="100000">
                                          <p:val>
                                            <p:strVal val="#ppt_h"/>
                                          </p:val>
                                        </p:tav>
                                      </p:tavLst>
                                    </p:anim>
                                    <p:animEffect transition="in" filter="fade">
                                      <p:cBhvr>
                                        <p:cTn id="67"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2" grpId="0"/>
      <p:bldP spid="103" grpId="0" animBg="1"/>
      <p:bldP spid="105" grpId="0"/>
      <p:bldP spid="121" grpId="0"/>
      <p:bldP spid="126" grpId="0"/>
      <p:bldP spid="13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3ADC3D09-2E86-4798-89AE-C960A3750603}"/>
              </a:ext>
            </a:extLst>
          </p:cNvPr>
          <p:cNvSpPr>
            <a:spLocks noChangeAspect="1"/>
          </p:cNvSpPr>
          <p:nvPr/>
        </p:nvSpPr>
        <p:spPr>
          <a:xfrm rot="10800000">
            <a:off x="990600" y="3189963"/>
            <a:ext cx="5105950" cy="2974442"/>
          </a:xfrm>
          <a:custGeom>
            <a:avLst/>
            <a:gdLst>
              <a:gd name="connsiteX0" fmla="*/ 4831630 w 5105950"/>
              <a:gd name="connsiteY0" fmla="*/ 2305384 h 2974442"/>
              <a:gd name="connsiteX1" fmla="*/ 4831630 w 5105950"/>
              <a:gd name="connsiteY1" fmla="*/ 697061 h 2974442"/>
              <a:gd name="connsiteX2" fmla="*/ 274284 w 5105950"/>
              <a:gd name="connsiteY2" fmla="*/ 697061 h 2974442"/>
              <a:gd name="connsiteX3" fmla="*/ 274284 w 5105950"/>
              <a:gd name="connsiteY3" fmla="*/ 2305384 h 2974442"/>
              <a:gd name="connsiteX4" fmla="*/ 4968808 w 5105950"/>
              <a:gd name="connsiteY4" fmla="*/ 2974442 h 2974442"/>
              <a:gd name="connsiteX5" fmla="*/ 4831666 w 5105950"/>
              <a:gd name="connsiteY5" fmla="*/ 2837300 h 2974442"/>
              <a:gd name="connsiteX6" fmla="*/ 4831972 w 5105950"/>
              <a:gd name="connsiteY6" fmla="*/ 2834265 h 2974442"/>
              <a:gd name="connsiteX7" fmla="*/ 4831630 w 5105950"/>
              <a:gd name="connsiteY7" fmla="*/ 2834265 h 2974442"/>
              <a:gd name="connsiteX8" fmla="*/ 4831630 w 5105950"/>
              <a:gd name="connsiteY8" fmla="*/ 2488264 h 2974442"/>
              <a:gd name="connsiteX9" fmla="*/ 274284 w 5105950"/>
              <a:gd name="connsiteY9" fmla="*/ 2488264 h 2974442"/>
              <a:gd name="connsiteX10" fmla="*/ 274284 w 5105950"/>
              <a:gd name="connsiteY10" fmla="*/ 2834265 h 2974442"/>
              <a:gd name="connsiteX11" fmla="*/ 274014 w 5105950"/>
              <a:gd name="connsiteY11" fmla="*/ 2834265 h 2974442"/>
              <a:gd name="connsiteX12" fmla="*/ 274320 w 5105950"/>
              <a:gd name="connsiteY12" fmla="*/ 2837300 h 2974442"/>
              <a:gd name="connsiteX13" fmla="*/ 137178 w 5105950"/>
              <a:gd name="connsiteY13" fmla="*/ 2974442 h 2974442"/>
              <a:gd name="connsiteX14" fmla="*/ 36 w 5105950"/>
              <a:gd name="connsiteY14" fmla="*/ 2837300 h 2974442"/>
              <a:gd name="connsiteX15" fmla="*/ 342 w 5105950"/>
              <a:gd name="connsiteY15" fmla="*/ 2834265 h 2974442"/>
              <a:gd name="connsiteX16" fmla="*/ 0 w 5105950"/>
              <a:gd name="connsiteY16" fmla="*/ 2834265 h 2974442"/>
              <a:gd name="connsiteX17" fmla="*/ 0 w 5105950"/>
              <a:gd name="connsiteY17" fmla="*/ 0 h 2974442"/>
              <a:gd name="connsiteX18" fmla="*/ 274284 w 5105950"/>
              <a:gd name="connsiteY18" fmla="*/ 0 h 2974442"/>
              <a:gd name="connsiteX19" fmla="*/ 274284 w 5105950"/>
              <a:gd name="connsiteY19" fmla="*/ 514181 h 2974442"/>
              <a:gd name="connsiteX20" fmla="*/ 4831630 w 5105950"/>
              <a:gd name="connsiteY20" fmla="*/ 514181 h 2974442"/>
              <a:gd name="connsiteX21" fmla="*/ 4831630 w 5105950"/>
              <a:gd name="connsiteY21" fmla="*/ 0 h 2974442"/>
              <a:gd name="connsiteX22" fmla="*/ 5105913 w 5105950"/>
              <a:gd name="connsiteY22" fmla="*/ 0 h 2974442"/>
              <a:gd name="connsiteX23" fmla="*/ 5105914 w 5105950"/>
              <a:gd name="connsiteY23" fmla="*/ 2834265 h 2974442"/>
              <a:gd name="connsiteX24" fmla="*/ 5105644 w 5105950"/>
              <a:gd name="connsiteY24" fmla="*/ 2834265 h 2974442"/>
              <a:gd name="connsiteX25" fmla="*/ 5105950 w 5105950"/>
              <a:gd name="connsiteY25" fmla="*/ 2837300 h 2974442"/>
              <a:gd name="connsiteX26" fmla="*/ 4968808 w 5105950"/>
              <a:gd name="connsiteY26" fmla="*/ 2974442 h 2974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05950" h="2974442">
                <a:moveTo>
                  <a:pt x="4831630" y="2305384"/>
                </a:moveTo>
                <a:lnTo>
                  <a:pt x="4831630" y="697061"/>
                </a:lnTo>
                <a:lnTo>
                  <a:pt x="274284" y="697061"/>
                </a:lnTo>
                <a:lnTo>
                  <a:pt x="274284" y="2305384"/>
                </a:lnTo>
                <a:close/>
                <a:moveTo>
                  <a:pt x="4968808" y="2974442"/>
                </a:moveTo>
                <a:cubicBezTo>
                  <a:pt x="4893066" y="2974442"/>
                  <a:pt x="4831666" y="2913042"/>
                  <a:pt x="4831666" y="2837300"/>
                </a:cubicBezTo>
                <a:lnTo>
                  <a:pt x="4831972" y="2834265"/>
                </a:lnTo>
                <a:lnTo>
                  <a:pt x="4831630" y="2834265"/>
                </a:lnTo>
                <a:lnTo>
                  <a:pt x="4831630" y="2488264"/>
                </a:lnTo>
                <a:lnTo>
                  <a:pt x="274284" y="2488264"/>
                </a:lnTo>
                <a:lnTo>
                  <a:pt x="274284" y="2834265"/>
                </a:lnTo>
                <a:lnTo>
                  <a:pt x="274014" y="2834265"/>
                </a:lnTo>
                <a:lnTo>
                  <a:pt x="274320" y="2837300"/>
                </a:lnTo>
                <a:cubicBezTo>
                  <a:pt x="274320" y="2913041"/>
                  <a:pt x="212919" y="2974442"/>
                  <a:pt x="137178" y="2974442"/>
                </a:cubicBezTo>
                <a:cubicBezTo>
                  <a:pt x="61436" y="2974442"/>
                  <a:pt x="36" y="2913041"/>
                  <a:pt x="36" y="2837300"/>
                </a:cubicBezTo>
                <a:lnTo>
                  <a:pt x="342" y="2834265"/>
                </a:lnTo>
                <a:lnTo>
                  <a:pt x="0" y="2834265"/>
                </a:lnTo>
                <a:lnTo>
                  <a:pt x="0" y="0"/>
                </a:lnTo>
                <a:lnTo>
                  <a:pt x="274284" y="0"/>
                </a:lnTo>
                <a:lnTo>
                  <a:pt x="274284" y="514181"/>
                </a:lnTo>
                <a:lnTo>
                  <a:pt x="4831630" y="514181"/>
                </a:lnTo>
                <a:lnTo>
                  <a:pt x="4831630" y="0"/>
                </a:lnTo>
                <a:lnTo>
                  <a:pt x="5105913" y="0"/>
                </a:lnTo>
                <a:lnTo>
                  <a:pt x="5105914" y="2834265"/>
                </a:lnTo>
                <a:lnTo>
                  <a:pt x="5105644" y="2834265"/>
                </a:lnTo>
                <a:lnTo>
                  <a:pt x="5105950" y="2837300"/>
                </a:lnTo>
                <a:cubicBezTo>
                  <a:pt x="5105950" y="2913042"/>
                  <a:pt x="5044549" y="2974442"/>
                  <a:pt x="4968808" y="2974442"/>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595E"/>
              </a:solidFill>
            </a:endParaRPr>
          </a:p>
        </p:txBody>
      </p:sp>
      <p:grpSp>
        <p:nvGrpSpPr>
          <p:cNvPr id="96" name="Group 95">
            <a:extLst>
              <a:ext uri="{FF2B5EF4-FFF2-40B4-BE49-F238E27FC236}">
                <a16:creationId xmlns:a16="http://schemas.microsoft.com/office/drawing/2014/main" id="{AF2A1839-8F9D-489F-9D03-4F159B2F1A1D}"/>
              </a:ext>
            </a:extLst>
          </p:cNvPr>
          <p:cNvGrpSpPr/>
          <p:nvPr/>
        </p:nvGrpSpPr>
        <p:grpSpPr>
          <a:xfrm>
            <a:off x="1399032" y="2421985"/>
            <a:ext cx="1005840" cy="3826415"/>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1616771" y="5525900"/>
            <a:ext cx="591671" cy="591671"/>
          </a:xfrm>
          <a:prstGeom prst="ellipse">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97" name="Group 96">
            <a:extLst>
              <a:ext uri="{FF2B5EF4-FFF2-40B4-BE49-F238E27FC236}">
                <a16:creationId xmlns:a16="http://schemas.microsoft.com/office/drawing/2014/main" id="{0C7C91DD-3177-42E1-BC58-71B8E7941FF7}"/>
              </a:ext>
            </a:extLst>
          </p:cNvPr>
          <p:cNvGrpSpPr/>
          <p:nvPr/>
        </p:nvGrpSpPr>
        <p:grpSpPr>
          <a:xfrm>
            <a:off x="2505456" y="2421984"/>
            <a:ext cx="1005840" cy="3826415"/>
            <a:chOff x="2505456" y="2421984"/>
            <a:chExt cx="1005840" cy="3826415"/>
          </a:xfrm>
        </p:grpSpPr>
        <p:sp>
          <p:nvSpPr>
            <p:cNvPr id="41" name="Freeform: Shape 40">
              <a:extLst>
                <a:ext uri="{FF2B5EF4-FFF2-40B4-BE49-F238E27FC236}">
                  <a16:creationId xmlns:a16="http://schemas.microsoft.com/office/drawing/2014/main" id="{386D30A8-CE71-4A0B-9147-7D8C4C90C52E}"/>
                </a:ext>
              </a:extLst>
            </p:cNvPr>
            <p:cNvSpPr>
              <a:spLocks noChangeAspect="1"/>
            </p:cNvSpPr>
            <p:nvPr/>
          </p:nvSpPr>
          <p:spPr>
            <a:xfrm>
              <a:off x="2505456"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42" name="Group 41">
              <a:extLst>
                <a:ext uri="{FF2B5EF4-FFF2-40B4-BE49-F238E27FC236}">
                  <a16:creationId xmlns:a16="http://schemas.microsoft.com/office/drawing/2014/main" id="{C487D7ED-AD3E-4FF1-B397-16FC8DB826C4}"/>
                </a:ext>
              </a:extLst>
            </p:cNvPr>
            <p:cNvGrpSpPr/>
            <p:nvPr/>
          </p:nvGrpSpPr>
          <p:grpSpPr>
            <a:xfrm>
              <a:off x="2610778" y="2992099"/>
              <a:ext cx="810589" cy="2686184"/>
              <a:chOff x="6945156" y="914400"/>
              <a:chExt cx="1268624" cy="4151376"/>
            </a:xfrm>
          </p:grpSpPr>
          <p:sp>
            <p:nvSpPr>
              <p:cNvPr id="46" name="Rectangle 45">
                <a:extLst>
                  <a:ext uri="{FF2B5EF4-FFF2-40B4-BE49-F238E27FC236}">
                    <a16:creationId xmlns:a16="http://schemas.microsoft.com/office/drawing/2014/main" id="{6A1663C6-4C60-416E-B124-95EF12CECADF}"/>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7" name="Rectangle 46">
                <a:extLst>
                  <a:ext uri="{FF2B5EF4-FFF2-40B4-BE49-F238E27FC236}">
                    <a16:creationId xmlns:a16="http://schemas.microsoft.com/office/drawing/2014/main" id="{F47EBB88-FEBA-473D-93B5-9C3F9AB09771}"/>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8" name="Rectangle 47">
                <a:extLst>
                  <a:ext uri="{FF2B5EF4-FFF2-40B4-BE49-F238E27FC236}">
                    <a16:creationId xmlns:a16="http://schemas.microsoft.com/office/drawing/2014/main" id="{45896E2D-14FC-4FAF-8EEB-286DF6EC3825}"/>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9" name="Rectangle 48">
                <a:extLst>
                  <a:ext uri="{FF2B5EF4-FFF2-40B4-BE49-F238E27FC236}">
                    <a16:creationId xmlns:a16="http://schemas.microsoft.com/office/drawing/2014/main" id="{8275F151-0A7B-40DD-A30D-E809D216E47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0" name="Rectangle 49">
                <a:extLst>
                  <a:ext uri="{FF2B5EF4-FFF2-40B4-BE49-F238E27FC236}">
                    <a16:creationId xmlns:a16="http://schemas.microsoft.com/office/drawing/2014/main" id="{BEE222DA-E291-43CD-A214-201A1347D518}"/>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1" name="Rectangle 50">
                <a:extLst>
                  <a:ext uri="{FF2B5EF4-FFF2-40B4-BE49-F238E27FC236}">
                    <a16:creationId xmlns:a16="http://schemas.microsoft.com/office/drawing/2014/main" id="{39477318-EDF2-44B9-AF3B-EB0E639E4B76}"/>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2" name="Rectangle 51">
                <a:extLst>
                  <a:ext uri="{FF2B5EF4-FFF2-40B4-BE49-F238E27FC236}">
                    <a16:creationId xmlns:a16="http://schemas.microsoft.com/office/drawing/2014/main" id="{6F4F78CF-B0B9-40EA-8090-2B90BF30422E}"/>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3" name="Rectangle 52">
                <a:extLst>
                  <a:ext uri="{FF2B5EF4-FFF2-40B4-BE49-F238E27FC236}">
                    <a16:creationId xmlns:a16="http://schemas.microsoft.com/office/drawing/2014/main" id="{EB9594D2-4A8E-4C6A-B7F3-74CA889A92D8}"/>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4" name="Rectangle 53">
                <a:extLst>
                  <a:ext uri="{FF2B5EF4-FFF2-40B4-BE49-F238E27FC236}">
                    <a16:creationId xmlns:a16="http://schemas.microsoft.com/office/drawing/2014/main" id="{CB260F08-511D-433D-9E59-7F7660F4F522}"/>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5" name="Rectangle 54">
                <a:extLst>
                  <a:ext uri="{FF2B5EF4-FFF2-40B4-BE49-F238E27FC236}">
                    <a16:creationId xmlns:a16="http://schemas.microsoft.com/office/drawing/2014/main" id="{F18FF78F-D28B-4958-A9AD-BD8E0016AE48}"/>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sp>
        <p:nvSpPr>
          <p:cNvPr id="44" name="Oval 43">
            <a:extLst>
              <a:ext uri="{FF2B5EF4-FFF2-40B4-BE49-F238E27FC236}">
                <a16:creationId xmlns:a16="http://schemas.microsoft.com/office/drawing/2014/main" id="{FF44B93C-1CE2-41B1-9631-AAEFA242751A}"/>
              </a:ext>
            </a:extLst>
          </p:cNvPr>
          <p:cNvSpPr>
            <a:spLocks noChangeAspect="1"/>
          </p:cNvSpPr>
          <p:nvPr/>
        </p:nvSpPr>
        <p:spPr>
          <a:xfrm>
            <a:off x="2723195" y="5525899"/>
            <a:ext cx="591671" cy="591671"/>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98" name="Group 97">
            <a:extLst>
              <a:ext uri="{FF2B5EF4-FFF2-40B4-BE49-F238E27FC236}">
                <a16:creationId xmlns:a16="http://schemas.microsoft.com/office/drawing/2014/main" id="{AFF0321D-ACCA-4587-B587-4A9C644E8BE8}"/>
              </a:ext>
            </a:extLst>
          </p:cNvPr>
          <p:cNvGrpSpPr/>
          <p:nvPr/>
        </p:nvGrpSpPr>
        <p:grpSpPr>
          <a:xfrm>
            <a:off x="3593592" y="2421984"/>
            <a:ext cx="1005840" cy="3826415"/>
            <a:chOff x="3593592" y="2421984"/>
            <a:chExt cx="1005840" cy="3826415"/>
          </a:xfrm>
        </p:grpSpPr>
        <p:sp>
          <p:nvSpPr>
            <p:cNvPr id="57" name="Freeform: Shape 56">
              <a:extLst>
                <a:ext uri="{FF2B5EF4-FFF2-40B4-BE49-F238E27FC236}">
                  <a16:creationId xmlns:a16="http://schemas.microsoft.com/office/drawing/2014/main" id="{9F8B8501-11AD-4428-ADB9-BC54445C1483}"/>
                </a:ext>
              </a:extLst>
            </p:cNvPr>
            <p:cNvSpPr>
              <a:spLocks noChangeAspect="1"/>
            </p:cNvSpPr>
            <p:nvPr/>
          </p:nvSpPr>
          <p:spPr>
            <a:xfrm>
              <a:off x="3593592"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58" name="Group 57">
              <a:extLst>
                <a:ext uri="{FF2B5EF4-FFF2-40B4-BE49-F238E27FC236}">
                  <a16:creationId xmlns:a16="http://schemas.microsoft.com/office/drawing/2014/main" id="{1C8712D7-3DEB-4F2D-83D7-C913E0A7BBE7}"/>
                </a:ext>
              </a:extLst>
            </p:cNvPr>
            <p:cNvGrpSpPr/>
            <p:nvPr/>
          </p:nvGrpSpPr>
          <p:grpSpPr>
            <a:xfrm>
              <a:off x="3698914" y="2992099"/>
              <a:ext cx="810589" cy="2686184"/>
              <a:chOff x="6945156" y="914400"/>
              <a:chExt cx="1268624" cy="4151376"/>
            </a:xfrm>
          </p:grpSpPr>
          <p:sp>
            <p:nvSpPr>
              <p:cNvPr id="62" name="Rectangle 61">
                <a:extLst>
                  <a:ext uri="{FF2B5EF4-FFF2-40B4-BE49-F238E27FC236}">
                    <a16:creationId xmlns:a16="http://schemas.microsoft.com/office/drawing/2014/main" id="{4716B114-83DB-404C-9F13-4E8C93042BA0}"/>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3" name="Rectangle 62">
                <a:extLst>
                  <a:ext uri="{FF2B5EF4-FFF2-40B4-BE49-F238E27FC236}">
                    <a16:creationId xmlns:a16="http://schemas.microsoft.com/office/drawing/2014/main" id="{4239DA37-002D-4C0D-B8F9-9023D5A9E6DE}"/>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4" name="Rectangle 63">
                <a:extLst>
                  <a:ext uri="{FF2B5EF4-FFF2-40B4-BE49-F238E27FC236}">
                    <a16:creationId xmlns:a16="http://schemas.microsoft.com/office/drawing/2014/main" id="{E56CF7C8-A978-45BF-BFA3-AFF6EB664196}"/>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5" name="Rectangle 64">
                <a:extLst>
                  <a:ext uri="{FF2B5EF4-FFF2-40B4-BE49-F238E27FC236}">
                    <a16:creationId xmlns:a16="http://schemas.microsoft.com/office/drawing/2014/main" id="{D3D52F31-3F4B-4886-B31D-AE9BCA16C45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6" name="Rectangle 65">
                <a:extLst>
                  <a:ext uri="{FF2B5EF4-FFF2-40B4-BE49-F238E27FC236}">
                    <a16:creationId xmlns:a16="http://schemas.microsoft.com/office/drawing/2014/main" id="{6AD14B00-D58F-493F-88F7-41D85484DA7C}"/>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7" name="Rectangle 66">
                <a:extLst>
                  <a:ext uri="{FF2B5EF4-FFF2-40B4-BE49-F238E27FC236}">
                    <a16:creationId xmlns:a16="http://schemas.microsoft.com/office/drawing/2014/main" id="{415CA890-692B-462D-A922-FA5A88AD95D9}"/>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8" name="Rectangle 67">
                <a:extLst>
                  <a:ext uri="{FF2B5EF4-FFF2-40B4-BE49-F238E27FC236}">
                    <a16:creationId xmlns:a16="http://schemas.microsoft.com/office/drawing/2014/main" id="{D9CC0BE9-D31F-4412-8EBB-F522F4E794B5}"/>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9" name="Rectangle 68">
                <a:extLst>
                  <a:ext uri="{FF2B5EF4-FFF2-40B4-BE49-F238E27FC236}">
                    <a16:creationId xmlns:a16="http://schemas.microsoft.com/office/drawing/2014/main" id="{81A1E883-7478-4AC3-972F-9A2C4C4CB6AE}"/>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0" name="Rectangle 69">
                <a:extLst>
                  <a:ext uri="{FF2B5EF4-FFF2-40B4-BE49-F238E27FC236}">
                    <a16:creationId xmlns:a16="http://schemas.microsoft.com/office/drawing/2014/main" id="{5BD2EFF0-1A56-4A4C-8464-F9659464245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1" name="Rectangle 70">
                <a:extLst>
                  <a:ext uri="{FF2B5EF4-FFF2-40B4-BE49-F238E27FC236}">
                    <a16:creationId xmlns:a16="http://schemas.microsoft.com/office/drawing/2014/main" id="{D8D21F75-7836-43DF-BDD6-3B8EEAF375E9}"/>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sp>
        <p:nvSpPr>
          <p:cNvPr id="60" name="Oval 59">
            <a:extLst>
              <a:ext uri="{FF2B5EF4-FFF2-40B4-BE49-F238E27FC236}">
                <a16:creationId xmlns:a16="http://schemas.microsoft.com/office/drawing/2014/main" id="{B546FB56-F002-42C2-AA1E-9C7E530FCDB7}"/>
              </a:ext>
            </a:extLst>
          </p:cNvPr>
          <p:cNvSpPr>
            <a:spLocks noChangeAspect="1"/>
          </p:cNvSpPr>
          <p:nvPr/>
        </p:nvSpPr>
        <p:spPr>
          <a:xfrm>
            <a:off x="3811331" y="5525899"/>
            <a:ext cx="591671" cy="591671"/>
          </a:xfrm>
          <a:prstGeom prst="ellipse">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99" name="Group 98">
            <a:extLst>
              <a:ext uri="{FF2B5EF4-FFF2-40B4-BE49-F238E27FC236}">
                <a16:creationId xmlns:a16="http://schemas.microsoft.com/office/drawing/2014/main" id="{92C4647B-A677-4BFA-A083-ED17EED4B963}"/>
              </a:ext>
            </a:extLst>
          </p:cNvPr>
          <p:cNvGrpSpPr/>
          <p:nvPr/>
        </p:nvGrpSpPr>
        <p:grpSpPr>
          <a:xfrm>
            <a:off x="4690872" y="2421983"/>
            <a:ext cx="1005840" cy="3826415"/>
            <a:chOff x="4690872" y="2421983"/>
            <a:chExt cx="1005840" cy="3826415"/>
          </a:xfrm>
        </p:grpSpPr>
        <p:sp>
          <p:nvSpPr>
            <p:cNvPr id="73" name="Freeform: Shape 72">
              <a:extLst>
                <a:ext uri="{FF2B5EF4-FFF2-40B4-BE49-F238E27FC236}">
                  <a16:creationId xmlns:a16="http://schemas.microsoft.com/office/drawing/2014/main" id="{103D90A0-A2BB-40C8-8521-12E80BC782FF}"/>
                </a:ext>
              </a:extLst>
            </p:cNvPr>
            <p:cNvSpPr>
              <a:spLocks noChangeAspect="1"/>
            </p:cNvSpPr>
            <p:nvPr/>
          </p:nvSpPr>
          <p:spPr>
            <a:xfrm>
              <a:off x="4690872" y="2421983"/>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74" name="Group 73">
              <a:extLst>
                <a:ext uri="{FF2B5EF4-FFF2-40B4-BE49-F238E27FC236}">
                  <a16:creationId xmlns:a16="http://schemas.microsoft.com/office/drawing/2014/main" id="{7E0281DE-3CCA-419E-92A0-B6942B606B32}"/>
                </a:ext>
              </a:extLst>
            </p:cNvPr>
            <p:cNvGrpSpPr/>
            <p:nvPr/>
          </p:nvGrpSpPr>
          <p:grpSpPr>
            <a:xfrm>
              <a:off x="4796194" y="2992098"/>
              <a:ext cx="810589" cy="2686184"/>
              <a:chOff x="6945156" y="914400"/>
              <a:chExt cx="1268624" cy="4151376"/>
            </a:xfrm>
          </p:grpSpPr>
          <p:sp>
            <p:nvSpPr>
              <p:cNvPr id="78" name="Rectangle 77">
                <a:extLst>
                  <a:ext uri="{FF2B5EF4-FFF2-40B4-BE49-F238E27FC236}">
                    <a16:creationId xmlns:a16="http://schemas.microsoft.com/office/drawing/2014/main" id="{A811AA6A-A00D-4E5F-8AB3-89C1BD794E16}"/>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9" name="Rectangle 78">
                <a:extLst>
                  <a:ext uri="{FF2B5EF4-FFF2-40B4-BE49-F238E27FC236}">
                    <a16:creationId xmlns:a16="http://schemas.microsoft.com/office/drawing/2014/main" id="{9A9B4809-80A1-4B3E-99C8-779C82D21EF2}"/>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0" name="Rectangle 79">
                <a:extLst>
                  <a:ext uri="{FF2B5EF4-FFF2-40B4-BE49-F238E27FC236}">
                    <a16:creationId xmlns:a16="http://schemas.microsoft.com/office/drawing/2014/main" id="{535A5293-1330-4A18-9A12-49D3BC255F8D}"/>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1" name="Rectangle 80">
                <a:extLst>
                  <a:ext uri="{FF2B5EF4-FFF2-40B4-BE49-F238E27FC236}">
                    <a16:creationId xmlns:a16="http://schemas.microsoft.com/office/drawing/2014/main" id="{94B99996-F66E-48D9-842B-41EB89173826}"/>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2" name="Rectangle 81">
                <a:extLst>
                  <a:ext uri="{FF2B5EF4-FFF2-40B4-BE49-F238E27FC236}">
                    <a16:creationId xmlns:a16="http://schemas.microsoft.com/office/drawing/2014/main" id="{E87A900A-FAEE-46B5-8C49-DC574A917D5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3" name="Rectangle 82">
                <a:extLst>
                  <a:ext uri="{FF2B5EF4-FFF2-40B4-BE49-F238E27FC236}">
                    <a16:creationId xmlns:a16="http://schemas.microsoft.com/office/drawing/2014/main" id="{E03B855B-379F-4EDB-AC7D-9DF4FFF5975F}"/>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4" name="Rectangle 83">
                <a:extLst>
                  <a:ext uri="{FF2B5EF4-FFF2-40B4-BE49-F238E27FC236}">
                    <a16:creationId xmlns:a16="http://schemas.microsoft.com/office/drawing/2014/main" id="{88BE8F8D-CA08-47D7-88E1-112F5D62B42F}"/>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5" name="Rectangle 84">
                <a:extLst>
                  <a:ext uri="{FF2B5EF4-FFF2-40B4-BE49-F238E27FC236}">
                    <a16:creationId xmlns:a16="http://schemas.microsoft.com/office/drawing/2014/main" id="{78EF6CBA-AFD0-4BF9-BC68-1B2702AE3174}"/>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6" name="Rectangle 85">
                <a:extLst>
                  <a:ext uri="{FF2B5EF4-FFF2-40B4-BE49-F238E27FC236}">
                    <a16:creationId xmlns:a16="http://schemas.microsoft.com/office/drawing/2014/main" id="{4A42661E-87DC-4D20-97AA-DB2729673FA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7" name="Rectangle 86">
                <a:extLst>
                  <a:ext uri="{FF2B5EF4-FFF2-40B4-BE49-F238E27FC236}">
                    <a16:creationId xmlns:a16="http://schemas.microsoft.com/office/drawing/2014/main" id="{946F46ED-0A07-4D1F-9E33-2F2DB04B9DB5}"/>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sp>
        <p:nvSpPr>
          <p:cNvPr id="76" name="Oval 75">
            <a:extLst>
              <a:ext uri="{FF2B5EF4-FFF2-40B4-BE49-F238E27FC236}">
                <a16:creationId xmlns:a16="http://schemas.microsoft.com/office/drawing/2014/main" id="{9B1F4211-402E-41C7-BDB3-0EEACAB9CC8E}"/>
              </a:ext>
            </a:extLst>
          </p:cNvPr>
          <p:cNvSpPr>
            <a:spLocks noChangeAspect="1"/>
          </p:cNvSpPr>
          <p:nvPr/>
        </p:nvSpPr>
        <p:spPr>
          <a:xfrm>
            <a:off x="4908611" y="5525898"/>
            <a:ext cx="591671" cy="591671"/>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8" name="TextBox 87">
            <a:extLst>
              <a:ext uri="{FF2B5EF4-FFF2-40B4-BE49-F238E27FC236}">
                <a16:creationId xmlns:a16="http://schemas.microsoft.com/office/drawing/2014/main" id="{823C1139-57B7-479E-9BA4-2E4EAB709870}"/>
              </a:ext>
            </a:extLst>
          </p:cNvPr>
          <p:cNvSpPr txBox="1"/>
          <p:nvPr/>
        </p:nvSpPr>
        <p:spPr>
          <a:xfrm>
            <a:off x="6798279" y="1297544"/>
            <a:ext cx="4631721" cy="1040285"/>
          </a:xfrm>
          <a:prstGeom prst="rect">
            <a:avLst/>
          </a:prstGeom>
          <a:noFill/>
        </p:spPr>
        <p:txBody>
          <a:bodyPr wrap="square" rtlCol="0">
            <a:spAutoFit/>
          </a:bodyPr>
          <a:lstStyle/>
          <a:p>
            <a:pPr defTabSz="1219170">
              <a:spcBef>
                <a:spcPct val="20000"/>
              </a:spcBef>
              <a:defRPr/>
            </a:pPr>
            <a:r>
              <a:rPr lang="en-US" sz="1600" dirty="0">
                <a:solidFill>
                  <a:srgbClr val="44D7FB"/>
                </a:solidFill>
                <a:latin typeface="Bernard MT Condensed" panose="02050806060905020404" pitchFamily="18" charset="0"/>
              </a:rPr>
              <a:t>LOREM IPSUM DOLOR</a:t>
            </a:r>
          </a:p>
          <a:p>
            <a:pPr defTabSz="1219170">
              <a:spcBef>
                <a:spcPct val="20000"/>
              </a:spcBef>
              <a:defRPr/>
            </a:pPr>
            <a:endParaRPr lang="en-US" sz="100" b="1" dirty="0">
              <a:solidFill>
                <a:srgbClr val="56595E"/>
              </a:solidFill>
              <a:latin typeface="Candara" panose="020E0502030303020204" pitchFamily="34" charset="0"/>
            </a:endParaRPr>
          </a:p>
          <a:p>
            <a:pPr defTabSz="1219170">
              <a:spcBef>
                <a:spcPct val="20000"/>
              </a:spcBef>
              <a:defRPr/>
            </a:pPr>
            <a:endParaRPr lang="en-US" sz="2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89" name="TextBox 88">
            <a:extLst>
              <a:ext uri="{FF2B5EF4-FFF2-40B4-BE49-F238E27FC236}">
                <a16:creationId xmlns:a16="http://schemas.microsoft.com/office/drawing/2014/main" id="{2469CF2F-5889-47DF-B45D-5B362CF7B03E}"/>
              </a:ext>
            </a:extLst>
          </p:cNvPr>
          <p:cNvSpPr txBox="1"/>
          <p:nvPr/>
        </p:nvSpPr>
        <p:spPr>
          <a:xfrm>
            <a:off x="6798278" y="2506667"/>
            <a:ext cx="4631721" cy="1040285"/>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 DOLOR</a:t>
            </a:r>
          </a:p>
          <a:p>
            <a:pPr defTabSz="1219170">
              <a:spcBef>
                <a:spcPct val="20000"/>
              </a:spcBef>
              <a:defRPr/>
            </a:pPr>
            <a:endParaRPr lang="en-US" sz="100" b="1" dirty="0">
              <a:solidFill>
                <a:srgbClr val="56595E"/>
              </a:solidFill>
              <a:latin typeface="Candara" panose="020E0502030303020204" pitchFamily="34" charset="0"/>
            </a:endParaRPr>
          </a:p>
          <a:p>
            <a:pPr defTabSz="1219170">
              <a:spcBef>
                <a:spcPct val="20000"/>
              </a:spcBef>
              <a:defRPr/>
            </a:pPr>
            <a:endParaRPr lang="en-US" sz="2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0" name="TextBox 89">
            <a:extLst>
              <a:ext uri="{FF2B5EF4-FFF2-40B4-BE49-F238E27FC236}">
                <a16:creationId xmlns:a16="http://schemas.microsoft.com/office/drawing/2014/main" id="{F64E5CE2-3C44-4B13-8F4E-CF4E491F994A}"/>
              </a:ext>
            </a:extLst>
          </p:cNvPr>
          <p:cNvSpPr txBox="1"/>
          <p:nvPr/>
        </p:nvSpPr>
        <p:spPr>
          <a:xfrm>
            <a:off x="6798277" y="3722542"/>
            <a:ext cx="4631721" cy="1040285"/>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 DOLOR</a:t>
            </a:r>
          </a:p>
          <a:p>
            <a:pPr defTabSz="1219170">
              <a:spcBef>
                <a:spcPct val="20000"/>
              </a:spcBef>
              <a:defRPr/>
            </a:pPr>
            <a:endParaRPr lang="en-US" sz="100" b="1" dirty="0">
              <a:solidFill>
                <a:srgbClr val="56595E"/>
              </a:solidFill>
              <a:latin typeface="Candara" panose="020E0502030303020204" pitchFamily="34" charset="0"/>
            </a:endParaRPr>
          </a:p>
          <a:p>
            <a:pPr defTabSz="1219170">
              <a:spcBef>
                <a:spcPct val="20000"/>
              </a:spcBef>
              <a:defRPr/>
            </a:pPr>
            <a:endParaRPr lang="en-US" sz="2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1" name="TextBox 90">
            <a:extLst>
              <a:ext uri="{FF2B5EF4-FFF2-40B4-BE49-F238E27FC236}">
                <a16:creationId xmlns:a16="http://schemas.microsoft.com/office/drawing/2014/main" id="{A7B419C6-A46E-4CAE-871A-61D8C1A169E9}"/>
              </a:ext>
            </a:extLst>
          </p:cNvPr>
          <p:cNvSpPr txBox="1"/>
          <p:nvPr/>
        </p:nvSpPr>
        <p:spPr>
          <a:xfrm>
            <a:off x="6798277" y="5005755"/>
            <a:ext cx="4631721" cy="1040285"/>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 DOLOR</a:t>
            </a:r>
          </a:p>
          <a:p>
            <a:pPr defTabSz="1219170">
              <a:spcBef>
                <a:spcPct val="20000"/>
              </a:spcBef>
              <a:defRPr/>
            </a:pPr>
            <a:endParaRPr lang="en-US" sz="100" b="1" dirty="0">
              <a:solidFill>
                <a:srgbClr val="56595E"/>
              </a:solidFill>
              <a:latin typeface="Candara" panose="020E0502030303020204" pitchFamily="34" charset="0"/>
            </a:endParaRPr>
          </a:p>
          <a:p>
            <a:pPr defTabSz="1219170">
              <a:spcBef>
                <a:spcPct val="20000"/>
              </a:spcBef>
              <a:defRPr/>
            </a:pPr>
            <a:endParaRPr lang="en-US" sz="2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2" name="TextBox 91">
            <a:extLst>
              <a:ext uri="{FF2B5EF4-FFF2-40B4-BE49-F238E27FC236}">
                <a16:creationId xmlns:a16="http://schemas.microsoft.com/office/drawing/2014/main" id="{FA679491-43F8-4FE5-8DC7-4B8D246E3B7D}"/>
              </a:ext>
            </a:extLst>
          </p:cNvPr>
          <p:cNvSpPr txBox="1"/>
          <p:nvPr/>
        </p:nvSpPr>
        <p:spPr>
          <a:xfrm>
            <a:off x="1568502" y="1895014"/>
            <a:ext cx="683451" cy="369332"/>
          </a:xfrm>
          <a:prstGeom prst="rect">
            <a:avLst/>
          </a:prstGeom>
          <a:noFill/>
        </p:spPr>
        <p:txBody>
          <a:bodyPr wrap="square" lIns="0" tIns="0" rIns="0" bIns="0" rtlCol="0" anchor="t">
            <a:spAutoFit/>
          </a:bodyPr>
          <a:lstStyle/>
          <a:p>
            <a:pPr algn="ctr"/>
            <a:r>
              <a:rPr lang="en-US" sz="2400" dirty="0">
                <a:solidFill>
                  <a:srgbClr val="56595E"/>
                </a:solidFill>
                <a:latin typeface="Bernard MT Condensed" panose="02050806060905020404" pitchFamily="18" charset="0"/>
              </a:rPr>
              <a:t>64%</a:t>
            </a:r>
          </a:p>
        </p:txBody>
      </p:sp>
      <p:sp>
        <p:nvSpPr>
          <p:cNvPr id="93" name="TextBox 92">
            <a:extLst>
              <a:ext uri="{FF2B5EF4-FFF2-40B4-BE49-F238E27FC236}">
                <a16:creationId xmlns:a16="http://schemas.microsoft.com/office/drawing/2014/main" id="{69586530-BFF6-4015-B457-FEA60D24BE25}"/>
              </a:ext>
            </a:extLst>
          </p:cNvPr>
          <p:cNvSpPr txBox="1"/>
          <p:nvPr/>
        </p:nvSpPr>
        <p:spPr>
          <a:xfrm>
            <a:off x="2674926" y="1896770"/>
            <a:ext cx="683451" cy="369332"/>
          </a:xfrm>
          <a:prstGeom prst="rect">
            <a:avLst/>
          </a:prstGeom>
          <a:noFill/>
        </p:spPr>
        <p:txBody>
          <a:bodyPr wrap="square" lIns="0" tIns="0" rIns="0" bIns="0" rtlCol="0" anchor="t">
            <a:spAutoFit/>
          </a:bodyPr>
          <a:lstStyle/>
          <a:p>
            <a:pPr algn="ctr"/>
            <a:r>
              <a:rPr lang="en-US" sz="2400" dirty="0">
                <a:solidFill>
                  <a:srgbClr val="56595E"/>
                </a:solidFill>
                <a:latin typeface="Bernard MT Condensed" panose="02050806060905020404" pitchFamily="18" charset="0"/>
              </a:rPr>
              <a:t>82%</a:t>
            </a:r>
          </a:p>
        </p:txBody>
      </p:sp>
      <p:sp>
        <p:nvSpPr>
          <p:cNvPr id="94" name="TextBox 93">
            <a:extLst>
              <a:ext uri="{FF2B5EF4-FFF2-40B4-BE49-F238E27FC236}">
                <a16:creationId xmlns:a16="http://schemas.microsoft.com/office/drawing/2014/main" id="{0FC64D42-445D-43B4-9F31-9C2D2FB3D63A}"/>
              </a:ext>
            </a:extLst>
          </p:cNvPr>
          <p:cNvSpPr txBox="1"/>
          <p:nvPr/>
        </p:nvSpPr>
        <p:spPr>
          <a:xfrm>
            <a:off x="3763062" y="1908211"/>
            <a:ext cx="683451" cy="369332"/>
          </a:xfrm>
          <a:prstGeom prst="rect">
            <a:avLst/>
          </a:prstGeom>
          <a:noFill/>
        </p:spPr>
        <p:txBody>
          <a:bodyPr wrap="square" lIns="0" tIns="0" rIns="0" bIns="0" rtlCol="0" anchor="t">
            <a:spAutoFit/>
          </a:bodyPr>
          <a:lstStyle/>
          <a:p>
            <a:pPr algn="ctr"/>
            <a:r>
              <a:rPr lang="en-US" sz="2400" dirty="0">
                <a:solidFill>
                  <a:srgbClr val="56595E"/>
                </a:solidFill>
                <a:latin typeface="Bernard MT Condensed" panose="02050806060905020404" pitchFamily="18" charset="0"/>
              </a:rPr>
              <a:t>53%</a:t>
            </a:r>
          </a:p>
        </p:txBody>
      </p:sp>
      <p:sp>
        <p:nvSpPr>
          <p:cNvPr id="95" name="TextBox 94">
            <a:extLst>
              <a:ext uri="{FF2B5EF4-FFF2-40B4-BE49-F238E27FC236}">
                <a16:creationId xmlns:a16="http://schemas.microsoft.com/office/drawing/2014/main" id="{8BEE8E4D-CF77-4498-A7FF-F16B0C19DC2A}"/>
              </a:ext>
            </a:extLst>
          </p:cNvPr>
          <p:cNvSpPr txBox="1"/>
          <p:nvPr/>
        </p:nvSpPr>
        <p:spPr>
          <a:xfrm>
            <a:off x="4860342" y="1896936"/>
            <a:ext cx="683451" cy="369332"/>
          </a:xfrm>
          <a:prstGeom prst="rect">
            <a:avLst/>
          </a:prstGeom>
          <a:noFill/>
        </p:spPr>
        <p:txBody>
          <a:bodyPr wrap="square" lIns="0" tIns="0" rIns="0" bIns="0" rtlCol="0" anchor="t">
            <a:spAutoFit/>
          </a:bodyPr>
          <a:lstStyle/>
          <a:p>
            <a:pPr algn="ctr"/>
            <a:r>
              <a:rPr lang="en-US" sz="2400" dirty="0">
                <a:solidFill>
                  <a:srgbClr val="56595E"/>
                </a:solidFill>
                <a:latin typeface="Bernard MT Condensed" panose="02050806060905020404" pitchFamily="18" charset="0"/>
              </a:rPr>
              <a:t>93%</a:t>
            </a:r>
          </a:p>
        </p:txBody>
      </p:sp>
      <p:grpSp>
        <p:nvGrpSpPr>
          <p:cNvPr id="4" name="Group 3">
            <a:extLst>
              <a:ext uri="{FF2B5EF4-FFF2-40B4-BE49-F238E27FC236}">
                <a16:creationId xmlns:a16="http://schemas.microsoft.com/office/drawing/2014/main" id="{14D42CDF-6A71-46FD-A2E7-5BADE2EA1848}"/>
              </a:ext>
            </a:extLst>
          </p:cNvPr>
          <p:cNvGrpSpPr/>
          <p:nvPr/>
        </p:nvGrpSpPr>
        <p:grpSpPr>
          <a:xfrm>
            <a:off x="1616771" y="4029406"/>
            <a:ext cx="596077" cy="1762746"/>
            <a:chOff x="1616771" y="4029406"/>
            <a:chExt cx="596077" cy="1762746"/>
          </a:xfrm>
          <a:solidFill>
            <a:srgbClr val="44D7FB"/>
          </a:solidFill>
        </p:grpSpPr>
        <p:sp>
          <p:nvSpPr>
            <p:cNvPr id="10" name="Rectangle 9">
              <a:extLst>
                <a:ext uri="{FF2B5EF4-FFF2-40B4-BE49-F238E27FC236}">
                  <a16:creationId xmlns:a16="http://schemas.microsoft.com/office/drawing/2014/main" id="{3D111E01-5214-4B1D-A9E4-97CFA2147EF0}"/>
                </a:ext>
              </a:extLst>
            </p:cNvPr>
            <p:cNvSpPr/>
            <p:nvPr/>
          </p:nvSpPr>
          <p:spPr>
            <a:xfrm>
              <a:off x="1616771" y="4066446"/>
              <a:ext cx="591671" cy="172570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2" name="Oval 11">
              <a:extLst>
                <a:ext uri="{FF2B5EF4-FFF2-40B4-BE49-F238E27FC236}">
                  <a16:creationId xmlns:a16="http://schemas.microsoft.com/office/drawing/2014/main" id="{A40E5770-ADFB-4630-B4A3-9343E1C75C0D}"/>
                </a:ext>
              </a:extLst>
            </p:cNvPr>
            <p:cNvSpPr>
              <a:spLocks noChangeArrowheads="1"/>
            </p:cNvSpPr>
            <p:nvPr/>
          </p:nvSpPr>
          <p:spPr bwMode="auto">
            <a:xfrm>
              <a:off x="1618488" y="4029406"/>
              <a:ext cx="594360" cy="73152"/>
            </a:xfrm>
            <a:prstGeom prst="ellipse">
              <a:avLst/>
            </a:prstGeom>
            <a:solidFill>
              <a:srgbClr val="62F5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grpSp>
        <p:nvGrpSpPr>
          <p:cNvPr id="2" name="Group 1">
            <a:extLst>
              <a:ext uri="{FF2B5EF4-FFF2-40B4-BE49-F238E27FC236}">
                <a16:creationId xmlns:a16="http://schemas.microsoft.com/office/drawing/2014/main" id="{395EC543-4983-4B0C-96D4-3FFD1DB0BBA1}"/>
              </a:ext>
            </a:extLst>
          </p:cNvPr>
          <p:cNvGrpSpPr/>
          <p:nvPr/>
        </p:nvGrpSpPr>
        <p:grpSpPr>
          <a:xfrm>
            <a:off x="2722825" y="3404507"/>
            <a:ext cx="594360" cy="2387644"/>
            <a:chOff x="2722825" y="3404507"/>
            <a:chExt cx="594360" cy="2387644"/>
          </a:xfrm>
          <a:solidFill>
            <a:srgbClr val="36B8E3"/>
          </a:solidFill>
        </p:grpSpPr>
        <p:sp>
          <p:nvSpPr>
            <p:cNvPr id="45" name="Rectangle 44">
              <a:extLst>
                <a:ext uri="{FF2B5EF4-FFF2-40B4-BE49-F238E27FC236}">
                  <a16:creationId xmlns:a16="http://schemas.microsoft.com/office/drawing/2014/main" id="{D4CED708-066D-4EA7-891C-6BBD9BE3F2C0}"/>
                </a:ext>
              </a:extLst>
            </p:cNvPr>
            <p:cNvSpPr/>
            <p:nvPr/>
          </p:nvSpPr>
          <p:spPr>
            <a:xfrm>
              <a:off x="2723195" y="3433239"/>
              <a:ext cx="591671" cy="235891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5" name="Oval 11">
              <a:extLst>
                <a:ext uri="{FF2B5EF4-FFF2-40B4-BE49-F238E27FC236}">
                  <a16:creationId xmlns:a16="http://schemas.microsoft.com/office/drawing/2014/main" id="{3CF07D55-5254-4F95-9E35-FC0286FD26FF}"/>
                </a:ext>
              </a:extLst>
            </p:cNvPr>
            <p:cNvSpPr>
              <a:spLocks noChangeArrowheads="1"/>
            </p:cNvSpPr>
            <p:nvPr/>
          </p:nvSpPr>
          <p:spPr bwMode="auto">
            <a:xfrm>
              <a:off x="2722825" y="3404507"/>
              <a:ext cx="594360" cy="73152"/>
            </a:xfrm>
            <a:prstGeom prst="ellipse">
              <a:avLst/>
            </a:prstGeom>
            <a:solidFill>
              <a:srgbClr val="4ACCF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grpSp>
        <p:nvGrpSpPr>
          <p:cNvPr id="3" name="Group 2">
            <a:extLst>
              <a:ext uri="{FF2B5EF4-FFF2-40B4-BE49-F238E27FC236}">
                <a16:creationId xmlns:a16="http://schemas.microsoft.com/office/drawing/2014/main" id="{7913882B-DB4C-44A6-8579-F2657FB565C1}"/>
              </a:ext>
            </a:extLst>
          </p:cNvPr>
          <p:cNvGrpSpPr/>
          <p:nvPr/>
        </p:nvGrpSpPr>
        <p:grpSpPr>
          <a:xfrm>
            <a:off x="3811331" y="4288536"/>
            <a:ext cx="596077" cy="1503614"/>
            <a:chOff x="3811331" y="4288536"/>
            <a:chExt cx="596077" cy="1503614"/>
          </a:xfrm>
          <a:solidFill>
            <a:srgbClr val="239BD3"/>
          </a:solidFill>
        </p:grpSpPr>
        <p:sp>
          <p:nvSpPr>
            <p:cNvPr id="61" name="Rectangle 60">
              <a:extLst>
                <a:ext uri="{FF2B5EF4-FFF2-40B4-BE49-F238E27FC236}">
                  <a16:creationId xmlns:a16="http://schemas.microsoft.com/office/drawing/2014/main" id="{EA3183F2-6D47-4927-9CAE-DFC3AD2289D4}"/>
                </a:ext>
              </a:extLst>
            </p:cNvPr>
            <p:cNvSpPr/>
            <p:nvPr/>
          </p:nvSpPr>
          <p:spPr>
            <a:xfrm>
              <a:off x="3811331" y="4324517"/>
              <a:ext cx="591671" cy="14676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0" name="Oval 11">
              <a:extLst>
                <a:ext uri="{FF2B5EF4-FFF2-40B4-BE49-F238E27FC236}">
                  <a16:creationId xmlns:a16="http://schemas.microsoft.com/office/drawing/2014/main" id="{EC6916EF-9C88-41AC-A952-E10B2FB919A1}"/>
                </a:ext>
              </a:extLst>
            </p:cNvPr>
            <p:cNvSpPr>
              <a:spLocks noChangeArrowheads="1"/>
            </p:cNvSpPr>
            <p:nvPr/>
          </p:nvSpPr>
          <p:spPr bwMode="auto">
            <a:xfrm>
              <a:off x="3813048" y="4288536"/>
              <a:ext cx="594360" cy="73152"/>
            </a:xfrm>
            <a:prstGeom prst="ellipse">
              <a:avLst/>
            </a:prstGeom>
            <a:solidFill>
              <a:srgbClr val="37AFE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grpSp>
        <p:nvGrpSpPr>
          <p:cNvPr id="5" name="Group 4">
            <a:extLst>
              <a:ext uri="{FF2B5EF4-FFF2-40B4-BE49-F238E27FC236}">
                <a16:creationId xmlns:a16="http://schemas.microsoft.com/office/drawing/2014/main" id="{689C4456-6A01-41EF-ABC7-3FE3F0DCEE0A}"/>
              </a:ext>
            </a:extLst>
          </p:cNvPr>
          <p:cNvGrpSpPr/>
          <p:nvPr/>
        </p:nvGrpSpPr>
        <p:grpSpPr>
          <a:xfrm>
            <a:off x="4908611" y="3118104"/>
            <a:ext cx="594360" cy="2674046"/>
            <a:chOff x="4908611" y="3118104"/>
            <a:chExt cx="594360" cy="2674046"/>
          </a:xfrm>
          <a:solidFill>
            <a:srgbClr val="157EBF"/>
          </a:solidFill>
        </p:grpSpPr>
        <p:sp>
          <p:nvSpPr>
            <p:cNvPr id="77" name="Rectangle 76">
              <a:extLst>
                <a:ext uri="{FF2B5EF4-FFF2-40B4-BE49-F238E27FC236}">
                  <a16:creationId xmlns:a16="http://schemas.microsoft.com/office/drawing/2014/main" id="{BA26B6E3-625F-493C-8D37-59D26F7BA0C1}"/>
                </a:ext>
              </a:extLst>
            </p:cNvPr>
            <p:cNvSpPr/>
            <p:nvPr/>
          </p:nvSpPr>
          <p:spPr>
            <a:xfrm>
              <a:off x="4908611" y="3159216"/>
              <a:ext cx="591671" cy="263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1" name="Oval 11">
              <a:extLst>
                <a:ext uri="{FF2B5EF4-FFF2-40B4-BE49-F238E27FC236}">
                  <a16:creationId xmlns:a16="http://schemas.microsoft.com/office/drawing/2014/main" id="{4B21F6F9-242A-4D88-A9D5-42C57220A9C1}"/>
                </a:ext>
              </a:extLst>
            </p:cNvPr>
            <p:cNvSpPr>
              <a:spLocks noChangeArrowheads="1"/>
            </p:cNvSpPr>
            <p:nvPr/>
          </p:nvSpPr>
          <p:spPr bwMode="auto">
            <a:xfrm>
              <a:off x="4908611" y="3118104"/>
              <a:ext cx="594360" cy="73152"/>
            </a:xfrm>
            <a:prstGeom prst="ellipse">
              <a:avLst/>
            </a:prstGeom>
            <a:solidFill>
              <a:srgbClr val="2992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spTree>
    <p:extLst>
      <p:ext uri="{BB962C8B-B14F-4D97-AF65-F5344CB8AC3E}">
        <p14:creationId xmlns:p14="http://schemas.microsoft.com/office/powerpoint/2010/main" val="292652696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1000" fill="hold"/>
                                        <p:tgtEl>
                                          <p:spTgt spid="96"/>
                                        </p:tgtEl>
                                        <p:attrNameLst>
                                          <p:attrName>ppt_w</p:attrName>
                                        </p:attrNameLst>
                                      </p:cBhvr>
                                      <p:tavLst>
                                        <p:tav tm="0">
                                          <p:val>
                                            <p:fltVal val="0"/>
                                          </p:val>
                                        </p:tav>
                                        <p:tav tm="100000">
                                          <p:val>
                                            <p:strVal val="#ppt_w"/>
                                          </p:val>
                                        </p:tav>
                                      </p:tavLst>
                                    </p:anim>
                                    <p:anim calcmode="lin" valueType="num">
                                      <p:cBhvr>
                                        <p:cTn id="18" dur="1000" fill="hold"/>
                                        <p:tgtEl>
                                          <p:spTgt spid="96"/>
                                        </p:tgtEl>
                                        <p:attrNameLst>
                                          <p:attrName>ppt_h</p:attrName>
                                        </p:attrNameLst>
                                      </p:cBhvr>
                                      <p:tavLst>
                                        <p:tav tm="0">
                                          <p:val>
                                            <p:fltVal val="0"/>
                                          </p:val>
                                        </p:tav>
                                        <p:tav tm="100000">
                                          <p:val>
                                            <p:strVal val="#ppt_h"/>
                                          </p:val>
                                        </p:tav>
                                      </p:tavLst>
                                    </p:anim>
                                    <p:anim calcmode="lin" valueType="num">
                                      <p:cBhvr>
                                        <p:cTn id="19" dur="1000" fill="hold"/>
                                        <p:tgtEl>
                                          <p:spTgt spid="96"/>
                                        </p:tgtEl>
                                        <p:attrNameLst>
                                          <p:attrName>style.rotation</p:attrName>
                                        </p:attrNameLst>
                                      </p:cBhvr>
                                      <p:tavLst>
                                        <p:tav tm="0">
                                          <p:val>
                                            <p:fltVal val="90"/>
                                          </p:val>
                                        </p:tav>
                                        <p:tav tm="100000">
                                          <p:val>
                                            <p:fltVal val="0"/>
                                          </p:val>
                                        </p:tav>
                                      </p:tavLst>
                                    </p:anim>
                                    <p:animEffect transition="in" filter="fade">
                                      <p:cBhvr>
                                        <p:cTn id="20" dur="1000"/>
                                        <p:tgtEl>
                                          <p:spTgt spid="96"/>
                                        </p:tgtEl>
                                      </p:cBhvr>
                                    </p:animEffect>
                                  </p:childTnLst>
                                </p:cTn>
                              </p:par>
                            </p:childTnLst>
                          </p:cTn>
                        </p:par>
                        <p:par>
                          <p:cTn id="21" fill="hold">
                            <p:stCondLst>
                              <p:cond delay="2500"/>
                            </p:stCondLst>
                            <p:childTnLst>
                              <p:par>
                                <p:cTn id="22" presetID="22" presetClass="entr" presetSubtype="4"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par>
                                <p:cTn id="25" presetID="22" presetClass="entr" presetSubtype="4" fill="hold" nodeType="withEffect">
                                  <p:stCondLst>
                                    <p:cond delay="250"/>
                                  </p:stCondLst>
                                  <p:childTnLst>
                                    <p:set>
                                      <p:cBhvr>
                                        <p:cTn id="26" dur="1" fill="hold">
                                          <p:stCondLst>
                                            <p:cond delay="0"/>
                                          </p:stCondLst>
                                        </p:cTn>
                                        <p:tgtEl>
                                          <p:spTgt spid="4"/>
                                        </p:tgtEl>
                                        <p:attrNameLst>
                                          <p:attrName>style.visibility</p:attrName>
                                        </p:attrNameLst>
                                      </p:cBhvr>
                                      <p:to>
                                        <p:strVal val="visible"/>
                                      </p:to>
                                    </p:set>
                                    <p:animEffect transition="in" filter="wipe(down)">
                                      <p:cBhvr>
                                        <p:cTn id="27" dur="500"/>
                                        <p:tgtEl>
                                          <p:spTgt spid="4"/>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childTnLst>
                          </p:cTn>
                        </p:par>
                        <p:par>
                          <p:cTn id="34" fill="hold">
                            <p:stCondLst>
                              <p:cond delay="3750"/>
                            </p:stCondLst>
                            <p:childTnLst>
                              <p:par>
                                <p:cTn id="35" presetID="42" presetClass="entr" presetSubtype="0" fill="hold" grpId="0" nodeType="afterEffect">
                                  <p:stCondLst>
                                    <p:cond delay="0"/>
                                  </p:stCondLst>
                                  <p:childTnLst>
                                    <p:set>
                                      <p:cBhvr>
                                        <p:cTn id="36" dur="1" fill="hold">
                                          <p:stCondLst>
                                            <p:cond delay="0"/>
                                          </p:stCondLst>
                                        </p:cTn>
                                        <p:tgtEl>
                                          <p:spTgt spid="88"/>
                                        </p:tgtEl>
                                        <p:attrNameLst>
                                          <p:attrName>style.visibility</p:attrName>
                                        </p:attrNameLst>
                                      </p:cBhvr>
                                      <p:to>
                                        <p:strVal val="visible"/>
                                      </p:to>
                                    </p:set>
                                    <p:animEffect transition="in" filter="fade">
                                      <p:cBhvr>
                                        <p:cTn id="37" dur="1000"/>
                                        <p:tgtEl>
                                          <p:spTgt spid="88"/>
                                        </p:tgtEl>
                                      </p:cBhvr>
                                    </p:animEffect>
                                    <p:anim calcmode="lin" valueType="num">
                                      <p:cBhvr>
                                        <p:cTn id="38" dur="1000" fill="hold"/>
                                        <p:tgtEl>
                                          <p:spTgt spid="88"/>
                                        </p:tgtEl>
                                        <p:attrNameLst>
                                          <p:attrName>ppt_x</p:attrName>
                                        </p:attrNameLst>
                                      </p:cBhvr>
                                      <p:tavLst>
                                        <p:tav tm="0">
                                          <p:val>
                                            <p:strVal val="#ppt_x"/>
                                          </p:val>
                                        </p:tav>
                                        <p:tav tm="100000">
                                          <p:val>
                                            <p:strVal val="#ppt_x"/>
                                          </p:val>
                                        </p:tav>
                                      </p:tavLst>
                                    </p:anim>
                                    <p:anim calcmode="lin" valueType="num">
                                      <p:cBhvr>
                                        <p:cTn id="39" dur="1000" fill="hold"/>
                                        <p:tgtEl>
                                          <p:spTgt spid="88"/>
                                        </p:tgtEl>
                                        <p:attrNameLst>
                                          <p:attrName>ppt_y</p:attrName>
                                        </p:attrNameLst>
                                      </p:cBhvr>
                                      <p:tavLst>
                                        <p:tav tm="0">
                                          <p:val>
                                            <p:strVal val="#ppt_y+.1"/>
                                          </p:val>
                                        </p:tav>
                                        <p:tav tm="100000">
                                          <p:val>
                                            <p:strVal val="#ppt_y"/>
                                          </p:val>
                                        </p:tav>
                                      </p:tavLst>
                                    </p:anim>
                                  </p:childTnLst>
                                </p:cTn>
                              </p:par>
                            </p:childTnLst>
                          </p:cTn>
                        </p:par>
                        <p:par>
                          <p:cTn id="40" fill="hold">
                            <p:stCondLst>
                              <p:cond delay="4750"/>
                            </p:stCondLst>
                            <p:childTnLst>
                              <p:par>
                                <p:cTn id="41" presetID="31" presetClass="entr" presetSubtype="0" fill="hold"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1000" fill="hold"/>
                                        <p:tgtEl>
                                          <p:spTgt spid="97"/>
                                        </p:tgtEl>
                                        <p:attrNameLst>
                                          <p:attrName>ppt_w</p:attrName>
                                        </p:attrNameLst>
                                      </p:cBhvr>
                                      <p:tavLst>
                                        <p:tav tm="0">
                                          <p:val>
                                            <p:fltVal val="0"/>
                                          </p:val>
                                        </p:tav>
                                        <p:tav tm="100000">
                                          <p:val>
                                            <p:strVal val="#ppt_w"/>
                                          </p:val>
                                        </p:tav>
                                      </p:tavLst>
                                    </p:anim>
                                    <p:anim calcmode="lin" valueType="num">
                                      <p:cBhvr>
                                        <p:cTn id="44" dur="1000" fill="hold"/>
                                        <p:tgtEl>
                                          <p:spTgt spid="97"/>
                                        </p:tgtEl>
                                        <p:attrNameLst>
                                          <p:attrName>ppt_h</p:attrName>
                                        </p:attrNameLst>
                                      </p:cBhvr>
                                      <p:tavLst>
                                        <p:tav tm="0">
                                          <p:val>
                                            <p:fltVal val="0"/>
                                          </p:val>
                                        </p:tav>
                                        <p:tav tm="100000">
                                          <p:val>
                                            <p:strVal val="#ppt_h"/>
                                          </p:val>
                                        </p:tav>
                                      </p:tavLst>
                                    </p:anim>
                                    <p:anim calcmode="lin" valueType="num">
                                      <p:cBhvr>
                                        <p:cTn id="45" dur="1000" fill="hold"/>
                                        <p:tgtEl>
                                          <p:spTgt spid="97"/>
                                        </p:tgtEl>
                                        <p:attrNameLst>
                                          <p:attrName>style.rotation</p:attrName>
                                        </p:attrNameLst>
                                      </p:cBhvr>
                                      <p:tavLst>
                                        <p:tav tm="0">
                                          <p:val>
                                            <p:fltVal val="90"/>
                                          </p:val>
                                        </p:tav>
                                        <p:tav tm="100000">
                                          <p:val>
                                            <p:fltVal val="0"/>
                                          </p:val>
                                        </p:tav>
                                      </p:tavLst>
                                    </p:anim>
                                    <p:animEffect transition="in" filter="fade">
                                      <p:cBhvr>
                                        <p:cTn id="46" dur="1000"/>
                                        <p:tgtEl>
                                          <p:spTgt spid="97"/>
                                        </p:tgtEl>
                                      </p:cBhvr>
                                    </p:animEffect>
                                  </p:childTnLst>
                                </p:cTn>
                              </p:par>
                            </p:childTnLst>
                          </p:cTn>
                        </p:par>
                        <p:par>
                          <p:cTn id="47" fill="hold">
                            <p:stCondLst>
                              <p:cond delay="5750"/>
                            </p:stCondLst>
                            <p:childTnLst>
                              <p:par>
                                <p:cTn id="48" presetID="22" presetClass="entr" presetSubtype="4" fill="hold" grpId="0"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down)">
                                      <p:cBhvr>
                                        <p:cTn id="50" dur="500"/>
                                        <p:tgtEl>
                                          <p:spTgt spid="44"/>
                                        </p:tgtEl>
                                      </p:cBhvr>
                                    </p:animEffect>
                                  </p:childTnLst>
                                </p:cTn>
                              </p:par>
                              <p:par>
                                <p:cTn id="51" presetID="22" presetClass="entr" presetSubtype="4" fill="hold" nodeType="withEffect">
                                  <p:stCondLst>
                                    <p:cond delay="250"/>
                                  </p:stCondLst>
                                  <p:childTnLst>
                                    <p:set>
                                      <p:cBhvr>
                                        <p:cTn id="52" dur="1" fill="hold">
                                          <p:stCondLst>
                                            <p:cond delay="0"/>
                                          </p:stCondLst>
                                        </p:cTn>
                                        <p:tgtEl>
                                          <p:spTgt spid="2"/>
                                        </p:tgtEl>
                                        <p:attrNameLst>
                                          <p:attrName>style.visibility</p:attrName>
                                        </p:attrNameLst>
                                      </p:cBhvr>
                                      <p:to>
                                        <p:strVal val="visible"/>
                                      </p:to>
                                    </p:set>
                                    <p:animEffect transition="in" filter="wipe(down)">
                                      <p:cBhvr>
                                        <p:cTn id="53" dur="500"/>
                                        <p:tgtEl>
                                          <p:spTgt spid="2"/>
                                        </p:tgtEl>
                                      </p:cBhvr>
                                    </p:animEffect>
                                  </p:childTnLst>
                                </p:cTn>
                              </p:par>
                            </p:childTnLst>
                          </p:cTn>
                        </p:par>
                        <p:par>
                          <p:cTn id="54" fill="hold">
                            <p:stCondLst>
                              <p:cond delay="6500"/>
                            </p:stCondLst>
                            <p:childTnLst>
                              <p:par>
                                <p:cTn id="55" presetID="53" presetClass="entr" presetSubtype="16" fill="hold" grpId="0"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500" fill="hold"/>
                                        <p:tgtEl>
                                          <p:spTgt spid="93"/>
                                        </p:tgtEl>
                                        <p:attrNameLst>
                                          <p:attrName>ppt_w</p:attrName>
                                        </p:attrNameLst>
                                      </p:cBhvr>
                                      <p:tavLst>
                                        <p:tav tm="0">
                                          <p:val>
                                            <p:fltVal val="0"/>
                                          </p:val>
                                        </p:tav>
                                        <p:tav tm="100000">
                                          <p:val>
                                            <p:strVal val="#ppt_w"/>
                                          </p:val>
                                        </p:tav>
                                      </p:tavLst>
                                    </p:anim>
                                    <p:anim calcmode="lin" valueType="num">
                                      <p:cBhvr>
                                        <p:cTn id="58" dur="500" fill="hold"/>
                                        <p:tgtEl>
                                          <p:spTgt spid="93"/>
                                        </p:tgtEl>
                                        <p:attrNameLst>
                                          <p:attrName>ppt_h</p:attrName>
                                        </p:attrNameLst>
                                      </p:cBhvr>
                                      <p:tavLst>
                                        <p:tav tm="0">
                                          <p:val>
                                            <p:fltVal val="0"/>
                                          </p:val>
                                        </p:tav>
                                        <p:tav tm="100000">
                                          <p:val>
                                            <p:strVal val="#ppt_h"/>
                                          </p:val>
                                        </p:tav>
                                      </p:tavLst>
                                    </p:anim>
                                    <p:animEffect transition="in" filter="fade">
                                      <p:cBhvr>
                                        <p:cTn id="59" dur="500"/>
                                        <p:tgtEl>
                                          <p:spTgt spid="93"/>
                                        </p:tgtEl>
                                      </p:cBhvr>
                                    </p:animEffect>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fade">
                                      <p:cBhvr>
                                        <p:cTn id="63" dur="1000"/>
                                        <p:tgtEl>
                                          <p:spTgt spid="89"/>
                                        </p:tgtEl>
                                      </p:cBhvr>
                                    </p:animEffect>
                                    <p:anim calcmode="lin" valueType="num">
                                      <p:cBhvr>
                                        <p:cTn id="64" dur="1000" fill="hold"/>
                                        <p:tgtEl>
                                          <p:spTgt spid="89"/>
                                        </p:tgtEl>
                                        <p:attrNameLst>
                                          <p:attrName>ppt_x</p:attrName>
                                        </p:attrNameLst>
                                      </p:cBhvr>
                                      <p:tavLst>
                                        <p:tav tm="0">
                                          <p:val>
                                            <p:strVal val="#ppt_x"/>
                                          </p:val>
                                        </p:tav>
                                        <p:tav tm="100000">
                                          <p:val>
                                            <p:strVal val="#ppt_x"/>
                                          </p:val>
                                        </p:tav>
                                      </p:tavLst>
                                    </p:anim>
                                    <p:anim calcmode="lin" valueType="num">
                                      <p:cBhvr>
                                        <p:cTn id="65" dur="1000" fill="hold"/>
                                        <p:tgtEl>
                                          <p:spTgt spid="89"/>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31" presetClass="entr" presetSubtype="0" fill="hold" nodeType="afterEffect">
                                  <p:stCondLst>
                                    <p:cond delay="0"/>
                                  </p:stCondLst>
                                  <p:childTnLst>
                                    <p:set>
                                      <p:cBhvr>
                                        <p:cTn id="68" dur="1" fill="hold">
                                          <p:stCondLst>
                                            <p:cond delay="0"/>
                                          </p:stCondLst>
                                        </p:cTn>
                                        <p:tgtEl>
                                          <p:spTgt spid="98"/>
                                        </p:tgtEl>
                                        <p:attrNameLst>
                                          <p:attrName>style.visibility</p:attrName>
                                        </p:attrNameLst>
                                      </p:cBhvr>
                                      <p:to>
                                        <p:strVal val="visible"/>
                                      </p:to>
                                    </p:set>
                                    <p:anim calcmode="lin" valueType="num">
                                      <p:cBhvr>
                                        <p:cTn id="69" dur="1000" fill="hold"/>
                                        <p:tgtEl>
                                          <p:spTgt spid="98"/>
                                        </p:tgtEl>
                                        <p:attrNameLst>
                                          <p:attrName>ppt_w</p:attrName>
                                        </p:attrNameLst>
                                      </p:cBhvr>
                                      <p:tavLst>
                                        <p:tav tm="0">
                                          <p:val>
                                            <p:fltVal val="0"/>
                                          </p:val>
                                        </p:tav>
                                        <p:tav tm="100000">
                                          <p:val>
                                            <p:strVal val="#ppt_w"/>
                                          </p:val>
                                        </p:tav>
                                      </p:tavLst>
                                    </p:anim>
                                    <p:anim calcmode="lin" valueType="num">
                                      <p:cBhvr>
                                        <p:cTn id="70" dur="1000" fill="hold"/>
                                        <p:tgtEl>
                                          <p:spTgt spid="98"/>
                                        </p:tgtEl>
                                        <p:attrNameLst>
                                          <p:attrName>ppt_h</p:attrName>
                                        </p:attrNameLst>
                                      </p:cBhvr>
                                      <p:tavLst>
                                        <p:tav tm="0">
                                          <p:val>
                                            <p:fltVal val="0"/>
                                          </p:val>
                                        </p:tav>
                                        <p:tav tm="100000">
                                          <p:val>
                                            <p:strVal val="#ppt_h"/>
                                          </p:val>
                                        </p:tav>
                                      </p:tavLst>
                                    </p:anim>
                                    <p:anim calcmode="lin" valueType="num">
                                      <p:cBhvr>
                                        <p:cTn id="71" dur="1000" fill="hold"/>
                                        <p:tgtEl>
                                          <p:spTgt spid="98"/>
                                        </p:tgtEl>
                                        <p:attrNameLst>
                                          <p:attrName>style.rotation</p:attrName>
                                        </p:attrNameLst>
                                      </p:cBhvr>
                                      <p:tavLst>
                                        <p:tav tm="0">
                                          <p:val>
                                            <p:fltVal val="90"/>
                                          </p:val>
                                        </p:tav>
                                        <p:tav tm="100000">
                                          <p:val>
                                            <p:fltVal val="0"/>
                                          </p:val>
                                        </p:tav>
                                      </p:tavLst>
                                    </p:anim>
                                    <p:animEffect transition="in" filter="fade">
                                      <p:cBhvr>
                                        <p:cTn id="72" dur="1000"/>
                                        <p:tgtEl>
                                          <p:spTgt spid="98"/>
                                        </p:tgtEl>
                                      </p:cBhvr>
                                    </p:animEffect>
                                  </p:childTnLst>
                                </p:cTn>
                              </p:par>
                            </p:childTnLst>
                          </p:cTn>
                        </p:par>
                        <p:par>
                          <p:cTn id="73" fill="hold">
                            <p:stCondLst>
                              <p:cond delay="9000"/>
                            </p:stCondLst>
                            <p:childTnLst>
                              <p:par>
                                <p:cTn id="74" presetID="22" presetClass="entr" presetSubtype="4" fill="hold" grpId="0" nodeType="afterEffect">
                                  <p:stCondLst>
                                    <p:cond delay="0"/>
                                  </p:stCondLst>
                                  <p:childTnLst>
                                    <p:set>
                                      <p:cBhvr>
                                        <p:cTn id="75" dur="1" fill="hold">
                                          <p:stCondLst>
                                            <p:cond delay="0"/>
                                          </p:stCondLst>
                                        </p:cTn>
                                        <p:tgtEl>
                                          <p:spTgt spid="60"/>
                                        </p:tgtEl>
                                        <p:attrNameLst>
                                          <p:attrName>style.visibility</p:attrName>
                                        </p:attrNameLst>
                                      </p:cBhvr>
                                      <p:to>
                                        <p:strVal val="visible"/>
                                      </p:to>
                                    </p:set>
                                    <p:animEffect transition="in" filter="wipe(down)">
                                      <p:cBhvr>
                                        <p:cTn id="76" dur="500"/>
                                        <p:tgtEl>
                                          <p:spTgt spid="60"/>
                                        </p:tgtEl>
                                      </p:cBhvr>
                                    </p:animEffect>
                                  </p:childTnLst>
                                </p:cTn>
                              </p:par>
                              <p:par>
                                <p:cTn id="77" presetID="22" presetClass="entr" presetSubtype="4" fill="hold" nodeType="withEffect">
                                  <p:stCondLst>
                                    <p:cond delay="250"/>
                                  </p:stCondLst>
                                  <p:childTnLst>
                                    <p:set>
                                      <p:cBhvr>
                                        <p:cTn id="78" dur="1" fill="hold">
                                          <p:stCondLst>
                                            <p:cond delay="0"/>
                                          </p:stCondLst>
                                        </p:cTn>
                                        <p:tgtEl>
                                          <p:spTgt spid="3"/>
                                        </p:tgtEl>
                                        <p:attrNameLst>
                                          <p:attrName>style.visibility</p:attrName>
                                        </p:attrNameLst>
                                      </p:cBhvr>
                                      <p:to>
                                        <p:strVal val="visible"/>
                                      </p:to>
                                    </p:set>
                                    <p:animEffect transition="in" filter="wipe(down)">
                                      <p:cBhvr>
                                        <p:cTn id="79" dur="500"/>
                                        <p:tgtEl>
                                          <p:spTgt spid="3"/>
                                        </p:tgtEl>
                                      </p:cBhvr>
                                    </p:animEffect>
                                  </p:childTnLst>
                                </p:cTn>
                              </p:par>
                            </p:childTnLst>
                          </p:cTn>
                        </p:par>
                        <p:par>
                          <p:cTn id="80" fill="hold">
                            <p:stCondLst>
                              <p:cond delay="9750"/>
                            </p:stCondLst>
                            <p:childTnLst>
                              <p:par>
                                <p:cTn id="81" presetID="53" presetClass="entr" presetSubtype="16" fill="hold" grpId="0" nodeType="afterEffect">
                                  <p:stCondLst>
                                    <p:cond delay="0"/>
                                  </p:stCondLst>
                                  <p:childTnLst>
                                    <p:set>
                                      <p:cBhvr>
                                        <p:cTn id="82" dur="1" fill="hold">
                                          <p:stCondLst>
                                            <p:cond delay="0"/>
                                          </p:stCondLst>
                                        </p:cTn>
                                        <p:tgtEl>
                                          <p:spTgt spid="94"/>
                                        </p:tgtEl>
                                        <p:attrNameLst>
                                          <p:attrName>style.visibility</p:attrName>
                                        </p:attrNameLst>
                                      </p:cBhvr>
                                      <p:to>
                                        <p:strVal val="visible"/>
                                      </p:to>
                                    </p:set>
                                    <p:anim calcmode="lin" valueType="num">
                                      <p:cBhvr>
                                        <p:cTn id="83" dur="500" fill="hold"/>
                                        <p:tgtEl>
                                          <p:spTgt spid="94"/>
                                        </p:tgtEl>
                                        <p:attrNameLst>
                                          <p:attrName>ppt_w</p:attrName>
                                        </p:attrNameLst>
                                      </p:cBhvr>
                                      <p:tavLst>
                                        <p:tav tm="0">
                                          <p:val>
                                            <p:fltVal val="0"/>
                                          </p:val>
                                        </p:tav>
                                        <p:tav tm="100000">
                                          <p:val>
                                            <p:strVal val="#ppt_w"/>
                                          </p:val>
                                        </p:tav>
                                      </p:tavLst>
                                    </p:anim>
                                    <p:anim calcmode="lin" valueType="num">
                                      <p:cBhvr>
                                        <p:cTn id="84" dur="500" fill="hold"/>
                                        <p:tgtEl>
                                          <p:spTgt spid="94"/>
                                        </p:tgtEl>
                                        <p:attrNameLst>
                                          <p:attrName>ppt_h</p:attrName>
                                        </p:attrNameLst>
                                      </p:cBhvr>
                                      <p:tavLst>
                                        <p:tav tm="0">
                                          <p:val>
                                            <p:fltVal val="0"/>
                                          </p:val>
                                        </p:tav>
                                        <p:tav tm="100000">
                                          <p:val>
                                            <p:strVal val="#ppt_h"/>
                                          </p:val>
                                        </p:tav>
                                      </p:tavLst>
                                    </p:anim>
                                    <p:animEffect transition="in" filter="fade">
                                      <p:cBhvr>
                                        <p:cTn id="85" dur="500"/>
                                        <p:tgtEl>
                                          <p:spTgt spid="9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90"/>
                                        </p:tgtEl>
                                        <p:attrNameLst>
                                          <p:attrName>style.visibility</p:attrName>
                                        </p:attrNameLst>
                                      </p:cBhvr>
                                      <p:to>
                                        <p:strVal val="visible"/>
                                      </p:to>
                                    </p:set>
                                    <p:animEffect transition="in" filter="fade">
                                      <p:cBhvr>
                                        <p:cTn id="89" dur="1000"/>
                                        <p:tgtEl>
                                          <p:spTgt spid="90"/>
                                        </p:tgtEl>
                                      </p:cBhvr>
                                    </p:animEffect>
                                    <p:anim calcmode="lin" valueType="num">
                                      <p:cBhvr>
                                        <p:cTn id="90" dur="1000" fill="hold"/>
                                        <p:tgtEl>
                                          <p:spTgt spid="90"/>
                                        </p:tgtEl>
                                        <p:attrNameLst>
                                          <p:attrName>ppt_x</p:attrName>
                                        </p:attrNameLst>
                                      </p:cBhvr>
                                      <p:tavLst>
                                        <p:tav tm="0">
                                          <p:val>
                                            <p:strVal val="#ppt_x"/>
                                          </p:val>
                                        </p:tav>
                                        <p:tav tm="100000">
                                          <p:val>
                                            <p:strVal val="#ppt_x"/>
                                          </p:val>
                                        </p:tav>
                                      </p:tavLst>
                                    </p:anim>
                                    <p:anim calcmode="lin" valueType="num">
                                      <p:cBhvr>
                                        <p:cTn id="91" dur="1000" fill="hold"/>
                                        <p:tgtEl>
                                          <p:spTgt spid="90"/>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31" presetClass="entr" presetSubtype="0" fill="hold" nodeType="afterEffect">
                                  <p:stCondLst>
                                    <p:cond delay="0"/>
                                  </p:stCondLst>
                                  <p:childTnLst>
                                    <p:set>
                                      <p:cBhvr>
                                        <p:cTn id="94" dur="1" fill="hold">
                                          <p:stCondLst>
                                            <p:cond delay="0"/>
                                          </p:stCondLst>
                                        </p:cTn>
                                        <p:tgtEl>
                                          <p:spTgt spid="99"/>
                                        </p:tgtEl>
                                        <p:attrNameLst>
                                          <p:attrName>style.visibility</p:attrName>
                                        </p:attrNameLst>
                                      </p:cBhvr>
                                      <p:to>
                                        <p:strVal val="visible"/>
                                      </p:to>
                                    </p:set>
                                    <p:anim calcmode="lin" valueType="num">
                                      <p:cBhvr>
                                        <p:cTn id="95" dur="1000" fill="hold"/>
                                        <p:tgtEl>
                                          <p:spTgt spid="99"/>
                                        </p:tgtEl>
                                        <p:attrNameLst>
                                          <p:attrName>ppt_w</p:attrName>
                                        </p:attrNameLst>
                                      </p:cBhvr>
                                      <p:tavLst>
                                        <p:tav tm="0">
                                          <p:val>
                                            <p:fltVal val="0"/>
                                          </p:val>
                                        </p:tav>
                                        <p:tav tm="100000">
                                          <p:val>
                                            <p:strVal val="#ppt_w"/>
                                          </p:val>
                                        </p:tav>
                                      </p:tavLst>
                                    </p:anim>
                                    <p:anim calcmode="lin" valueType="num">
                                      <p:cBhvr>
                                        <p:cTn id="96" dur="1000" fill="hold"/>
                                        <p:tgtEl>
                                          <p:spTgt spid="99"/>
                                        </p:tgtEl>
                                        <p:attrNameLst>
                                          <p:attrName>ppt_h</p:attrName>
                                        </p:attrNameLst>
                                      </p:cBhvr>
                                      <p:tavLst>
                                        <p:tav tm="0">
                                          <p:val>
                                            <p:fltVal val="0"/>
                                          </p:val>
                                        </p:tav>
                                        <p:tav tm="100000">
                                          <p:val>
                                            <p:strVal val="#ppt_h"/>
                                          </p:val>
                                        </p:tav>
                                      </p:tavLst>
                                    </p:anim>
                                    <p:anim calcmode="lin" valueType="num">
                                      <p:cBhvr>
                                        <p:cTn id="97" dur="1000" fill="hold"/>
                                        <p:tgtEl>
                                          <p:spTgt spid="99"/>
                                        </p:tgtEl>
                                        <p:attrNameLst>
                                          <p:attrName>style.rotation</p:attrName>
                                        </p:attrNameLst>
                                      </p:cBhvr>
                                      <p:tavLst>
                                        <p:tav tm="0">
                                          <p:val>
                                            <p:fltVal val="90"/>
                                          </p:val>
                                        </p:tav>
                                        <p:tav tm="100000">
                                          <p:val>
                                            <p:fltVal val="0"/>
                                          </p:val>
                                        </p:tav>
                                      </p:tavLst>
                                    </p:anim>
                                    <p:animEffect transition="in" filter="fade">
                                      <p:cBhvr>
                                        <p:cTn id="98" dur="1000"/>
                                        <p:tgtEl>
                                          <p:spTgt spid="99"/>
                                        </p:tgtEl>
                                      </p:cBhvr>
                                    </p:animEffect>
                                  </p:childTnLst>
                                </p:cTn>
                              </p:par>
                            </p:childTnLst>
                          </p:cTn>
                        </p:par>
                        <p:par>
                          <p:cTn id="99" fill="hold">
                            <p:stCondLst>
                              <p:cond delay="12250"/>
                            </p:stCondLst>
                            <p:childTnLst>
                              <p:par>
                                <p:cTn id="100" presetID="22" presetClass="entr" presetSubtype="4" fill="hold" grpId="0" nodeType="afterEffect">
                                  <p:stCondLst>
                                    <p:cond delay="0"/>
                                  </p:stCondLst>
                                  <p:childTnLst>
                                    <p:set>
                                      <p:cBhvr>
                                        <p:cTn id="101" dur="1" fill="hold">
                                          <p:stCondLst>
                                            <p:cond delay="0"/>
                                          </p:stCondLst>
                                        </p:cTn>
                                        <p:tgtEl>
                                          <p:spTgt spid="76"/>
                                        </p:tgtEl>
                                        <p:attrNameLst>
                                          <p:attrName>style.visibility</p:attrName>
                                        </p:attrNameLst>
                                      </p:cBhvr>
                                      <p:to>
                                        <p:strVal val="visible"/>
                                      </p:to>
                                    </p:set>
                                    <p:animEffect transition="in" filter="wipe(down)">
                                      <p:cBhvr>
                                        <p:cTn id="102" dur="500"/>
                                        <p:tgtEl>
                                          <p:spTgt spid="76"/>
                                        </p:tgtEl>
                                      </p:cBhvr>
                                    </p:animEffect>
                                  </p:childTnLst>
                                </p:cTn>
                              </p:par>
                              <p:par>
                                <p:cTn id="103" presetID="22" presetClass="entr" presetSubtype="4" fill="hold" nodeType="withEffect">
                                  <p:stCondLst>
                                    <p:cond delay="250"/>
                                  </p:stCondLst>
                                  <p:childTnLst>
                                    <p:set>
                                      <p:cBhvr>
                                        <p:cTn id="104" dur="1" fill="hold">
                                          <p:stCondLst>
                                            <p:cond delay="0"/>
                                          </p:stCondLst>
                                        </p:cTn>
                                        <p:tgtEl>
                                          <p:spTgt spid="5"/>
                                        </p:tgtEl>
                                        <p:attrNameLst>
                                          <p:attrName>style.visibility</p:attrName>
                                        </p:attrNameLst>
                                      </p:cBhvr>
                                      <p:to>
                                        <p:strVal val="visible"/>
                                      </p:to>
                                    </p:set>
                                    <p:animEffect transition="in" filter="wipe(down)">
                                      <p:cBhvr>
                                        <p:cTn id="105" dur="500"/>
                                        <p:tgtEl>
                                          <p:spTgt spid="5"/>
                                        </p:tgtEl>
                                      </p:cBhvr>
                                    </p:animEffect>
                                  </p:childTnLst>
                                </p:cTn>
                              </p:par>
                            </p:childTnLst>
                          </p:cTn>
                        </p:par>
                        <p:par>
                          <p:cTn id="106" fill="hold">
                            <p:stCondLst>
                              <p:cond delay="13000"/>
                            </p:stCondLst>
                            <p:childTnLst>
                              <p:par>
                                <p:cTn id="107" presetID="53" presetClass="entr" presetSubtype="16"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childTnLst>
                                </p:cTn>
                              </p:par>
                            </p:childTnLst>
                          </p:cTn>
                        </p:par>
                        <p:par>
                          <p:cTn id="112" fill="hold">
                            <p:stCondLst>
                              <p:cond delay="13500"/>
                            </p:stCondLst>
                            <p:childTnLst>
                              <p:par>
                                <p:cTn id="113" presetID="42" presetClass="entr" presetSubtype="0" fill="hold" grpId="0" nodeType="after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2" grpId="0" animBg="1"/>
      <p:bldP spid="9" grpId="0" animBg="1"/>
      <p:bldP spid="44" grpId="0" animBg="1"/>
      <p:bldP spid="60" grpId="0" animBg="1"/>
      <p:bldP spid="76" grpId="0" animBg="1"/>
      <p:bldP spid="88" grpId="0"/>
      <p:bldP spid="89" grpId="0"/>
      <p:bldP spid="90" grpId="0"/>
      <p:bldP spid="91" grpId="0"/>
      <p:bldP spid="92" grpId="0"/>
      <p:bldP spid="93" grpId="0"/>
      <p:bldP spid="94" grpId="0"/>
      <p:bldP spid="9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16" name="Oval 15">
            <a:extLst>
              <a:ext uri="{FF2B5EF4-FFF2-40B4-BE49-F238E27FC236}">
                <a16:creationId xmlns:a16="http://schemas.microsoft.com/office/drawing/2014/main" id="{CCF0B48E-60C2-4101-876E-18F7934AEB92}"/>
              </a:ext>
            </a:extLst>
          </p:cNvPr>
          <p:cNvSpPr>
            <a:spLocks noChangeAspect="1"/>
          </p:cNvSpPr>
          <p:nvPr/>
        </p:nvSpPr>
        <p:spPr>
          <a:xfrm>
            <a:off x="762000" y="1720492"/>
            <a:ext cx="4126174" cy="4126173"/>
          </a:xfrm>
          <a:prstGeom prst="ellipse">
            <a:avLst/>
          </a:prstGeom>
          <a:solidFill>
            <a:schemeClr val="bg1">
              <a:lumMod val="6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0B29F177-DE8B-412B-947B-3CEA4590AD5B}"/>
              </a:ext>
            </a:extLst>
          </p:cNvPr>
          <p:cNvGrpSpPr/>
          <p:nvPr/>
        </p:nvGrpSpPr>
        <p:grpSpPr>
          <a:xfrm>
            <a:off x="899539" y="1858032"/>
            <a:ext cx="3851096" cy="3851094"/>
            <a:chOff x="1371600" y="1981200"/>
            <a:chExt cx="3200400" cy="3200400"/>
          </a:xfrm>
        </p:grpSpPr>
        <p:sp>
          <p:nvSpPr>
            <p:cNvPr id="2" name="Partial Circle 1">
              <a:extLst>
                <a:ext uri="{FF2B5EF4-FFF2-40B4-BE49-F238E27FC236}">
                  <a16:creationId xmlns:a16="http://schemas.microsoft.com/office/drawing/2014/main" id="{D8E2CA09-1695-4FED-B236-8D27D3A5ECC5}"/>
                </a:ext>
              </a:extLst>
            </p:cNvPr>
            <p:cNvSpPr>
              <a:spLocks noChangeAspect="1"/>
            </p:cNvSpPr>
            <p:nvPr/>
          </p:nvSpPr>
          <p:spPr>
            <a:xfrm>
              <a:off x="1371600" y="1981200"/>
              <a:ext cx="3200400" cy="3200400"/>
            </a:xfrm>
            <a:prstGeom prst="pie">
              <a:avLst>
                <a:gd name="adj1" fmla="val 5393339"/>
                <a:gd name="adj2" fmla="val 16876194"/>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Oval 2">
              <a:extLst>
                <a:ext uri="{FF2B5EF4-FFF2-40B4-BE49-F238E27FC236}">
                  <a16:creationId xmlns:a16="http://schemas.microsoft.com/office/drawing/2014/main" id="{3665D721-87B1-4C31-8898-94956D873C29}"/>
                </a:ext>
              </a:extLst>
            </p:cNvPr>
            <p:cNvSpPr>
              <a:spLocks noChangeAspect="1"/>
            </p:cNvSpPr>
            <p:nvPr/>
          </p:nvSpPr>
          <p:spPr>
            <a:xfrm>
              <a:off x="1485900" y="2095500"/>
              <a:ext cx="2971800" cy="29718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a:extLst>
              <a:ext uri="{FF2B5EF4-FFF2-40B4-BE49-F238E27FC236}">
                <a16:creationId xmlns:a16="http://schemas.microsoft.com/office/drawing/2014/main" id="{4CA2C098-4CFA-4603-A98D-E709799CE85A}"/>
              </a:ext>
            </a:extLst>
          </p:cNvPr>
          <p:cNvGrpSpPr/>
          <p:nvPr/>
        </p:nvGrpSpPr>
        <p:grpSpPr>
          <a:xfrm>
            <a:off x="1174617" y="2133110"/>
            <a:ext cx="3300940" cy="3300938"/>
            <a:chOff x="1600200" y="2209800"/>
            <a:chExt cx="2743200" cy="2743200"/>
          </a:xfrm>
        </p:grpSpPr>
        <p:sp>
          <p:nvSpPr>
            <p:cNvPr id="7" name="Partial Circle 6">
              <a:extLst>
                <a:ext uri="{FF2B5EF4-FFF2-40B4-BE49-F238E27FC236}">
                  <a16:creationId xmlns:a16="http://schemas.microsoft.com/office/drawing/2014/main" id="{3D696413-508E-4E03-8A3D-7B7E9AD14FDD}"/>
                </a:ext>
              </a:extLst>
            </p:cNvPr>
            <p:cNvSpPr>
              <a:spLocks noChangeAspect="1"/>
            </p:cNvSpPr>
            <p:nvPr/>
          </p:nvSpPr>
          <p:spPr>
            <a:xfrm>
              <a:off x="1600200" y="2209800"/>
              <a:ext cx="2743200" cy="2743200"/>
            </a:xfrm>
            <a:prstGeom prst="pie">
              <a:avLst>
                <a:gd name="adj1" fmla="val 5414693"/>
                <a:gd name="adj2" fmla="val 18472270"/>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Oval 8">
              <a:extLst>
                <a:ext uri="{FF2B5EF4-FFF2-40B4-BE49-F238E27FC236}">
                  <a16:creationId xmlns:a16="http://schemas.microsoft.com/office/drawing/2014/main" id="{E4073B88-ACC6-4409-BAE0-BE85CB441DD3}"/>
                </a:ext>
              </a:extLst>
            </p:cNvPr>
            <p:cNvSpPr>
              <a:spLocks noChangeAspect="1"/>
            </p:cNvSpPr>
            <p:nvPr/>
          </p:nvSpPr>
          <p:spPr>
            <a:xfrm>
              <a:off x="1714500" y="2324100"/>
              <a:ext cx="2514600" cy="25146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E47EFADC-ABF5-41EB-BC66-A1762AB40522}"/>
              </a:ext>
            </a:extLst>
          </p:cNvPr>
          <p:cNvGrpSpPr/>
          <p:nvPr/>
        </p:nvGrpSpPr>
        <p:grpSpPr>
          <a:xfrm>
            <a:off x="1449696" y="2398405"/>
            <a:ext cx="2750783" cy="2750782"/>
            <a:chOff x="1828800" y="2430270"/>
            <a:chExt cx="2286000" cy="2286000"/>
          </a:xfrm>
        </p:grpSpPr>
        <p:sp>
          <p:nvSpPr>
            <p:cNvPr id="10" name="Partial Circle 9">
              <a:extLst>
                <a:ext uri="{FF2B5EF4-FFF2-40B4-BE49-F238E27FC236}">
                  <a16:creationId xmlns:a16="http://schemas.microsoft.com/office/drawing/2014/main" id="{616D9360-8106-4A40-8621-521D05D36A02}"/>
                </a:ext>
              </a:extLst>
            </p:cNvPr>
            <p:cNvSpPr>
              <a:spLocks noChangeAspect="1"/>
            </p:cNvSpPr>
            <p:nvPr/>
          </p:nvSpPr>
          <p:spPr>
            <a:xfrm>
              <a:off x="1828800" y="2430270"/>
              <a:ext cx="2286000" cy="2286000"/>
            </a:xfrm>
            <a:prstGeom prst="pie">
              <a:avLst>
                <a:gd name="adj1" fmla="val 5414693"/>
                <a:gd name="adj2" fmla="val 20173651"/>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Oval 10">
              <a:extLst>
                <a:ext uri="{FF2B5EF4-FFF2-40B4-BE49-F238E27FC236}">
                  <a16:creationId xmlns:a16="http://schemas.microsoft.com/office/drawing/2014/main" id="{564A4BC2-D3A9-477B-BBCE-90CBC91FA0D2}"/>
                </a:ext>
              </a:extLst>
            </p:cNvPr>
            <p:cNvSpPr>
              <a:spLocks noChangeAspect="1"/>
            </p:cNvSpPr>
            <p:nvPr/>
          </p:nvSpPr>
          <p:spPr>
            <a:xfrm>
              <a:off x="1943100" y="2544570"/>
              <a:ext cx="2057400" cy="20574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EC07072B-ADDB-4264-9B83-50869080162B}"/>
              </a:ext>
            </a:extLst>
          </p:cNvPr>
          <p:cNvGrpSpPr/>
          <p:nvPr/>
        </p:nvGrpSpPr>
        <p:grpSpPr>
          <a:xfrm>
            <a:off x="1724774" y="2673483"/>
            <a:ext cx="2200626" cy="2200625"/>
            <a:chOff x="2057400" y="2658870"/>
            <a:chExt cx="1828800" cy="1828800"/>
          </a:xfrm>
        </p:grpSpPr>
        <p:sp>
          <p:nvSpPr>
            <p:cNvPr id="12" name="Partial Circle 11">
              <a:extLst>
                <a:ext uri="{FF2B5EF4-FFF2-40B4-BE49-F238E27FC236}">
                  <a16:creationId xmlns:a16="http://schemas.microsoft.com/office/drawing/2014/main" id="{19C217B2-A51B-445E-AAB5-50E7B5F0ED25}"/>
                </a:ext>
              </a:extLst>
            </p:cNvPr>
            <p:cNvSpPr>
              <a:spLocks noChangeAspect="1"/>
            </p:cNvSpPr>
            <p:nvPr/>
          </p:nvSpPr>
          <p:spPr>
            <a:xfrm>
              <a:off x="2057400" y="2658870"/>
              <a:ext cx="1828800" cy="1828800"/>
            </a:xfrm>
            <a:prstGeom prst="pie">
              <a:avLst>
                <a:gd name="adj1" fmla="val 5414693"/>
                <a:gd name="adj2" fmla="val 673735"/>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Oval 12">
              <a:extLst>
                <a:ext uri="{FF2B5EF4-FFF2-40B4-BE49-F238E27FC236}">
                  <a16:creationId xmlns:a16="http://schemas.microsoft.com/office/drawing/2014/main" id="{D988FEF2-5B4E-401F-B311-148A2745D1F7}"/>
                </a:ext>
              </a:extLst>
            </p:cNvPr>
            <p:cNvSpPr>
              <a:spLocks noChangeAspect="1"/>
            </p:cNvSpPr>
            <p:nvPr/>
          </p:nvSpPr>
          <p:spPr>
            <a:xfrm>
              <a:off x="2171700" y="2781300"/>
              <a:ext cx="1600200" cy="16002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B9AC5799-1A44-4A7C-A0AA-D0E6C9D7039E}"/>
              </a:ext>
            </a:extLst>
          </p:cNvPr>
          <p:cNvGrpSpPr/>
          <p:nvPr/>
        </p:nvGrpSpPr>
        <p:grpSpPr>
          <a:xfrm>
            <a:off x="1999852" y="2948561"/>
            <a:ext cx="1650470" cy="1650469"/>
            <a:chOff x="2286000" y="2887470"/>
            <a:chExt cx="1371600" cy="1371600"/>
          </a:xfrm>
        </p:grpSpPr>
        <p:sp>
          <p:nvSpPr>
            <p:cNvPr id="14" name="Partial Circle 13">
              <a:extLst>
                <a:ext uri="{FF2B5EF4-FFF2-40B4-BE49-F238E27FC236}">
                  <a16:creationId xmlns:a16="http://schemas.microsoft.com/office/drawing/2014/main" id="{063004A2-40F5-4EC1-A97D-3A73D4141BCF}"/>
                </a:ext>
              </a:extLst>
            </p:cNvPr>
            <p:cNvSpPr>
              <a:spLocks noChangeAspect="1"/>
            </p:cNvSpPr>
            <p:nvPr/>
          </p:nvSpPr>
          <p:spPr>
            <a:xfrm>
              <a:off x="2286000" y="2887470"/>
              <a:ext cx="1371600" cy="1371600"/>
            </a:xfrm>
            <a:prstGeom prst="pie">
              <a:avLst>
                <a:gd name="adj1" fmla="val 5414693"/>
                <a:gd name="adj2" fmla="val 2539644"/>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Oval 14">
              <a:extLst>
                <a:ext uri="{FF2B5EF4-FFF2-40B4-BE49-F238E27FC236}">
                  <a16:creationId xmlns:a16="http://schemas.microsoft.com/office/drawing/2014/main" id="{10B6B8C1-ABA9-40E0-9045-6AD2A02B32B9}"/>
                </a:ext>
              </a:extLst>
            </p:cNvPr>
            <p:cNvSpPr>
              <a:spLocks noChangeAspect="1"/>
            </p:cNvSpPr>
            <p:nvPr/>
          </p:nvSpPr>
          <p:spPr>
            <a:xfrm>
              <a:off x="2400300" y="3001770"/>
              <a:ext cx="1143000" cy="11430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Arc 21">
            <a:extLst>
              <a:ext uri="{FF2B5EF4-FFF2-40B4-BE49-F238E27FC236}">
                <a16:creationId xmlns:a16="http://schemas.microsoft.com/office/drawing/2014/main" id="{68C1CE05-BA67-4384-95EC-9C06822A8B0F}"/>
              </a:ext>
            </a:extLst>
          </p:cNvPr>
          <p:cNvSpPr>
            <a:spLocks noChangeAspect="1"/>
          </p:cNvSpPr>
          <p:nvPr/>
        </p:nvSpPr>
        <p:spPr>
          <a:xfrm rot="9439190">
            <a:off x="3096746" y="875137"/>
            <a:ext cx="3474720" cy="984503"/>
          </a:xfrm>
          <a:prstGeom prst="arc">
            <a:avLst>
              <a:gd name="adj1" fmla="val 180943"/>
              <a:gd name="adj2" fmla="val 9407827"/>
            </a:avLst>
          </a:prstGeom>
          <a:ln w="15875">
            <a:solidFill>
              <a:srgbClr val="636363"/>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Arc 22">
            <a:extLst>
              <a:ext uri="{FF2B5EF4-FFF2-40B4-BE49-F238E27FC236}">
                <a16:creationId xmlns:a16="http://schemas.microsoft.com/office/drawing/2014/main" id="{B8B5BC77-BE6A-4FB5-B7F8-8918381F7999}"/>
              </a:ext>
            </a:extLst>
          </p:cNvPr>
          <p:cNvSpPr>
            <a:spLocks noChangeAspect="1"/>
          </p:cNvSpPr>
          <p:nvPr/>
        </p:nvSpPr>
        <p:spPr>
          <a:xfrm rot="13175023" flipV="1">
            <a:off x="3069813" y="4738478"/>
            <a:ext cx="2743200" cy="777239"/>
          </a:xfrm>
          <a:prstGeom prst="arc">
            <a:avLst>
              <a:gd name="adj1" fmla="val 180943"/>
              <a:gd name="adj2" fmla="val 9407827"/>
            </a:avLst>
          </a:prstGeom>
          <a:ln w="15875">
            <a:solidFill>
              <a:srgbClr val="636363"/>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Arc 23">
            <a:extLst>
              <a:ext uri="{FF2B5EF4-FFF2-40B4-BE49-F238E27FC236}">
                <a16:creationId xmlns:a16="http://schemas.microsoft.com/office/drawing/2014/main" id="{19D8F839-1CB4-4EBD-A7D7-797F37F63F5B}"/>
              </a:ext>
            </a:extLst>
          </p:cNvPr>
          <p:cNvSpPr>
            <a:spLocks noChangeAspect="1"/>
          </p:cNvSpPr>
          <p:nvPr/>
        </p:nvSpPr>
        <p:spPr>
          <a:xfrm rot="10286163">
            <a:off x="3787745" y="1874338"/>
            <a:ext cx="3291840" cy="932687"/>
          </a:xfrm>
          <a:prstGeom prst="arc">
            <a:avLst>
              <a:gd name="adj1" fmla="val 180943"/>
              <a:gd name="adj2" fmla="val 9407827"/>
            </a:avLst>
          </a:prstGeom>
          <a:ln w="15875">
            <a:solidFill>
              <a:srgbClr val="636363"/>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a:extLst>
              <a:ext uri="{FF2B5EF4-FFF2-40B4-BE49-F238E27FC236}">
                <a16:creationId xmlns:a16="http://schemas.microsoft.com/office/drawing/2014/main" id="{A6D7370E-A3F6-4B45-8894-57BA22531381}"/>
              </a:ext>
            </a:extLst>
          </p:cNvPr>
          <p:cNvSpPr>
            <a:spLocks noChangeAspect="1"/>
          </p:cNvSpPr>
          <p:nvPr/>
        </p:nvSpPr>
        <p:spPr>
          <a:xfrm rot="11367126" flipV="1">
            <a:off x="3789805" y="3784671"/>
            <a:ext cx="2834640" cy="803147"/>
          </a:xfrm>
          <a:prstGeom prst="arc">
            <a:avLst>
              <a:gd name="adj1" fmla="val 180943"/>
              <a:gd name="adj2" fmla="val 9407827"/>
            </a:avLst>
          </a:prstGeom>
          <a:ln w="15875">
            <a:solidFill>
              <a:srgbClr val="636363"/>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Arc 26">
            <a:extLst>
              <a:ext uri="{FF2B5EF4-FFF2-40B4-BE49-F238E27FC236}">
                <a16:creationId xmlns:a16="http://schemas.microsoft.com/office/drawing/2014/main" id="{122E0382-73DE-47C8-8BBC-3E91C66E6B20}"/>
              </a:ext>
            </a:extLst>
          </p:cNvPr>
          <p:cNvSpPr>
            <a:spLocks noChangeAspect="1"/>
          </p:cNvSpPr>
          <p:nvPr/>
        </p:nvSpPr>
        <p:spPr>
          <a:xfrm rot="10250965" flipV="1">
            <a:off x="3986349" y="2479756"/>
            <a:ext cx="3190908" cy="904090"/>
          </a:xfrm>
          <a:prstGeom prst="arc">
            <a:avLst>
              <a:gd name="adj1" fmla="val 180943"/>
              <a:gd name="adj2" fmla="val 9407827"/>
            </a:avLst>
          </a:prstGeom>
          <a:ln w="15875">
            <a:solidFill>
              <a:srgbClr val="636363"/>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TextBox 27">
            <a:extLst>
              <a:ext uri="{FF2B5EF4-FFF2-40B4-BE49-F238E27FC236}">
                <a16:creationId xmlns:a16="http://schemas.microsoft.com/office/drawing/2014/main" id="{DD3BCF2A-0613-445D-A348-D8B4683C31F0}"/>
              </a:ext>
            </a:extLst>
          </p:cNvPr>
          <p:cNvSpPr txBox="1"/>
          <p:nvPr/>
        </p:nvSpPr>
        <p:spPr>
          <a:xfrm>
            <a:off x="5577840" y="385711"/>
            <a:ext cx="6583680" cy="1052596"/>
          </a:xfrm>
          <a:prstGeom prst="rect">
            <a:avLst/>
          </a:prstGeom>
          <a:noFill/>
        </p:spPr>
        <p:txBody>
          <a:bodyPr wrap="square" rtlCol="0">
            <a:spAutoFit/>
          </a:bodyPr>
          <a:lstStyle/>
          <a:p>
            <a:pPr defTabSz="1219170">
              <a:spcBef>
                <a:spcPct val="20000"/>
              </a:spcBef>
              <a:defRPr/>
            </a:pPr>
            <a:r>
              <a:rPr lang="en-US" dirty="0">
                <a:solidFill>
                  <a:srgbClr val="44D7F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1629D05D-3B3B-4BFE-8A53-C933A539E6E9}"/>
              </a:ext>
            </a:extLst>
          </p:cNvPr>
          <p:cNvSpPr txBox="1"/>
          <p:nvPr/>
        </p:nvSpPr>
        <p:spPr>
          <a:xfrm>
            <a:off x="6244848" y="1622044"/>
            <a:ext cx="6126480" cy="1052596"/>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3007CEF2-9CAF-4116-B0CE-FB962701BBF5}"/>
              </a:ext>
            </a:extLst>
          </p:cNvPr>
          <p:cNvSpPr txBox="1"/>
          <p:nvPr/>
        </p:nvSpPr>
        <p:spPr>
          <a:xfrm>
            <a:off x="6537034" y="2943650"/>
            <a:ext cx="5544699" cy="1252651"/>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0C13B92D-116D-4E24-BDB6-756E318DA285}"/>
              </a:ext>
            </a:extLst>
          </p:cNvPr>
          <p:cNvSpPr txBox="1"/>
          <p:nvPr/>
        </p:nvSpPr>
        <p:spPr>
          <a:xfrm>
            <a:off x="5955253" y="4476221"/>
            <a:ext cx="6126480" cy="1052596"/>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ABE7E87F-57EF-41C2-846E-89A76B7F4D9B}"/>
              </a:ext>
            </a:extLst>
          </p:cNvPr>
          <p:cNvSpPr txBox="1"/>
          <p:nvPr/>
        </p:nvSpPr>
        <p:spPr>
          <a:xfrm>
            <a:off x="4846320" y="5718132"/>
            <a:ext cx="6583680" cy="1052596"/>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pic>
        <p:nvPicPr>
          <p:cNvPr id="34" name="Graphic 33" descr="Test tubes">
            <a:extLst>
              <a:ext uri="{FF2B5EF4-FFF2-40B4-BE49-F238E27FC236}">
                <a16:creationId xmlns:a16="http://schemas.microsoft.com/office/drawing/2014/main" id="{19A7DF26-1986-42FC-BC51-7B7980B7540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496618" y="3429000"/>
            <a:ext cx="640080" cy="640080"/>
          </a:xfrm>
          <a:prstGeom prst="rect">
            <a:avLst/>
          </a:prstGeom>
        </p:spPr>
      </p:pic>
    </p:spTree>
    <p:extLst>
      <p:ext uri="{BB962C8B-B14F-4D97-AF65-F5344CB8AC3E}">
        <p14:creationId xmlns:p14="http://schemas.microsoft.com/office/powerpoint/2010/main" val="165248849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par>
                                <p:cTn id="14" presetID="53" presetClass="entr" presetSubtype="16" fill="hold" nodeType="with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childTnLst>
                          </p:cTn>
                        </p:par>
                        <p:par>
                          <p:cTn id="19" fill="hold">
                            <p:stCondLst>
                              <p:cond delay="1000"/>
                            </p:stCondLst>
                            <p:childTnLst>
                              <p:par>
                                <p:cTn id="20" presetID="35" presetClass="entr" presetSubtype="0"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style.rotation</p:attrName>
                                        </p:attrNameLst>
                                      </p:cBhvr>
                                      <p:tavLst>
                                        <p:tav tm="0">
                                          <p:val>
                                            <p:fltVal val="720"/>
                                          </p:val>
                                        </p:tav>
                                        <p:tav tm="100000">
                                          <p:val>
                                            <p:fltVal val="0"/>
                                          </p:val>
                                        </p:tav>
                                      </p:tavLst>
                                    </p:anim>
                                    <p:anim calcmode="lin" valueType="num">
                                      <p:cBhvr>
                                        <p:cTn id="24" dur="1000" fill="hold"/>
                                        <p:tgtEl>
                                          <p:spTgt spid="4"/>
                                        </p:tgtEl>
                                        <p:attrNameLst>
                                          <p:attrName>ppt_h</p:attrName>
                                        </p:attrNameLst>
                                      </p:cBhvr>
                                      <p:tavLst>
                                        <p:tav tm="0">
                                          <p:val>
                                            <p:fltVal val="0"/>
                                          </p:val>
                                        </p:tav>
                                        <p:tav tm="100000">
                                          <p:val>
                                            <p:strVal val="#ppt_h"/>
                                          </p:val>
                                        </p:tav>
                                      </p:tavLst>
                                    </p:anim>
                                    <p:anim calcmode="lin" valueType="num">
                                      <p:cBhvr>
                                        <p:cTn id="25" dur="1000" fill="hold"/>
                                        <p:tgtEl>
                                          <p:spTgt spid="4"/>
                                        </p:tgtEl>
                                        <p:attrNameLst>
                                          <p:attrName>ppt_w</p:attrName>
                                        </p:attrNameLst>
                                      </p:cBhvr>
                                      <p:tavLst>
                                        <p:tav tm="0">
                                          <p:val>
                                            <p:fltVal val="0"/>
                                          </p:val>
                                        </p:tav>
                                        <p:tav tm="100000">
                                          <p:val>
                                            <p:strVal val="#ppt_w"/>
                                          </p:val>
                                        </p:tav>
                                      </p:tavLst>
                                    </p:anim>
                                  </p:childTnLst>
                                </p:cTn>
                              </p:par>
                            </p:childTnLst>
                          </p:cTn>
                        </p:par>
                        <p:par>
                          <p:cTn id="26" fill="hold">
                            <p:stCondLst>
                              <p:cond delay="2000"/>
                            </p:stCondLst>
                            <p:childTnLst>
                              <p:par>
                                <p:cTn id="27" presetID="22" presetClass="entr" presetSubtype="8" fill="hold" grpId="0" nodeType="afterEffect">
                                  <p:stCondLst>
                                    <p:cond delay="250"/>
                                  </p:stCondLst>
                                  <p:childTnLst>
                                    <p:set>
                                      <p:cBhvr>
                                        <p:cTn id="28" dur="1" fill="hold">
                                          <p:stCondLst>
                                            <p:cond delay="0"/>
                                          </p:stCondLst>
                                        </p:cTn>
                                        <p:tgtEl>
                                          <p:spTgt spid="22"/>
                                        </p:tgtEl>
                                        <p:attrNameLst>
                                          <p:attrName>style.visibility</p:attrName>
                                        </p:attrNameLst>
                                      </p:cBhvr>
                                      <p:to>
                                        <p:strVal val="visible"/>
                                      </p:to>
                                    </p:set>
                                    <p:animEffect transition="in" filter="wipe(left)">
                                      <p:cBhvr>
                                        <p:cTn id="29" dur="750"/>
                                        <p:tgtEl>
                                          <p:spTgt spid="22"/>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5" presetClass="entr" presetSubtype="0" fill="hold"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1000"/>
                                        <p:tgtEl>
                                          <p:spTgt spid="17"/>
                                        </p:tgtEl>
                                      </p:cBhvr>
                                    </p:animEffect>
                                    <p:anim calcmode="lin" valueType="num">
                                      <p:cBhvr>
                                        <p:cTn id="40" dur="1000" fill="hold"/>
                                        <p:tgtEl>
                                          <p:spTgt spid="17"/>
                                        </p:tgtEl>
                                        <p:attrNameLst>
                                          <p:attrName>style.rotation</p:attrName>
                                        </p:attrNameLst>
                                      </p:cBhvr>
                                      <p:tavLst>
                                        <p:tav tm="0">
                                          <p:val>
                                            <p:fltVal val="720"/>
                                          </p:val>
                                        </p:tav>
                                        <p:tav tm="100000">
                                          <p:val>
                                            <p:fltVal val="0"/>
                                          </p:val>
                                        </p:tav>
                                      </p:tavLst>
                                    </p:anim>
                                    <p:anim calcmode="lin" valueType="num">
                                      <p:cBhvr>
                                        <p:cTn id="41" dur="1000" fill="hold"/>
                                        <p:tgtEl>
                                          <p:spTgt spid="17"/>
                                        </p:tgtEl>
                                        <p:attrNameLst>
                                          <p:attrName>ppt_h</p:attrName>
                                        </p:attrNameLst>
                                      </p:cBhvr>
                                      <p:tavLst>
                                        <p:tav tm="0">
                                          <p:val>
                                            <p:fltVal val="0"/>
                                          </p:val>
                                        </p:tav>
                                        <p:tav tm="100000">
                                          <p:val>
                                            <p:strVal val="#ppt_h"/>
                                          </p:val>
                                        </p:tav>
                                      </p:tavLst>
                                    </p:anim>
                                    <p:anim calcmode="lin" valueType="num">
                                      <p:cBhvr>
                                        <p:cTn id="42" dur="1000" fill="hold"/>
                                        <p:tgtEl>
                                          <p:spTgt spid="17"/>
                                        </p:tgtEl>
                                        <p:attrNameLst>
                                          <p:attrName>ppt_w</p:attrName>
                                        </p:attrNameLst>
                                      </p:cBhvr>
                                      <p:tavLst>
                                        <p:tav tm="0">
                                          <p:val>
                                            <p:fltVal val="0"/>
                                          </p:val>
                                        </p:tav>
                                        <p:tav tm="100000">
                                          <p:val>
                                            <p:strVal val="#ppt_w"/>
                                          </p:val>
                                        </p:tav>
                                      </p:tavLst>
                                    </p:anim>
                                  </p:childTnLst>
                                </p:cTn>
                              </p:par>
                            </p:childTnLst>
                          </p:cTn>
                        </p:par>
                        <p:par>
                          <p:cTn id="43" fill="hold">
                            <p:stCondLst>
                              <p:cond delay="5000"/>
                            </p:stCondLst>
                            <p:childTnLst>
                              <p:par>
                                <p:cTn id="44" presetID="22" presetClass="entr" presetSubtype="8" fill="hold" grpId="0" nodeType="afterEffect">
                                  <p:stCondLst>
                                    <p:cond delay="250"/>
                                  </p:stCondLst>
                                  <p:childTnLst>
                                    <p:set>
                                      <p:cBhvr>
                                        <p:cTn id="45" dur="1" fill="hold">
                                          <p:stCondLst>
                                            <p:cond delay="0"/>
                                          </p:stCondLst>
                                        </p:cTn>
                                        <p:tgtEl>
                                          <p:spTgt spid="24"/>
                                        </p:tgtEl>
                                        <p:attrNameLst>
                                          <p:attrName>style.visibility</p:attrName>
                                        </p:attrNameLst>
                                      </p:cBhvr>
                                      <p:to>
                                        <p:strVal val="visible"/>
                                      </p:to>
                                    </p:set>
                                    <p:animEffect transition="in" filter="wipe(left)">
                                      <p:cBhvr>
                                        <p:cTn id="46" dur="750"/>
                                        <p:tgtEl>
                                          <p:spTgt spid="24"/>
                                        </p:tgtEl>
                                      </p:cBhvr>
                                    </p:animEffect>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Effect transition="in" filter="fade">
                                      <p:cBhvr>
                                        <p:cTn id="50" dur="1000"/>
                                        <p:tgtEl>
                                          <p:spTgt spid="30"/>
                                        </p:tgtEl>
                                      </p:cBhvr>
                                    </p:animEffect>
                                    <p:anim calcmode="lin" valueType="num">
                                      <p:cBhvr>
                                        <p:cTn id="51" dur="1000" fill="hold"/>
                                        <p:tgtEl>
                                          <p:spTgt spid="30"/>
                                        </p:tgtEl>
                                        <p:attrNameLst>
                                          <p:attrName>ppt_x</p:attrName>
                                        </p:attrNameLst>
                                      </p:cBhvr>
                                      <p:tavLst>
                                        <p:tav tm="0">
                                          <p:val>
                                            <p:strVal val="#ppt_x"/>
                                          </p:val>
                                        </p:tav>
                                        <p:tav tm="100000">
                                          <p:val>
                                            <p:strVal val="#ppt_x"/>
                                          </p:val>
                                        </p:tav>
                                      </p:tavLst>
                                    </p:anim>
                                    <p:anim calcmode="lin" valueType="num">
                                      <p:cBhvr>
                                        <p:cTn id="52" dur="1000" fill="hold"/>
                                        <p:tgtEl>
                                          <p:spTgt spid="30"/>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35" presetClass="entr" presetSubtype="0" fill="hold"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fade">
                                      <p:cBhvr>
                                        <p:cTn id="56" dur="1000"/>
                                        <p:tgtEl>
                                          <p:spTgt spid="18"/>
                                        </p:tgtEl>
                                      </p:cBhvr>
                                    </p:animEffect>
                                    <p:anim calcmode="lin" valueType="num">
                                      <p:cBhvr>
                                        <p:cTn id="57" dur="1000" fill="hold"/>
                                        <p:tgtEl>
                                          <p:spTgt spid="18"/>
                                        </p:tgtEl>
                                        <p:attrNameLst>
                                          <p:attrName>style.rotation</p:attrName>
                                        </p:attrNameLst>
                                      </p:cBhvr>
                                      <p:tavLst>
                                        <p:tav tm="0">
                                          <p:val>
                                            <p:fltVal val="720"/>
                                          </p:val>
                                        </p:tav>
                                        <p:tav tm="100000">
                                          <p:val>
                                            <p:fltVal val="0"/>
                                          </p:val>
                                        </p:tav>
                                      </p:tavLst>
                                    </p:anim>
                                    <p:anim calcmode="lin" valueType="num">
                                      <p:cBhvr>
                                        <p:cTn id="58" dur="1000" fill="hold"/>
                                        <p:tgtEl>
                                          <p:spTgt spid="18"/>
                                        </p:tgtEl>
                                        <p:attrNameLst>
                                          <p:attrName>ppt_h</p:attrName>
                                        </p:attrNameLst>
                                      </p:cBhvr>
                                      <p:tavLst>
                                        <p:tav tm="0">
                                          <p:val>
                                            <p:fltVal val="0"/>
                                          </p:val>
                                        </p:tav>
                                        <p:tav tm="100000">
                                          <p:val>
                                            <p:strVal val="#ppt_h"/>
                                          </p:val>
                                        </p:tav>
                                      </p:tavLst>
                                    </p:anim>
                                    <p:anim calcmode="lin" valueType="num">
                                      <p:cBhvr>
                                        <p:cTn id="59" dur="1000" fill="hold"/>
                                        <p:tgtEl>
                                          <p:spTgt spid="18"/>
                                        </p:tgtEl>
                                        <p:attrNameLst>
                                          <p:attrName>ppt_w</p:attrName>
                                        </p:attrNameLst>
                                      </p:cBhvr>
                                      <p:tavLst>
                                        <p:tav tm="0">
                                          <p:val>
                                            <p:fltVal val="0"/>
                                          </p:val>
                                        </p:tav>
                                        <p:tav tm="100000">
                                          <p:val>
                                            <p:strVal val="#ppt_w"/>
                                          </p:val>
                                        </p:tav>
                                      </p:tavLst>
                                    </p:anim>
                                  </p:childTnLst>
                                </p:cTn>
                              </p:par>
                            </p:childTnLst>
                          </p:cTn>
                        </p:par>
                        <p:par>
                          <p:cTn id="60" fill="hold">
                            <p:stCondLst>
                              <p:cond delay="8000"/>
                            </p:stCondLst>
                            <p:childTnLst>
                              <p:par>
                                <p:cTn id="61" presetID="22" presetClass="entr" presetSubtype="8" fill="hold" grpId="0" nodeType="afterEffect">
                                  <p:stCondLst>
                                    <p:cond delay="250"/>
                                  </p:stCondLst>
                                  <p:childTnLst>
                                    <p:set>
                                      <p:cBhvr>
                                        <p:cTn id="62" dur="1" fill="hold">
                                          <p:stCondLst>
                                            <p:cond delay="0"/>
                                          </p:stCondLst>
                                        </p:cTn>
                                        <p:tgtEl>
                                          <p:spTgt spid="27"/>
                                        </p:tgtEl>
                                        <p:attrNameLst>
                                          <p:attrName>style.visibility</p:attrName>
                                        </p:attrNameLst>
                                      </p:cBhvr>
                                      <p:to>
                                        <p:strVal val="visible"/>
                                      </p:to>
                                    </p:set>
                                    <p:animEffect transition="in" filter="wipe(left)">
                                      <p:cBhvr>
                                        <p:cTn id="63" dur="750"/>
                                        <p:tgtEl>
                                          <p:spTgt spid="27"/>
                                        </p:tgtEl>
                                      </p:cBhvr>
                                    </p:animEffect>
                                  </p:childTnLst>
                                </p:cTn>
                              </p:par>
                            </p:childTnLst>
                          </p:cTn>
                        </p:par>
                        <p:par>
                          <p:cTn id="64" fill="hold">
                            <p:stCondLst>
                              <p:cond delay="9000"/>
                            </p:stCondLst>
                            <p:childTnLst>
                              <p:par>
                                <p:cTn id="65" presetID="42" presetClass="entr" presetSubtype="0" fill="hold" grpId="0" nodeType="after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1000"/>
                                        <p:tgtEl>
                                          <p:spTgt spid="31"/>
                                        </p:tgtEl>
                                      </p:cBhvr>
                                    </p:animEffect>
                                    <p:anim calcmode="lin" valueType="num">
                                      <p:cBhvr>
                                        <p:cTn id="68" dur="1000" fill="hold"/>
                                        <p:tgtEl>
                                          <p:spTgt spid="31"/>
                                        </p:tgtEl>
                                        <p:attrNameLst>
                                          <p:attrName>ppt_x</p:attrName>
                                        </p:attrNameLst>
                                      </p:cBhvr>
                                      <p:tavLst>
                                        <p:tav tm="0">
                                          <p:val>
                                            <p:strVal val="#ppt_x"/>
                                          </p:val>
                                        </p:tav>
                                        <p:tav tm="100000">
                                          <p:val>
                                            <p:strVal val="#ppt_x"/>
                                          </p:val>
                                        </p:tav>
                                      </p:tavLst>
                                    </p:anim>
                                    <p:anim calcmode="lin" valueType="num">
                                      <p:cBhvr>
                                        <p:cTn id="69" dur="1000" fill="hold"/>
                                        <p:tgtEl>
                                          <p:spTgt spid="31"/>
                                        </p:tgtEl>
                                        <p:attrNameLst>
                                          <p:attrName>ppt_y</p:attrName>
                                        </p:attrNameLst>
                                      </p:cBhvr>
                                      <p:tavLst>
                                        <p:tav tm="0">
                                          <p:val>
                                            <p:strVal val="#ppt_y+.1"/>
                                          </p:val>
                                        </p:tav>
                                        <p:tav tm="100000">
                                          <p:val>
                                            <p:strVal val="#ppt_y"/>
                                          </p:val>
                                        </p:tav>
                                      </p:tavLst>
                                    </p:anim>
                                  </p:childTnLst>
                                </p:cTn>
                              </p:par>
                            </p:childTnLst>
                          </p:cTn>
                        </p:par>
                        <p:par>
                          <p:cTn id="70" fill="hold">
                            <p:stCondLst>
                              <p:cond delay="10000"/>
                            </p:stCondLst>
                            <p:childTnLst>
                              <p:par>
                                <p:cTn id="71" presetID="35" presetClass="entr" presetSubtype="0"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fade">
                                      <p:cBhvr>
                                        <p:cTn id="73" dur="1000"/>
                                        <p:tgtEl>
                                          <p:spTgt spid="19"/>
                                        </p:tgtEl>
                                      </p:cBhvr>
                                    </p:animEffect>
                                    <p:anim calcmode="lin" valueType="num">
                                      <p:cBhvr>
                                        <p:cTn id="74" dur="1000" fill="hold"/>
                                        <p:tgtEl>
                                          <p:spTgt spid="19"/>
                                        </p:tgtEl>
                                        <p:attrNameLst>
                                          <p:attrName>style.rotation</p:attrName>
                                        </p:attrNameLst>
                                      </p:cBhvr>
                                      <p:tavLst>
                                        <p:tav tm="0">
                                          <p:val>
                                            <p:fltVal val="720"/>
                                          </p:val>
                                        </p:tav>
                                        <p:tav tm="100000">
                                          <p:val>
                                            <p:fltVal val="0"/>
                                          </p:val>
                                        </p:tav>
                                      </p:tavLst>
                                    </p:anim>
                                    <p:anim calcmode="lin" valueType="num">
                                      <p:cBhvr>
                                        <p:cTn id="75" dur="1000" fill="hold"/>
                                        <p:tgtEl>
                                          <p:spTgt spid="19"/>
                                        </p:tgtEl>
                                        <p:attrNameLst>
                                          <p:attrName>ppt_h</p:attrName>
                                        </p:attrNameLst>
                                      </p:cBhvr>
                                      <p:tavLst>
                                        <p:tav tm="0">
                                          <p:val>
                                            <p:fltVal val="0"/>
                                          </p:val>
                                        </p:tav>
                                        <p:tav tm="100000">
                                          <p:val>
                                            <p:strVal val="#ppt_h"/>
                                          </p:val>
                                        </p:tav>
                                      </p:tavLst>
                                    </p:anim>
                                    <p:anim calcmode="lin" valueType="num">
                                      <p:cBhvr>
                                        <p:cTn id="76" dur="1000" fill="hold"/>
                                        <p:tgtEl>
                                          <p:spTgt spid="19"/>
                                        </p:tgtEl>
                                        <p:attrNameLst>
                                          <p:attrName>ppt_w</p:attrName>
                                        </p:attrNameLst>
                                      </p:cBhvr>
                                      <p:tavLst>
                                        <p:tav tm="0">
                                          <p:val>
                                            <p:fltVal val="0"/>
                                          </p:val>
                                        </p:tav>
                                        <p:tav tm="100000">
                                          <p:val>
                                            <p:strVal val="#ppt_w"/>
                                          </p:val>
                                        </p:tav>
                                      </p:tavLst>
                                    </p:anim>
                                  </p:childTnLst>
                                </p:cTn>
                              </p:par>
                            </p:childTnLst>
                          </p:cTn>
                        </p:par>
                        <p:par>
                          <p:cTn id="77" fill="hold">
                            <p:stCondLst>
                              <p:cond delay="11000"/>
                            </p:stCondLst>
                            <p:childTnLst>
                              <p:par>
                                <p:cTn id="78" presetID="22" presetClass="entr" presetSubtype="8" fill="hold" grpId="0" nodeType="afterEffect">
                                  <p:stCondLst>
                                    <p:cond delay="250"/>
                                  </p:stCondLst>
                                  <p:childTnLst>
                                    <p:set>
                                      <p:cBhvr>
                                        <p:cTn id="79" dur="1" fill="hold">
                                          <p:stCondLst>
                                            <p:cond delay="0"/>
                                          </p:stCondLst>
                                        </p:cTn>
                                        <p:tgtEl>
                                          <p:spTgt spid="26"/>
                                        </p:tgtEl>
                                        <p:attrNameLst>
                                          <p:attrName>style.visibility</p:attrName>
                                        </p:attrNameLst>
                                      </p:cBhvr>
                                      <p:to>
                                        <p:strVal val="visible"/>
                                      </p:to>
                                    </p:set>
                                    <p:animEffect transition="in" filter="wipe(left)">
                                      <p:cBhvr>
                                        <p:cTn id="80" dur="750"/>
                                        <p:tgtEl>
                                          <p:spTgt spid="26"/>
                                        </p:tgtEl>
                                      </p:cBhvr>
                                    </p:animEffect>
                                  </p:childTnLst>
                                </p:cTn>
                              </p:par>
                            </p:childTnLst>
                          </p:cTn>
                        </p:par>
                        <p:par>
                          <p:cTn id="81" fill="hold">
                            <p:stCondLst>
                              <p:cond delay="12000"/>
                            </p:stCondLst>
                            <p:childTnLst>
                              <p:par>
                                <p:cTn id="82" presetID="42" presetClass="entr" presetSubtype="0" fill="hold" grpId="0" nodeType="afterEffect">
                                  <p:stCondLst>
                                    <p:cond delay="0"/>
                                  </p:stCondLst>
                                  <p:childTnLst>
                                    <p:set>
                                      <p:cBhvr>
                                        <p:cTn id="83" dur="1" fill="hold">
                                          <p:stCondLst>
                                            <p:cond delay="0"/>
                                          </p:stCondLst>
                                        </p:cTn>
                                        <p:tgtEl>
                                          <p:spTgt spid="32"/>
                                        </p:tgtEl>
                                        <p:attrNameLst>
                                          <p:attrName>style.visibility</p:attrName>
                                        </p:attrNameLst>
                                      </p:cBhvr>
                                      <p:to>
                                        <p:strVal val="visible"/>
                                      </p:to>
                                    </p:set>
                                    <p:animEffect transition="in" filter="fade">
                                      <p:cBhvr>
                                        <p:cTn id="84" dur="1000"/>
                                        <p:tgtEl>
                                          <p:spTgt spid="32"/>
                                        </p:tgtEl>
                                      </p:cBhvr>
                                    </p:animEffect>
                                    <p:anim calcmode="lin" valueType="num">
                                      <p:cBhvr>
                                        <p:cTn id="85" dur="1000" fill="hold"/>
                                        <p:tgtEl>
                                          <p:spTgt spid="32"/>
                                        </p:tgtEl>
                                        <p:attrNameLst>
                                          <p:attrName>ppt_x</p:attrName>
                                        </p:attrNameLst>
                                      </p:cBhvr>
                                      <p:tavLst>
                                        <p:tav tm="0">
                                          <p:val>
                                            <p:strVal val="#ppt_x"/>
                                          </p:val>
                                        </p:tav>
                                        <p:tav tm="100000">
                                          <p:val>
                                            <p:strVal val="#ppt_x"/>
                                          </p:val>
                                        </p:tav>
                                      </p:tavLst>
                                    </p:anim>
                                    <p:anim calcmode="lin" valueType="num">
                                      <p:cBhvr>
                                        <p:cTn id="86" dur="1000" fill="hold"/>
                                        <p:tgtEl>
                                          <p:spTgt spid="32"/>
                                        </p:tgtEl>
                                        <p:attrNameLst>
                                          <p:attrName>ppt_y</p:attrName>
                                        </p:attrNameLst>
                                      </p:cBhvr>
                                      <p:tavLst>
                                        <p:tav tm="0">
                                          <p:val>
                                            <p:strVal val="#ppt_y+.1"/>
                                          </p:val>
                                        </p:tav>
                                        <p:tav tm="100000">
                                          <p:val>
                                            <p:strVal val="#ppt_y"/>
                                          </p:val>
                                        </p:tav>
                                      </p:tavLst>
                                    </p:anim>
                                  </p:childTnLst>
                                </p:cTn>
                              </p:par>
                            </p:childTnLst>
                          </p:cTn>
                        </p:par>
                        <p:par>
                          <p:cTn id="87" fill="hold">
                            <p:stCondLst>
                              <p:cond delay="13000"/>
                            </p:stCondLst>
                            <p:childTnLst>
                              <p:par>
                                <p:cTn id="88" presetID="35" presetClass="entr" presetSubtype="0"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fade">
                                      <p:cBhvr>
                                        <p:cTn id="90" dur="1000"/>
                                        <p:tgtEl>
                                          <p:spTgt spid="20"/>
                                        </p:tgtEl>
                                      </p:cBhvr>
                                    </p:animEffect>
                                    <p:anim calcmode="lin" valueType="num">
                                      <p:cBhvr>
                                        <p:cTn id="91" dur="1000" fill="hold"/>
                                        <p:tgtEl>
                                          <p:spTgt spid="20"/>
                                        </p:tgtEl>
                                        <p:attrNameLst>
                                          <p:attrName>style.rotation</p:attrName>
                                        </p:attrNameLst>
                                      </p:cBhvr>
                                      <p:tavLst>
                                        <p:tav tm="0">
                                          <p:val>
                                            <p:fltVal val="720"/>
                                          </p:val>
                                        </p:tav>
                                        <p:tav tm="100000">
                                          <p:val>
                                            <p:fltVal val="0"/>
                                          </p:val>
                                        </p:tav>
                                      </p:tavLst>
                                    </p:anim>
                                    <p:anim calcmode="lin" valueType="num">
                                      <p:cBhvr>
                                        <p:cTn id="92" dur="1000" fill="hold"/>
                                        <p:tgtEl>
                                          <p:spTgt spid="20"/>
                                        </p:tgtEl>
                                        <p:attrNameLst>
                                          <p:attrName>ppt_h</p:attrName>
                                        </p:attrNameLst>
                                      </p:cBhvr>
                                      <p:tavLst>
                                        <p:tav tm="0">
                                          <p:val>
                                            <p:fltVal val="0"/>
                                          </p:val>
                                        </p:tav>
                                        <p:tav tm="100000">
                                          <p:val>
                                            <p:strVal val="#ppt_h"/>
                                          </p:val>
                                        </p:tav>
                                      </p:tavLst>
                                    </p:anim>
                                    <p:anim calcmode="lin" valueType="num">
                                      <p:cBhvr>
                                        <p:cTn id="93" dur="1000" fill="hold"/>
                                        <p:tgtEl>
                                          <p:spTgt spid="20"/>
                                        </p:tgtEl>
                                        <p:attrNameLst>
                                          <p:attrName>ppt_w</p:attrName>
                                        </p:attrNameLst>
                                      </p:cBhvr>
                                      <p:tavLst>
                                        <p:tav tm="0">
                                          <p:val>
                                            <p:fltVal val="0"/>
                                          </p:val>
                                        </p:tav>
                                        <p:tav tm="100000">
                                          <p:val>
                                            <p:strVal val="#ppt_w"/>
                                          </p:val>
                                        </p:tav>
                                      </p:tavLst>
                                    </p:anim>
                                  </p:childTnLst>
                                </p:cTn>
                              </p:par>
                            </p:childTnLst>
                          </p:cTn>
                        </p:par>
                        <p:par>
                          <p:cTn id="94" fill="hold">
                            <p:stCondLst>
                              <p:cond delay="14000"/>
                            </p:stCondLst>
                            <p:childTnLst>
                              <p:par>
                                <p:cTn id="95" presetID="22" presetClass="entr" presetSubtype="8" fill="hold" grpId="0" nodeType="afterEffect">
                                  <p:stCondLst>
                                    <p:cond delay="250"/>
                                  </p:stCondLst>
                                  <p:childTnLst>
                                    <p:set>
                                      <p:cBhvr>
                                        <p:cTn id="96" dur="1" fill="hold">
                                          <p:stCondLst>
                                            <p:cond delay="0"/>
                                          </p:stCondLst>
                                        </p:cTn>
                                        <p:tgtEl>
                                          <p:spTgt spid="23"/>
                                        </p:tgtEl>
                                        <p:attrNameLst>
                                          <p:attrName>style.visibility</p:attrName>
                                        </p:attrNameLst>
                                      </p:cBhvr>
                                      <p:to>
                                        <p:strVal val="visible"/>
                                      </p:to>
                                    </p:set>
                                    <p:animEffect transition="in" filter="wipe(left)">
                                      <p:cBhvr>
                                        <p:cTn id="97" dur="750"/>
                                        <p:tgtEl>
                                          <p:spTgt spid="23"/>
                                        </p:tgtEl>
                                      </p:cBhvr>
                                    </p:animEffect>
                                  </p:childTnLst>
                                </p:cTn>
                              </p:par>
                            </p:childTnLst>
                          </p:cTn>
                        </p:par>
                        <p:par>
                          <p:cTn id="98" fill="hold">
                            <p:stCondLst>
                              <p:cond delay="1500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2" grpId="0" animBg="1"/>
      <p:bldP spid="23" grpId="0" animBg="1"/>
      <p:bldP spid="24" grpId="0" animBg="1"/>
      <p:bldP spid="26" grpId="0" animBg="1"/>
      <p:bldP spid="27" grpId="0" animBg="1"/>
      <p:bldP spid="28" grpId="0"/>
      <p:bldP spid="30" grpId="0"/>
      <p:bldP spid="31" grpId="0"/>
      <p:bldP spid="32" grpId="0"/>
      <p:bldP spid="3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2" name="Group 111">
            <a:extLst>
              <a:ext uri="{FF2B5EF4-FFF2-40B4-BE49-F238E27FC236}">
                <a16:creationId xmlns:a16="http://schemas.microsoft.com/office/drawing/2014/main" id="{CB35F34B-5BEE-4F84-AF84-CEA34D2D4E64}"/>
              </a:ext>
            </a:extLst>
          </p:cNvPr>
          <p:cNvGrpSpPr>
            <a:grpSpLocks noChangeAspect="1"/>
          </p:cNvGrpSpPr>
          <p:nvPr/>
        </p:nvGrpSpPr>
        <p:grpSpPr>
          <a:xfrm>
            <a:off x="3827016" y="145696"/>
            <a:ext cx="4937760" cy="4935996"/>
            <a:chOff x="694005" y="2038369"/>
            <a:chExt cx="3399443" cy="3398234"/>
          </a:xfrm>
          <a:effectLst/>
          <a:scene3d>
            <a:camera prst="perspectiveFront" fov="5100000">
              <a:rot lat="20400000" lon="20400000" rev="4200000"/>
            </a:camera>
            <a:lightRig rig="flood" dir="t">
              <a:rot lat="0" lon="0" rev="13800000"/>
            </a:lightRig>
          </a:scene3d>
        </p:grpSpPr>
        <p:sp>
          <p:nvSpPr>
            <p:cNvPr id="113" name="Freeform: Shape 112">
              <a:extLst>
                <a:ext uri="{FF2B5EF4-FFF2-40B4-BE49-F238E27FC236}">
                  <a16:creationId xmlns:a16="http://schemas.microsoft.com/office/drawing/2014/main" id="{FC3C7A40-992A-4171-995E-E94A7EC4BC96}"/>
                </a:ext>
              </a:extLst>
            </p:cNvPr>
            <p:cNvSpPr>
              <a:spLocks noChangeAspect="1"/>
            </p:cNvSpPr>
            <p:nvPr/>
          </p:nvSpPr>
          <p:spPr>
            <a:xfrm rot="60000">
              <a:off x="2438400" y="2057400"/>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002882"/>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C9F1C9D8-A7B0-411D-841D-4F1774ED2DB6}"/>
                </a:ext>
              </a:extLst>
            </p:cNvPr>
            <p:cNvSpPr>
              <a:spLocks noChangeAspect="1"/>
            </p:cNvSpPr>
            <p:nvPr/>
          </p:nvSpPr>
          <p:spPr>
            <a:xfrm rot="60000">
              <a:off x="3163877" y="2582891"/>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00005A"/>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Freeform: Shape 114">
              <a:extLst>
                <a:ext uri="{FF2B5EF4-FFF2-40B4-BE49-F238E27FC236}">
                  <a16:creationId xmlns:a16="http://schemas.microsoft.com/office/drawing/2014/main" id="{57213461-1D5A-4677-B09A-DB238D77955C}"/>
                </a:ext>
              </a:extLst>
            </p:cNvPr>
            <p:cNvSpPr>
              <a:spLocks noChangeAspect="1"/>
            </p:cNvSpPr>
            <p:nvPr/>
          </p:nvSpPr>
          <p:spPr>
            <a:xfrm rot="60000">
              <a:off x="3155850" y="3793215"/>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44D7FB"/>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BFDDF17-A750-4B21-82A0-5B48D967BF0D}"/>
                </a:ext>
              </a:extLst>
            </p:cNvPr>
            <p:cNvSpPr>
              <a:spLocks noChangeAspect="1"/>
            </p:cNvSpPr>
            <p:nvPr/>
          </p:nvSpPr>
          <p:spPr>
            <a:xfrm rot="60000">
              <a:off x="2422540" y="4517058"/>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36B8E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Shape 116">
              <a:extLst>
                <a:ext uri="{FF2B5EF4-FFF2-40B4-BE49-F238E27FC236}">
                  <a16:creationId xmlns:a16="http://schemas.microsoft.com/office/drawing/2014/main" id="{8CC3F971-A128-4B0F-AF79-8B0A4CB56235}"/>
                </a:ext>
              </a:extLst>
            </p:cNvPr>
            <p:cNvSpPr>
              <a:spLocks noChangeAspect="1"/>
            </p:cNvSpPr>
            <p:nvPr/>
          </p:nvSpPr>
          <p:spPr>
            <a:xfrm rot="60000">
              <a:off x="1196286" y="4486898"/>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239BD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9B5D5506-D941-41BB-AFCA-F489620FFA14}"/>
                </a:ext>
              </a:extLst>
            </p:cNvPr>
            <p:cNvSpPr>
              <a:spLocks noChangeAspect="1"/>
            </p:cNvSpPr>
            <p:nvPr/>
          </p:nvSpPr>
          <p:spPr>
            <a:xfrm rot="60000">
              <a:off x="694005" y="3761126"/>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157EBF"/>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Freeform: Shape 118">
              <a:extLst>
                <a:ext uri="{FF2B5EF4-FFF2-40B4-BE49-F238E27FC236}">
                  <a16:creationId xmlns:a16="http://schemas.microsoft.com/office/drawing/2014/main" id="{C419ED88-EC1B-487D-91A3-7693FF8A6217}"/>
                </a:ext>
              </a:extLst>
            </p:cNvPr>
            <p:cNvSpPr>
              <a:spLocks noChangeAspect="1"/>
            </p:cNvSpPr>
            <p:nvPr/>
          </p:nvSpPr>
          <p:spPr>
            <a:xfrm rot="60000">
              <a:off x="714396" y="2548927"/>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0967B9"/>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Freeform: Shape 119">
              <a:extLst>
                <a:ext uri="{FF2B5EF4-FFF2-40B4-BE49-F238E27FC236}">
                  <a16:creationId xmlns:a16="http://schemas.microsoft.com/office/drawing/2014/main" id="{CB838F1C-D4E7-4891-ABC4-5E5380A1225A}"/>
                </a:ext>
              </a:extLst>
            </p:cNvPr>
            <p:cNvSpPr>
              <a:spLocks noChangeAspect="1"/>
            </p:cNvSpPr>
            <p:nvPr/>
          </p:nvSpPr>
          <p:spPr>
            <a:xfrm rot="60000">
              <a:off x="1251640" y="2038369"/>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0050AA"/>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413779" y="659758"/>
            <a:ext cx="4013738" cy="1000274"/>
          </a:xfrm>
          <a:prstGeom prst="rect">
            <a:avLst/>
          </a:prstGeom>
          <a:noFill/>
        </p:spPr>
        <p:txBody>
          <a:bodyPr wrap="square" rtlCol="0">
            <a:spAutoFit/>
          </a:bodyPr>
          <a:lstStyle/>
          <a:p>
            <a:r>
              <a:rPr lang="en-US" sz="1600" dirty="0">
                <a:solidFill>
                  <a:srgbClr val="00005A"/>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101353" y="2000186"/>
            <a:ext cx="3809342" cy="1000274"/>
          </a:xfrm>
          <a:prstGeom prst="rect">
            <a:avLst/>
          </a:prstGeom>
          <a:noFill/>
        </p:spPr>
        <p:txBody>
          <a:bodyPr wrap="square" rtlCol="0">
            <a:spAutoFit/>
          </a:bodyPr>
          <a:lstStyle/>
          <a:p>
            <a:r>
              <a:rPr lang="en-US" sz="1600" dirty="0">
                <a:solidFill>
                  <a:srgbClr val="002882"/>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9095484" y="3507790"/>
            <a:ext cx="3180081" cy="1200329"/>
          </a:xfrm>
          <a:prstGeom prst="rect">
            <a:avLst/>
          </a:prstGeom>
          <a:noFill/>
        </p:spPr>
        <p:txBody>
          <a:bodyPr wrap="square" rtlCol="0">
            <a:spAutoFit/>
          </a:bodyPr>
          <a:lstStyle/>
          <a:p>
            <a:r>
              <a:rPr lang="en-US" sz="1600" dirty="0">
                <a:solidFill>
                  <a:srgbClr val="36B8E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a:off x="2251496" y="837173"/>
            <a:ext cx="3769987" cy="84497"/>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5794872" y="89146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$1,258</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flipV="1">
            <a:off x="2390751" y="4098484"/>
            <a:ext cx="2275372" cy="737678"/>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4181424" y="371694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flipV="1">
            <a:off x="8097446" y="1581254"/>
            <a:ext cx="910804" cy="473135"/>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7205675" y="383309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$4,521</a:t>
            </a:r>
          </a:p>
        </p:txBody>
      </p:sp>
      <p:sp>
        <p:nvSpPr>
          <p:cNvPr id="22" name="TextBox 21">
            <a:extLst>
              <a:ext uri="{FF2B5EF4-FFF2-40B4-BE49-F238E27FC236}">
                <a16:creationId xmlns:a16="http://schemas.microsoft.com/office/drawing/2014/main" id="{BCB89BBB-7FBC-4348-B131-111088A48342}"/>
              </a:ext>
            </a:extLst>
          </p:cNvPr>
          <p:cNvSpPr txBox="1"/>
          <p:nvPr/>
        </p:nvSpPr>
        <p:spPr>
          <a:xfrm>
            <a:off x="303072" y="3371798"/>
            <a:ext cx="3809342" cy="1000274"/>
          </a:xfrm>
          <a:prstGeom prst="rect">
            <a:avLst/>
          </a:prstGeom>
          <a:noFill/>
        </p:spPr>
        <p:txBody>
          <a:bodyPr wrap="square" rtlCol="0">
            <a:spAutoFit/>
          </a:bodyPr>
          <a:lstStyle/>
          <a:p>
            <a:r>
              <a:rPr lang="en-US" sz="1600" dirty="0">
                <a:solidFill>
                  <a:srgbClr val="0050AA"/>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23" name="TextBox 22">
            <a:extLst>
              <a:ext uri="{FF2B5EF4-FFF2-40B4-BE49-F238E27FC236}">
                <a16:creationId xmlns:a16="http://schemas.microsoft.com/office/drawing/2014/main" id="{561896D7-DB82-4389-B459-745E4CAB0803}"/>
              </a:ext>
            </a:extLst>
          </p:cNvPr>
          <p:cNvSpPr txBox="1"/>
          <p:nvPr/>
        </p:nvSpPr>
        <p:spPr>
          <a:xfrm>
            <a:off x="515977" y="4694054"/>
            <a:ext cx="3809342" cy="1000274"/>
          </a:xfrm>
          <a:prstGeom prst="rect">
            <a:avLst/>
          </a:prstGeom>
          <a:noFill/>
        </p:spPr>
        <p:txBody>
          <a:bodyPr wrap="square" rtlCol="0">
            <a:spAutoFit/>
          </a:bodyPr>
          <a:lstStyle/>
          <a:p>
            <a:r>
              <a:rPr lang="en-US" sz="1600" dirty="0">
                <a:solidFill>
                  <a:srgbClr val="0967B9"/>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24" name="TextBox 23">
            <a:extLst>
              <a:ext uri="{FF2B5EF4-FFF2-40B4-BE49-F238E27FC236}">
                <a16:creationId xmlns:a16="http://schemas.microsoft.com/office/drawing/2014/main" id="{A065A8BE-F6C6-4A52-99E9-6D330718186B}"/>
              </a:ext>
            </a:extLst>
          </p:cNvPr>
          <p:cNvSpPr txBox="1"/>
          <p:nvPr/>
        </p:nvSpPr>
        <p:spPr>
          <a:xfrm>
            <a:off x="4034109" y="5565529"/>
            <a:ext cx="3809342" cy="1000274"/>
          </a:xfrm>
          <a:prstGeom prst="rect">
            <a:avLst/>
          </a:prstGeom>
          <a:noFill/>
        </p:spPr>
        <p:txBody>
          <a:bodyPr wrap="square" rtlCol="0">
            <a:spAutoFit/>
          </a:bodyPr>
          <a:lstStyle/>
          <a:p>
            <a:r>
              <a:rPr lang="en-US" sz="1600" dirty="0">
                <a:solidFill>
                  <a:srgbClr val="157EB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25" name="TextBox 24">
            <a:extLst>
              <a:ext uri="{FF2B5EF4-FFF2-40B4-BE49-F238E27FC236}">
                <a16:creationId xmlns:a16="http://schemas.microsoft.com/office/drawing/2014/main" id="{0A955A05-DC8D-4187-8945-9709E5A5038C}"/>
              </a:ext>
            </a:extLst>
          </p:cNvPr>
          <p:cNvSpPr txBox="1"/>
          <p:nvPr/>
        </p:nvSpPr>
        <p:spPr>
          <a:xfrm>
            <a:off x="7997815" y="5387472"/>
            <a:ext cx="3809342" cy="1000274"/>
          </a:xfrm>
          <a:prstGeom prst="rect">
            <a:avLst/>
          </a:prstGeom>
          <a:noFill/>
        </p:spPr>
        <p:txBody>
          <a:bodyPr wrap="square" rtlCol="0">
            <a:spAutoFit/>
          </a:bodyPr>
          <a:lstStyle/>
          <a:p>
            <a:r>
              <a:rPr lang="en-US" sz="1600" dirty="0">
                <a:solidFill>
                  <a:srgbClr val="239BD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26" name="TextBox 25">
            <a:extLst>
              <a:ext uri="{FF2B5EF4-FFF2-40B4-BE49-F238E27FC236}">
                <a16:creationId xmlns:a16="http://schemas.microsoft.com/office/drawing/2014/main" id="{B430B563-C9FF-4883-A317-AE03B5168A97}"/>
              </a:ext>
            </a:extLst>
          </p:cNvPr>
          <p:cNvSpPr txBox="1"/>
          <p:nvPr/>
        </p:nvSpPr>
        <p:spPr>
          <a:xfrm>
            <a:off x="9011993" y="1982948"/>
            <a:ext cx="3263572" cy="1000274"/>
          </a:xfrm>
          <a:prstGeom prst="rect">
            <a:avLst/>
          </a:prstGeom>
          <a:noFill/>
        </p:spPr>
        <p:txBody>
          <a:bodyPr wrap="square" rtlCol="0">
            <a:spAutoFit/>
          </a:bodyPr>
          <a:lstStyle/>
          <a:p>
            <a:r>
              <a:rPr lang="en-US" sz="1600" dirty="0">
                <a:solidFill>
                  <a:srgbClr val="44D7F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27" name="TextBox 26">
            <a:extLst>
              <a:ext uri="{FF2B5EF4-FFF2-40B4-BE49-F238E27FC236}">
                <a16:creationId xmlns:a16="http://schemas.microsoft.com/office/drawing/2014/main" id="{2451489D-9A03-4FFA-A9BA-BFF82F2D2FEB}"/>
              </a:ext>
            </a:extLst>
          </p:cNvPr>
          <p:cNvSpPr txBox="1"/>
          <p:nvPr/>
        </p:nvSpPr>
        <p:spPr>
          <a:xfrm>
            <a:off x="7171081" y="1228396"/>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$2,342</a:t>
            </a:r>
          </a:p>
        </p:txBody>
      </p:sp>
      <p:sp>
        <p:nvSpPr>
          <p:cNvPr id="28" name="TextBox 27">
            <a:extLst>
              <a:ext uri="{FF2B5EF4-FFF2-40B4-BE49-F238E27FC236}">
                <a16:creationId xmlns:a16="http://schemas.microsoft.com/office/drawing/2014/main" id="{62C89E32-05AB-4A17-84F7-D387C8E8B795}"/>
              </a:ext>
            </a:extLst>
          </p:cNvPr>
          <p:cNvSpPr txBox="1"/>
          <p:nvPr/>
        </p:nvSpPr>
        <p:spPr>
          <a:xfrm>
            <a:off x="7843451" y="2363567"/>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$3,172</a:t>
            </a:r>
          </a:p>
        </p:txBody>
      </p:sp>
      <p:sp>
        <p:nvSpPr>
          <p:cNvPr id="29" name="TextBox 28">
            <a:extLst>
              <a:ext uri="{FF2B5EF4-FFF2-40B4-BE49-F238E27FC236}">
                <a16:creationId xmlns:a16="http://schemas.microsoft.com/office/drawing/2014/main" id="{7B7E7E99-AA39-482A-8D13-02CBE706FEE1}"/>
              </a:ext>
            </a:extLst>
          </p:cNvPr>
          <p:cNvSpPr txBox="1"/>
          <p:nvPr/>
        </p:nvSpPr>
        <p:spPr>
          <a:xfrm>
            <a:off x="5503498" y="443027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$3,785</a:t>
            </a:r>
          </a:p>
        </p:txBody>
      </p:sp>
      <p:sp>
        <p:nvSpPr>
          <p:cNvPr id="30" name="TextBox 29">
            <a:extLst>
              <a:ext uri="{FF2B5EF4-FFF2-40B4-BE49-F238E27FC236}">
                <a16:creationId xmlns:a16="http://schemas.microsoft.com/office/drawing/2014/main" id="{03DEB538-146B-4533-B13F-5C10457BECDD}"/>
              </a:ext>
            </a:extLst>
          </p:cNvPr>
          <p:cNvSpPr txBox="1"/>
          <p:nvPr/>
        </p:nvSpPr>
        <p:spPr>
          <a:xfrm>
            <a:off x="4575092" y="1361062"/>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$2,027</a:t>
            </a:r>
          </a:p>
        </p:txBody>
      </p:sp>
      <p:sp>
        <p:nvSpPr>
          <p:cNvPr id="31" name="TextBox 30">
            <a:extLst>
              <a:ext uri="{FF2B5EF4-FFF2-40B4-BE49-F238E27FC236}">
                <a16:creationId xmlns:a16="http://schemas.microsoft.com/office/drawing/2014/main" id="{E04740E0-7D50-4B40-A703-94DB14C34E78}"/>
              </a:ext>
            </a:extLst>
          </p:cNvPr>
          <p:cNvSpPr txBox="1"/>
          <p:nvPr/>
        </p:nvSpPr>
        <p:spPr>
          <a:xfrm>
            <a:off x="3914437" y="2407384"/>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$2,657</a:t>
            </a:r>
          </a:p>
        </p:txBody>
      </p:sp>
      <p:cxnSp>
        <p:nvCxnSpPr>
          <p:cNvPr id="33" name="Straight Connector 32">
            <a:extLst>
              <a:ext uri="{FF2B5EF4-FFF2-40B4-BE49-F238E27FC236}">
                <a16:creationId xmlns:a16="http://schemas.microsoft.com/office/drawing/2014/main" id="{68B1E722-A22D-41DD-8C85-AD55BEEF0507}"/>
              </a:ext>
            </a:extLst>
          </p:cNvPr>
          <p:cNvCxnSpPr>
            <a:cxnSpLocks/>
          </p:cNvCxnSpPr>
          <p:nvPr/>
        </p:nvCxnSpPr>
        <p:spPr>
          <a:xfrm flipH="1" flipV="1">
            <a:off x="8476935" y="2854149"/>
            <a:ext cx="618549" cy="819789"/>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4255B7B0-7D10-4162-B704-40A26AD6CE9B}"/>
              </a:ext>
            </a:extLst>
          </p:cNvPr>
          <p:cNvCxnSpPr>
            <a:cxnSpLocks/>
          </p:cNvCxnSpPr>
          <p:nvPr/>
        </p:nvCxnSpPr>
        <p:spPr>
          <a:xfrm flipH="1" flipV="1">
            <a:off x="7594068" y="4326793"/>
            <a:ext cx="560014" cy="1018736"/>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CFE8199B-15F7-4145-82FB-9505D01B9948}"/>
              </a:ext>
            </a:extLst>
          </p:cNvPr>
          <p:cNvCxnSpPr>
            <a:cxnSpLocks/>
          </p:cNvCxnSpPr>
          <p:nvPr/>
        </p:nvCxnSpPr>
        <p:spPr>
          <a:xfrm flipV="1">
            <a:off x="4498883" y="4785789"/>
            <a:ext cx="1216891" cy="750579"/>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B1F06E7-6810-452F-BBD2-A830459187FA}"/>
              </a:ext>
            </a:extLst>
          </p:cNvPr>
          <p:cNvCxnSpPr>
            <a:cxnSpLocks/>
          </p:cNvCxnSpPr>
          <p:nvPr/>
        </p:nvCxnSpPr>
        <p:spPr>
          <a:xfrm flipV="1">
            <a:off x="2175202" y="2815570"/>
            <a:ext cx="2195243" cy="638048"/>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7BE2522E-A53F-41F2-AAA2-0F70DF559DAC}"/>
              </a:ext>
            </a:extLst>
          </p:cNvPr>
          <p:cNvCxnSpPr>
            <a:cxnSpLocks/>
          </p:cNvCxnSpPr>
          <p:nvPr/>
        </p:nvCxnSpPr>
        <p:spPr>
          <a:xfrm flipV="1">
            <a:off x="2007895" y="1772450"/>
            <a:ext cx="2929728" cy="332482"/>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0572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750"/>
                                        <p:tgtEl>
                                          <p:spTgt spid="97"/>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112"/>
                                        </p:tgtEl>
                                        <p:attrNameLst>
                                          <p:attrName>style.visibility</p:attrName>
                                        </p:attrNameLst>
                                      </p:cBhvr>
                                      <p:to>
                                        <p:strVal val="visible"/>
                                      </p:to>
                                    </p:set>
                                    <p:anim calcmode="lin" valueType="num">
                                      <p:cBhvr>
                                        <p:cTn id="11" dur="1000" fill="hold"/>
                                        <p:tgtEl>
                                          <p:spTgt spid="112"/>
                                        </p:tgtEl>
                                        <p:attrNameLst>
                                          <p:attrName>ppt_w</p:attrName>
                                        </p:attrNameLst>
                                      </p:cBhvr>
                                      <p:tavLst>
                                        <p:tav tm="0">
                                          <p:val>
                                            <p:fltVal val="0"/>
                                          </p:val>
                                        </p:tav>
                                        <p:tav tm="100000">
                                          <p:val>
                                            <p:strVal val="#ppt_w"/>
                                          </p:val>
                                        </p:tav>
                                      </p:tavLst>
                                    </p:anim>
                                    <p:anim calcmode="lin" valueType="num">
                                      <p:cBhvr>
                                        <p:cTn id="12" dur="1000" fill="hold"/>
                                        <p:tgtEl>
                                          <p:spTgt spid="112"/>
                                        </p:tgtEl>
                                        <p:attrNameLst>
                                          <p:attrName>ppt_h</p:attrName>
                                        </p:attrNameLst>
                                      </p:cBhvr>
                                      <p:tavLst>
                                        <p:tav tm="0">
                                          <p:val>
                                            <p:fltVal val="0"/>
                                          </p:val>
                                        </p:tav>
                                        <p:tav tm="100000">
                                          <p:val>
                                            <p:strVal val="#ppt_h"/>
                                          </p:val>
                                        </p:tav>
                                      </p:tavLst>
                                    </p:anim>
                                    <p:anim calcmode="lin" valueType="num">
                                      <p:cBhvr>
                                        <p:cTn id="13" dur="1000" fill="hold"/>
                                        <p:tgtEl>
                                          <p:spTgt spid="112"/>
                                        </p:tgtEl>
                                        <p:attrNameLst>
                                          <p:attrName>style.rotation</p:attrName>
                                        </p:attrNameLst>
                                      </p:cBhvr>
                                      <p:tavLst>
                                        <p:tav tm="0">
                                          <p:val>
                                            <p:fltVal val="90"/>
                                          </p:val>
                                        </p:tav>
                                        <p:tav tm="100000">
                                          <p:val>
                                            <p:fltVal val="0"/>
                                          </p:val>
                                        </p:tav>
                                      </p:tavLst>
                                    </p:anim>
                                    <p:animEffect transition="in" filter="fade">
                                      <p:cBhvr>
                                        <p:cTn id="14" dur="1000"/>
                                        <p:tgtEl>
                                          <p:spTgt spid="11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1000"/>
                                        <p:tgtEl>
                                          <p:spTgt spid="26"/>
                                        </p:tgtEl>
                                      </p:cBhvr>
                                    </p:animEffect>
                                    <p:anim calcmode="lin" valueType="num">
                                      <p:cBhvr>
                                        <p:cTn id="19" dur="1000" fill="hold"/>
                                        <p:tgtEl>
                                          <p:spTgt spid="26"/>
                                        </p:tgtEl>
                                        <p:attrNameLst>
                                          <p:attrName>ppt_x</p:attrName>
                                        </p:attrNameLst>
                                      </p:cBhvr>
                                      <p:tavLst>
                                        <p:tav tm="0">
                                          <p:val>
                                            <p:strVal val="#ppt_x"/>
                                          </p:val>
                                        </p:tav>
                                        <p:tav tm="100000">
                                          <p:val>
                                            <p:strVal val="#ppt_x"/>
                                          </p:val>
                                        </p:tav>
                                      </p:tavLst>
                                    </p:anim>
                                    <p:anim calcmode="lin" valueType="num">
                                      <p:cBhvr>
                                        <p:cTn id="20" dur="1000" fill="hold"/>
                                        <p:tgtEl>
                                          <p:spTgt spid="26"/>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22" presetClass="entr" presetSubtype="2" fill="hold" nodeType="afterEffect">
                                  <p:stCondLst>
                                    <p:cond delay="0"/>
                                  </p:stCondLst>
                                  <p:childTnLst>
                                    <p:set>
                                      <p:cBhvr>
                                        <p:cTn id="23" dur="1" fill="hold">
                                          <p:stCondLst>
                                            <p:cond delay="0"/>
                                          </p:stCondLst>
                                        </p:cTn>
                                        <p:tgtEl>
                                          <p:spTgt spid="104"/>
                                        </p:tgtEl>
                                        <p:attrNameLst>
                                          <p:attrName>style.visibility</p:attrName>
                                        </p:attrNameLst>
                                      </p:cBhvr>
                                      <p:to>
                                        <p:strVal val="visible"/>
                                      </p:to>
                                    </p:set>
                                    <p:animEffect transition="in" filter="wipe(right)">
                                      <p:cBhvr>
                                        <p:cTn id="24" dur="500"/>
                                        <p:tgtEl>
                                          <p:spTgt spid="104"/>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cBhvr>
                                        <p:cTn id="28" dur="500" fill="hold"/>
                                        <p:tgtEl>
                                          <p:spTgt spid="27"/>
                                        </p:tgtEl>
                                        <p:attrNameLst>
                                          <p:attrName>ppt_w</p:attrName>
                                        </p:attrNameLst>
                                      </p:cBhvr>
                                      <p:tavLst>
                                        <p:tav tm="0">
                                          <p:val>
                                            <p:fltVal val="0"/>
                                          </p:val>
                                        </p:tav>
                                        <p:tav tm="100000">
                                          <p:val>
                                            <p:strVal val="#ppt_w"/>
                                          </p:val>
                                        </p:tav>
                                      </p:tavLst>
                                    </p:anim>
                                    <p:anim calcmode="lin" valueType="num">
                                      <p:cBhvr>
                                        <p:cTn id="29" dur="500" fill="hold"/>
                                        <p:tgtEl>
                                          <p:spTgt spid="27"/>
                                        </p:tgtEl>
                                        <p:attrNameLst>
                                          <p:attrName>ppt_h</p:attrName>
                                        </p:attrNameLst>
                                      </p:cBhvr>
                                      <p:tavLst>
                                        <p:tav tm="0">
                                          <p:val>
                                            <p:fltVal val="0"/>
                                          </p:val>
                                        </p:tav>
                                        <p:tav tm="100000">
                                          <p:val>
                                            <p:strVal val="#ppt_h"/>
                                          </p:val>
                                        </p:tav>
                                      </p:tavLst>
                                    </p:anim>
                                    <p:animEffect transition="in" filter="fade">
                                      <p:cBhvr>
                                        <p:cTn id="30" dur="500"/>
                                        <p:tgtEl>
                                          <p:spTgt spid="27"/>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96"/>
                                        </p:tgtEl>
                                        <p:attrNameLst>
                                          <p:attrName>style.visibility</p:attrName>
                                        </p:attrNameLst>
                                      </p:cBhvr>
                                      <p:to>
                                        <p:strVal val="visible"/>
                                      </p:to>
                                    </p:set>
                                    <p:animEffect transition="in" filter="fade">
                                      <p:cBhvr>
                                        <p:cTn id="34" dur="1000"/>
                                        <p:tgtEl>
                                          <p:spTgt spid="96"/>
                                        </p:tgtEl>
                                      </p:cBhvr>
                                    </p:animEffect>
                                    <p:anim calcmode="lin" valueType="num">
                                      <p:cBhvr>
                                        <p:cTn id="35" dur="1000" fill="hold"/>
                                        <p:tgtEl>
                                          <p:spTgt spid="96"/>
                                        </p:tgtEl>
                                        <p:attrNameLst>
                                          <p:attrName>ppt_x</p:attrName>
                                        </p:attrNameLst>
                                      </p:cBhvr>
                                      <p:tavLst>
                                        <p:tav tm="0">
                                          <p:val>
                                            <p:strVal val="#ppt_x"/>
                                          </p:val>
                                        </p:tav>
                                        <p:tav tm="100000">
                                          <p:val>
                                            <p:strVal val="#ppt_x"/>
                                          </p:val>
                                        </p:tav>
                                      </p:tavLst>
                                    </p:anim>
                                    <p:anim calcmode="lin" valueType="num">
                                      <p:cBhvr>
                                        <p:cTn id="36" dur="1000" fill="hold"/>
                                        <p:tgtEl>
                                          <p:spTgt spid="96"/>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2" presetClass="entr" presetSubtype="4" fill="hold" nodeType="afterEffect">
                                  <p:stCondLst>
                                    <p:cond delay="0"/>
                                  </p:stCondLst>
                                  <p:childTnLst>
                                    <p:set>
                                      <p:cBhvr>
                                        <p:cTn id="39" dur="1" fill="hold">
                                          <p:stCondLst>
                                            <p:cond delay="0"/>
                                          </p:stCondLst>
                                        </p:cTn>
                                        <p:tgtEl>
                                          <p:spTgt spid="33"/>
                                        </p:tgtEl>
                                        <p:attrNameLst>
                                          <p:attrName>style.visibility</p:attrName>
                                        </p:attrNameLst>
                                      </p:cBhvr>
                                      <p:to>
                                        <p:strVal val="visible"/>
                                      </p:to>
                                    </p:set>
                                    <p:animEffect transition="in" filter="wipe(down)">
                                      <p:cBhvr>
                                        <p:cTn id="40" dur="500"/>
                                        <p:tgtEl>
                                          <p:spTgt spid="33"/>
                                        </p:tgtEl>
                                      </p:cBhvr>
                                    </p:animEffect>
                                  </p:childTnLst>
                                </p:cTn>
                              </p:par>
                            </p:childTnLst>
                          </p:cTn>
                        </p:par>
                        <p:par>
                          <p:cTn id="41" fill="hold">
                            <p:stCondLst>
                              <p:cond delay="5250"/>
                            </p:stCondLst>
                            <p:childTnLst>
                              <p:par>
                                <p:cTn id="42" presetID="53" presetClass="entr" presetSubtype="16" fill="hold" grpId="0" nodeType="afterEffect">
                                  <p:stCondLst>
                                    <p:cond delay="0"/>
                                  </p:stCondLst>
                                  <p:childTnLst>
                                    <p:set>
                                      <p:cBhvr>
                                        <p:cTn id="43" dur="1" fill="hold">
                                          <p:stCondLst>
                                            <p:cond delay="0"/>
                                          </p:stCondLst>
                                        </p:cTn>
                                        <p:tgtEl>
                                          <p:spTgt spid="28"/>
                                        </p:tgtEl>
                                        <p:attrNameLst>
                                          <p:attrName>style.visibility</p:attrName>
                                        </p:attrNameLst>
                                      </p:cBhvr>
                                      <p:to>
                                        <p:strVal val="visible"/>
                                      </p:to>
                                    </p:set>
                                    <p:anim calcmode="lin" valueType="num">
                                      <p:cBhvr>
                                        <p:cTn id="44" dur="500" fill="hold"/>
                                        <p:tgtEl>
                                          <p:spTgt spid="28"/>
                                        </p:tgtEl>
                                        <p:attrNameLst>
                                          <p:attrName>ppt_w</p:attrName>
                                        </p:attrNameLst>
                                      </p:cBhvr>
                                      <p:tavLst>
                                        <p:tav tm="0">
                                          <p:val>
                                            <p:fltVal val="0"/>
                                          </p:val>
                                        </p:tav>
                                        <p:tav tm="100000">
                                          <p:val>
                                            <p:strVal val="#ppt_w"/>
                                          </p:val>
                                        </p:tav>
                                      </p:tavLst>
                                    </p:anim>
                                    <p:anim calcmode="lin" valueType="num">
                                      <p:cBhvr>
                                        <p:cTn id="45" dur="500" fill="hold"/>
                                        <p:tgtEl>
                                          <p:spTgt spid="28"/>
                                        </p:tgtEl>
                                        <p:attrNameLst>
                                          <p:attrName>ppt_h</p:attrName>
                                        </p:attrNameLst>
                                      </p:cBhvr>
                                      <p:tavLst>
                                        <p:tav tm="0">
                                          <p:val>
                                            <p:fltVal val="0"/>
                                          </p:val>
                                        </p:tav>
                                        <p:tav tm="100000">
                                          <p:val>
                                            <p:strVal val="#ppt_h"/>
                                          </p:val>
                                        </p:tav>
                                      </p:tavLst>
                                    </p:anim>
                                    <p:animEffect transition="in" filter="fade">
                                      <p:cBhvr>
                                        <p:cTn id="46" dur="500"/>
                                        <p:tgtEl>
                                          <p:spTgt spid="28"/>
                                        </p:tgtEl>
                                      </p:cBhvr>
                                    </p:animEffect>
                                  </p:childTnLst>
                                </p:cTn>
                              </p:par>
                            </p:childTnLst>
                          </p:cTn>
                        </p:par>
                        <p:par>
                          <p:cTn id="47" fill="hold">
                            <p:stCondLst>
                              <p:cond delay="5750"/>
                            </p:stCondLst>
                            <p:childTnLst>
                              <p:par>
                                <p:cTn id="48" presetID="42"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fade">
                                      <p:cBhvr>
                                        <p:cTn id="50" dur="1000"/>
                                        <p:tgtEl>
                                          <p:spTgt spid="25"/>
                                        </p:tgtEl>
                                      </p:cBhvr>
                                    </p:animEffect>
                                    <p:anim calcmode="lin" valueType="num">
                                      <p:cBhvr>
                                        <p:cTn id="51" dur="1000" fill="hold"/>
                                        <p:tgtEl>
                                          <p:spTgt spid="25"/>
                                        </p:tgtEl>
                                        <p:attrNameLst>
                                          <p:attrName>ppt_x</p:attrName>
                                        </p:attrNameLst>
                                      </p:cBhvr>
                                      <p:tavLst>
                                        <p:tav tm="0">
                                          <p:val>
                                            <p:strVal val="#ppt_x"/>
                                          </p:val>
                                        </p:tav>
                                        <p:tav tm="100000">
                                          <p:val>
                                            <p:strVal val="#ppt_x"/>
                                          </p:val>
                                        </p:tav>
                                      </p:tavLst>
                                    </p:anim>
                                    <p:anim calcmode="lin" valueType="num">
                                      <p:cBhvr>
                                        <p:cTn id="52" dur="1000" fill="hold"/>
                                        <p:tgtEl>
                                          <p:spTgt spid="25"/>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2" presetClass="entr" presetSubtype="4"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Effect transition="in" filter="wipe(down)">
                                      <p:cBhvr>
                                        <p:cTn id="56" dur="500"/>
                                        <p:tgtEl>
                                          <p:spTgt spid="35"/>
                                        </p:tgtEl>
                                      </p:cBhvr>
                                    </p:animEffect>
                                  </p:childTnLst>
                                </p:cTn>
                              </p:par>
                            </p:childTnLst>
                          </p:cTn>
                        </p:par>
                        <p:par>
                          <p:cTn id="57" fill="hold">
                            <p:stCondLst>
                              <p:cond delay="7250"/>
                            </p:stCondLst>
                            <p:childTnLst>
                              <p:par>
                                <p:cTn id="58" presetID="53" presetClass="entr" presetSubtype="16" fill="hold" grpId="0" nodeType="afterEffect">
                                  <p:stCondLst>
                                    <p:cond delay="0"/>
                                  </p:stCondLst>
                                  <p:childTnLst>
                                    <p:set>
                                      <p:cBhvr>
                                        <p:cTn id="59" dur="1" fill="hold">
                                          <p:stCondLst>
                                            <p:cond delay="0"/>
                                          </p:stCondLst>
                                        </p:cTn>
                                        <p:tgtEl>
                                          <p:spTgt spid="105"/>
                                        </p:tgtEl>
                                        <p:attrNameLst>
                                          <p:attrName>style.visibility</p:attrName>
                                        </p:attrNameLst>
                                      </p:cBhvr>
                                      <p:to>
                                        <p:strVal val="visible"/>
                                      </p:to>
                                    </p:set>
                                    <p:anim calcmode="lin" valueType="num">
                                      <p:cBhvr>
                                        <p:cTn id="60" dur="500" fill="hold"/>
                                        <p:tgtEl>
                                          <p:spTgt spid="105"/>
                                        </p:tgtEl>
                                        <p:attrNameLst>
                                          <p:attrName>ppt_w</p:attrName>
                                        </p:attrNameLst>
                                      </p:cBhvr>
                                      <p:tavLst>
                                        <p:tav tm="0">
                                          <p:val>
                                            <p:fltVal val="0"/>
                                          </p:val>
                                        </p:tav>
                                        <p:tav tm="100000">
                                          <p:val>
                                            <p:strVal val="#ppt_w"/>
                                          </p:val>
                                        </p:tav>
                                      </p:tavLst>
                                    </p:anim>
                                    <p:anim calcmode="lin" valueType="num">
                                      <p:cBhvr>
                                        <p:cTn id="61" dur="500" fill="hold"/>
                                        <p:tgtEl>
                                          <p:spTgt spid="105"/>
                                        </p:tgtEl>
                                        <p:attrNameLst>
                                          <p:attrName>ppt_h</p:attrName>
                                        </p:attrNameLst>
                                      </p:cBhvr>
                                      <p:tavLst>
                                        <p:tav tm="0">
                                          <p:val>
                                            <p:fltVal val="0"/>
                                          </p:val>
                                        </p:tav>
                                        <p:tav tm="100000">
                                          <p:val>
                                            <p:strVal val="#ppt_h"/>
                                          </p:val>
                                        </p:tav>
                                      </p:tavLst>
                                    </p:anim>
                                    <p:animEffect transition="in" filter="fade">
                                      <p:cBhvr>
                                        <p:cTn id="62" dur="500"/>
                                        <p:tgtEl>
                                          <p:spTgt spid="105"/>
                                        </p:tgtEl>
                                      </p:cBhvr>
                                    </p:animEffect>
                                  </p:childTnLst>
                                </p:cTn>
                              </p:par>
                            </p:childTnLst>
                          </p:cTn>
                        </p:par>
                        <p:par>
                          <p:cTn id="63" fill="hold">
                            <p:stCondLst>
                              <p:cond delay="7750"/>
                            </p:stCondLst>
                            <p:childTnLst>
                              <p:par>
                                <p:cTn id="64" presetID="42" presetClass="entr" presetSubtype="0" fill="hold" grpId="0" nodeType="afterEffect">
                                  <p:stCondLst>
                                    <p:cond delay="0"/>
                                  </p:stCondLst>
                                  <p:childTnLst>
                                    <p:set>
                                      <p:cBhvr>
                                        <p:cTn id="65" dur="1" fill="hold">
                                          <p:stCondLst>
                                            <p:cond delay="0"/>
                                          </p:stCondLst>
                                        </p:cTn>
                                        <p:tgtEl>
                                          <p:spTgt spid="24"/>
                                        </p:tgtEl>
                                        <p:attrNameLst>
                                          <p:attrName>style.visibility</p:attrName>
                                        </p:attrNameLst>
                                      </p:cBhvr>
                                      <p:to>
                                        <p:strVal val="visible"/>
                                      </p:to>
                                    </p:set>
                                    <p:animEffect transition="in" filter="fade">
                                      <p:cBhvr>
                                        <p:cTn id="66" dur="1000"/>
                                        <p:tgtEl>
                                          <p:spTgt spid="24"/>
                                        </p:tgtEl>
                                      </p:cBhvr>
                                    </p:animEffect>
                                    <p:anim calcmode="lin" valueType="num">
                                      <p:cBhvr>
                                        <p:cTn id="67" dur="1000" fill="hold"/>
                                        <p:tgtEl>
                                          <p:spTgt spid="24"/>
                                        </p:tgtEl>
                                        <p:attrNameLst>
                                          <p:attrName>ppt_x</p:attrName>
                                        </p:attrNameLst>
                                      </p:cBhvr>
                                      <p:tavLst>
                                        <p:tav tm="0">
                                          <p:val>
                                            <p:strVal val="#ppt_x"/>
                                          </p:val>
                                        </p:tav>
                                        <p:tav tm="100000">
                                          <p:val>
                                            <p:strVal val="#ppt_x"/>
                                          </p:val>
                                        </p:tav>
                                      </p:tavLst>
                                    </p:anim>
                                    <p:anim calcmode="lin" valueType="num">
                                      <p:cBhvr>
                                        <p:cTn id="68" dur="1000" fill="hold"/>
                                        <p:tgtEl>
                                          <p:spTgt spid="24"/>
                                        </p:tgtEl>
                                        <p:attrNameLst>
                                          <p:attrName>ppt_y</p:attrName>
                                        </p:attrNameLst>
                                      </p:cBhvr>
                                      <p:tavLst>
                                        <p:tav tm="0">
                                          <p:val>
                                            <p:strVal val="#ppt_y+.1"/>
                                          </p:val>
                                        </p:tav>
                                        <p:tav tm="100000">
                                          <p:val>
                                            <p:strVal val="#ppt_y"/>
                                          </p:val>
                                        </p:tav>
                                      </p:tavLst>
                                    </p:anim>
                                  </p:childTnLst>
                                </p:cTn>
                              </p:par>
                            </p:childTnLst>
                          </p:cTn>
                        </p:par>
                        <p:par>
                          <p:cTn id="69" fill="hold">
                            <p:stCondLst>
                              <p:cond delay="8750"/>
                            </p:stCondLst>
                            <p:childTnLst>
                              <p:par>
                                <p:cTn id="70" presetID="22" presetClass="entr" presetSubtype="8" fill="hold" nodeType="after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wipe(left)">
                                      <p:cBhvr>
                                        <p:cTn id="72" dur="500"/>
                                        <p:tgtEl>
                                          <p:spTgt spid="37"/>
                                        </p:tgtEl>
                                      </p:cBhvr>
                                    </p:animEffect>
                                  </p:childTnLst>
                                </p:cTn>
                              </p:par>
                            </p:childTnLst>
                          </p:cTn>
                        </p:par>
                        <p:par>
                          <p:cTn id="73" fill="hold">
                            <p:stCondLst>
                              <p:cond delay="9250"/>
                            </p:stCondLst>
                            <p:childTnLst>
                              <p:par>
                                <p:cTn id="74" presetID="53" presetClass="entr" presetSubtype="16" fill="hold" grpId="0" nodeType="afterEffect">
                                  <p:stCondLst>
                                    <p:cond delay="0"/>
                                  </p:stCondLst>
                                  <p:childTnLst>
                                    <p:set>
                                      <p:cBhvr>
                                        <p:cTn id="75" dur="1" fill="hold">
                                          <p:stCondLst>
                                            <p:cond delay="0"/>
                                          </p:stCondLst>
                                        </p:cTn>
                                        <p:tgtEl>
                                          <p:spTgt spid="29"/>
                                        </p:tgtEl>
                                        <p:attrNameLst>
                                          <p:attrName>style.visibility</p:attrName>
                                        </p:attrNameLst>
                                      </p:cBhvr>
                                      <p:to>
                                        <p:strVal val="visible"/>
                                      </p:to>
                                    </p:set>
                                    <p:anim calcmode="lin" valueType="num">
                                      <p:cBhvr>
                                        <p:cTn id="76" dur="500" fill="hold"/>
                                        <p:tgtEl>
                                          <p:spTgt spid="29"/>
                                        </p:tgtEl>
                                        <p:attrNameLst>
                                          <p:attrName>ppt_w</p:attrName>
                                        </p:attrNameLst>
                                      </p:cBhvr>
                                      <p:tavLst>
                                        <p:tav tm="0">
                                          <p:val>
                                            <p:fltVal val="0"/>
                                          </p:val>
                                        </p:tav>
                                        <p:tav tm="100000">
                                          <p:val>
                                            <p:strVal val="#ppt_w"/>
                                          </p:val>
                                        </p:tav>
                                      </p:tavLst>
                                    </p:anim>
                                    <p:anim calcmode="lin" valueType="num">
                                      <p:cBhvr>
                                        <p:cTn id="77" dur="500" fill="hold"/>
                                        <p:tgtEl>
                                          <p:spTgt spid="29"/>
                                        </p:tgtEl>
                                        <p:attrNameLst>
                                          <p:attrName>ppt_h</p:attrName>
                                        </p:attrNameLst>
                                      </p:cBhvr>
                                      <p:tavLst>
                                        <p:tav tm="0">
                                          <p:val>
                                            <p:fltVal val="0"/>
                                          </p:val>
                                        </p:tav>
                                        <p:tav tm="100000">
                                          <p:val>
                                            <p:strVal val="#ppt_h"/>
                                          </p:val>
                                        </p:tav>
                                      </p:tavLst>
                                    </p:anim>
                                    <p:animEffect transition="in" filter="fade">
                                      <p:cBhvr>
                                        <p:cTn id="78" dur="500"/>
                                        <p:tgtEl>
                                          <p:spTgt spid="29"/>
                                        </p:tgtEl>
                                      </p:cBhvr>
                                    </p:animEffect>
                                  </p:childTnLst>
                                </p:cTn>
                              </p:par>
                            </p:childTnLst>
                          </p:cTn>
                        </p:par>
                        <p:par>
                          <p:cTn id="79" fill="hold">
                            <p:stCondLst>
                              <p:cond delay="9750"/>
                            </p:stCondLst>
                            <p:childTnLst>
                              <p:par>
                                <p:cTn id="80" presetID="42" presetClass="entr" presetSubtype="0"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fade">
                                      <p:cBhvr>
                                        <p:cTn id="82" dur="1000"/>
                                        <p:tgtEl>
                                          <p:spTgt spid="23"/>
                                        </p:tgtEl>
                                      </p:cBhvr>
                                    </p:animEffect>
                                    <p:anim calcmode="lin" valueType="num">
                                      <p:cBhvr>
                                        <p:cTn id="83" dur="1000" fill="hold"/>
                                        <p:tgtEl>
                                          <p:spTgt spid="23"/>
                                        </p:tgtEl>
                                        <p:attrNameLst>
                                          <p:attrName>ppt_x</p:attrName>
                                        </p:attrNameLst>
                                      </p:cBhvr>
                                      <p:tavLst>
                                        <p:tav tm="0">
                                          <p:val>
                                            <p:strVal val="#ppt_x"/>
                                          </p:val>
                                        </p:tav>
                                        <p:tav tm="100000">
                                          <p:val>
                                            <p:strVal val="#ppt_x"/>
                                          </p:val>
                                        </p:tav>
                                      </p:tavLst>
                                    </p:anim>
                                    <p:anim calcmode="lin" valueType="num">
                                      <p:cBhvr>
                                        <p:cTn id="84" dur="1000" fill="hold"/>
                                        <p:tgtEl>
                                          <p:spTgt spid="23"/>
                                        </p:tgtEl>
                                        <p:attrNameLst>
                                          <p:attrName>ppt_y</p:attrName>
                                        </p:attrNameLst>
                                      </p:cBhvr>
                                      <p:tavLst>
                                        <p:tav tm="0">
                                          <p:val>
                                            <p:strVal val="#ppt_y+.1"/>
                                          </p:val>
                                        </p:tav>
                                        <p:tav tm="100000">
                                          <p:val>
                                            <p:strVal val="#ppt_y"/>
                                          </p:val>
                                        </p:tav>
                                      </p:tavLst>
                                    </p:anim>
                                  </p:childTnLst>
                                </p:cTn>
                              </p:par>
                            </p:childTnLst>
                          </p:cTn>
                        </p:par>
                        <p:par>
                          <p:cTn id="85" fill="hold">
                            <p:stCondLst>
                              <p:cond delay="10750"/>
                            </p:stCondLst>
                            <p:childTnLst>
                              <p:par>
                                <p:cTn id="86" presetID="22" presetClass="entr" presetSubtype="8" fill="hold" nodeType="afterEffect">
                                  <p:stCondLst>
                                    <p:cond delay="0"/>
                                  </p:stCondLst>
                                  <p:childTnLst>
                                    <p:set>
                                      <p:cBhvr>
                                        <p:cTn id="87" dur="1" fill="hold">
                                          <p:stCondLst>
                                            <p:cond delay="0"/>
                                          </p:stCondLst>
                                        </p:cTn>
                                        <p:tgtEl>
                                          <p:spTgt spid="101"/>
                                        </p:tgtEl>
                                        <p:attrNameLst>
                                          <p:attrName>style.visibility</p:attrName>
                                        </p:attrNameLst>
                                      </p:cBhvr>
                                      <p:to>
                                        <p:strVal val="visible"/>
                                      </p:to>
                                    </p:set>
                                    <p:animEffect transition="in" filter="wipe(left)">
                                      <p:cBhvr>
                                        <p:cTn id="88" dur="500"/>
                                        <p:tgtEl>
                                          <p:spTgt spid="101"/>
                                        </p:tgtEl>
                                      </p:cBhvr>
                                    </p:animEffect>
                                  </p:childTnLst>
                                </p:cTn>
                              </p:par>
                            </p:childTnLst>
                          </p:cTn>
                        </p:par>
                        <p:par>
                          <p:cTn id="89" fill="hold">
                            <p:stCondLst>
                              <p:cond delay="11250"/>
                            </p:stCondLst>
                            <p:childTnLst>
                              <p:par>
                                <p:cTn id="90" presetID="53" presetClass="entr" presetSubtype="16" fill="hold" grpId="0" nodeType="afterEffect">
                                  <p:stCondLst>
                                    <p:cond delay="0"/>
                                  </p:stCondLst>
                                  <p:childTnLst>
                                    <p:set>
                                      <p:cBhvr>
                                        <p:cTn id="91" dur="1" fill="hold">
                                          <p:stCondLst>
                                            <p:cond delay="0"/>
                                          </p:stCondLst>
                                        </p:cTn>
                                        <p:tgtEl>
                                          <p:spTgt spid="102"/>
                                        </p:tgtEl>
                                        <p:attrNameLst>
                                          <p:attrName>style.visibility</p:attrName>
                                        </p:attrNameLst>
                                      </p:cBhvr>
                                      <p:to>
                                        <p:strVal val="visible"/>
                                      </p:to>
                                    </p:set>
                                    <p:anim calcmode="lin" valueType="num">
                                      <p:cBhvr>
                                        <p:cTn id="92" dur="500" fill="hold"/>
                                        <p:tgtEl>
                                          <p:spTgt spid="102"/>
                                        </p:tgtEl>
                                        <p:attrNameLst>
                                          <p:attrName>ppt_w</p:attrName>
                                        </p:attrNameLst>
                                      </p:cBhvr>
                                      <p:tavLst>
                                        <p:tav tm="0">
                                          <p:val>
                                            <p:fltVal val="0"/>
                                          </p:val>
                                        </p:tav>
                                        <p:tav tm="100000">
                                          <p:val>
                                            <p:strVal val="#ppt_w"/>
                                          </p:val>
                                        </p:tav>
                                      </p:tavLst>
                                    </p:anim>
                                    <p:anim calcmode="lin" valueType="num">
                                      <p:cBhvr>
                                        <p:cTn id="93" dur="500" fill="hold"/>
                                        <p:tgtEl>
                                          <p:spTgt spid="102"/>
                                        </p:tgtEl>
                                        <p:attrNameLst>
                                          <p:attrName>ppt_h</p:attrName>
                                        </p:attrNameLst>
                                      </p:cBhvr>
                                      <p:tavLst>
                                        <p:tav tm="0">
                                          <p:val>
                                            <p:fltVal val="0"/>
                                          </p:val>
                                        </p:tav>
                                        <p:tav tm="100000">
                                          <p:val>
                                            <p:strVal val="#ppt_h"/>
                                          </p:val>
                                        </p:tav>
                                      </p:tavLst>
                                    </p:anim>
                                    <p:animEffect transition="in" filter="fade">
                                      <p:cBhvr>
                                        <p:cTn id="94" dur="500"/>
                                        <p:tgtEl>
                                          <p:spTgt spid="102"/>
                                        </p:tgtEl>
                                      </p:cBhvr>
                                    </p:animEffect>
                                  </p:childTnLst>
                                </p:cTn>
                              </p:par>
                            </p:childTnLst>
                          </p:cTn>
                        </p:par>
                        <p:par>
                          <p:cTn id="95" fill="hold">
                            <p:stCondLst>
                              <p:cond delay="11750"/>
                            </p:stCondLst>
                            <p:childTnLst>
                              <p:par>
                                <p:cTn id="96" presetID="42" presetClass="entr" presetSubtype="0" fill="hold" grpId="0" nodeType="afterEffect">
                                  <p:stCondLst>
                                    <p:cond delay="0"/>
                                  </p:stCondLst>
                                  <p:childTnLst>
                                    <p:set>
                                      <p:cBhvr>
                                        <p:cTn id="97" dur="1" fill="hold">
                                          <p:stCondLst>
                                            <p:cond delay="0"/>
                                          </p:stCondLst>
                                        </p:cTn>
                                        <p:tgtEl>
                                          <p:spTgt spid="22"/>
                                        </p:tgtEl>
                                        <p:attrNameLst>
                                          <p:attrName>style.visibility</p:attrName>
                                        </p:attrNameLst>
                                      </p:cBhvr>
                                      <p:to>
                                        <p:strVal val="visible"/>
                                      </p:to>
                                    </p:set>
                                    <p:animEffect transition="in" filter="fade">
                                      <p:cBhvr>
                                        <p:cTn id="98" dur="1000"/>
                                        <p:tgtEl>
                                          <p:spTgt spid="22"/>
                                        </p:tgtEl>
                                      </p:cBhvr>
                                    </p:animEffect>
                                    <p:anim calcmode="lin" valueType="num">
                                      <p:cBhvr>
                                        <p:cTn id="99" dur="1000" fill="hold"/>
                                        <p:tgtEl>
                                          <p:spTgt spid="22"/>
                                        </p:tgtEl>
                                        <p:attrNameLst>
                                          <p:attrName>ppt_x</p:attrName>
                                        </p:attrNameLst>
                                      </p:cBhvr>
                                      <p:tavLst>
                                        <p:tav tm="0">
                                          <p:val>
                                            <p:strVal val="#ppt_x"/>
                                          </p:val>
                                        </p:tav>
                                        <p:tav tm="100000">
                                          <p:val>
                                            <p:strVal val="#ppt_x"/>
                                          </p:val>
                                        </p:tav>
                                      </p:tavLst>
                                    </p:anim>
                                    <p:anim calcmode="lin" valueType="num">
                                      <p:cBhvr>
                                        <p:cTn id="100" dur="1000" fill="hold"/>
                                        <p:tgtEl>
                                          <p:spTgt spid="22"/>
                                        </p:tgtEl>
                                        <p:attrNameLst>
                                          <p:attrName>ppt_y</p:attrName>
                                        </p:attrNameLst>
                                      </p:cBhvr>
                                      <p:tavLst>
                                        <p:tav tm="0">
                                          <p:val>
                                            <p:strVal val="#ppt_y+.1"/>
                                          </p:val>
                                        </p:tav>
                                        <p:tav tm="100000">
                                          <p:val>
                                            <p:strVal val="#ppt_y"/>
                                          </p:val>
                                        </p:tav>
                                      </p:tavLst>
                                    </p:anim>
                                  </p:childTnLst>
                                </p:cTn>
                              </p:par>
                            </p:childTnLst>
                          </p:cTn>
                        </p:par>
                        <p:par>
                          <p:cTn id="101" fill="hold">
                            <p:stCondLst>
                              <p:cond delay="12750"/>
                            </p:stCondLst>
                            <p:childTnLst>
                              <p:par>
                                <p:cTn id="102" presetID="22" presetClass="entr" presetSubtype="8" fill="hold"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left)">
                                      <p:cBhvr>
                                        <p:cTn id="104" dur="500"/>
                                        <p:tgtEl>
                                          <p:spTgt spid="40"/>
                                        </p:tgtEl>
                                      </p:cBhvr>
                                    </p:animEffect>
                                  </p:childTnLst>
                                </p:cTn>
                              </p:par>
                            </p:childTnLst>
                          </p:cTn>
                        </p:par>
                        <p:par>
                          <p:cTn id="105" fill="hold">
                            <p:stCondLst>
                              <p:cond delay="13250"/>
                            </p:stCondLst>
                            <p:childTnLst>
                              <p:par>
                                <p:cTn id="106" presetID="53" presetClass="entr" presetSubtype="16" fill="hold" grpId="0" nodeType="afterEffect">
                                  <p:stCondLst>
                                    <p:cond delay="0"/>
                                  </p:stCondLst>
                                  <p:childTnLst>
                                    <p:set>
                                      <p:cBhvr>
                                        <p:cTn id="107" dur="1" fill="hold">
                                          <p:stCondLst>
                                            <p:cond delay="0"/>
                                          </p:stCondLst>
                                        </p:cTn>
                                        <p:tgtEl>
                                          <p:spTgt spid="31"/>
                                        </p:tgtEl>
                                        <p:attrNameLst>
                                          <p:attrName>style.visibility</p:attrName>
                                        </p:attrNameLst>
                                      </p:cBhvr>
                                      <p:to>
                                        <p:strVal val="visible"/>
                                      </p:to>
                                    </p:set>
                                    <p:anim calcmode="lin" valueType="num">
                                      <p:cBhvr>
                                        <p:cTn id="108" dur="500" fill="hold"/>
                                        <p:tgtEl>
                                          <p:spTgt spid="31"/>
                                        </p:tgtEl>
                                        <p:attrNameLst>
                                          <p:attrName>ppt_w</p:attrName>
                                        </p:attrNameLst>
                                      </p:cBhvr>
                                      <p:tavLst>
                                        <p:tav tm="0">
                                          <p:val>
                                            <p:fltVal val="0"/>
                                          </p:val>
                                        </p:tav>
                                        <p:tav tm="100000">
                                          <p:val>
                                            <p:strVal val="#ppt_w"/>
                                          </p:val>
                                        </p:tav>
                                      </p:tavLst>
                                    </p:anim>
                                    <p:anim calcmode="lin" valueType="num">
                                      <p:cBhvr>
                                        <p:cTn id="109" dur="500" fill="hold"/>
                                        <p:tgtEl>
                                          <p:spTgt spid="31"/>
                                        </p:tgtEl>
                                        <p:attrNameLst>
                                          <p:attrName>ppt_h</p:attrName>
                                        </p:attrNameLst>
                                      </p:cBhvr>
                                      <p:tavLst>
                                        <p:tav tm="0">
                                          <p:val>
                                            <p:fltVal val="0"/>
                                          </p:val>
                                        </p:tav>
                                        <p:tav tm="100000">
                                          <p:val>
                                            <p:strVal val="#ppt_h"/>
                                          </p:val>
                                        </p:tav>
                                      </p:tavLst>
                                    </p:anim>
                                    <p:animEffect transition="in" filter="fade">
                                      <p:cBhvr>
                                        <p:cTn id="110" dur="500"/>
                                        <p:tgtEl>
                                          <p:spTgt spid="31"/>
                                        </p:tgtEl>
                                      </p:cBhvr>
                                    </p:animEffect>
                                  </p:childTnLst>
                                </p:cTn>
                              </p:par>
                            </p:childTnLst>
                          </p:cTn>
                        </p:par>
                        <p:par>
                          <p:cTn id="111" fill="hold">
                            <p:stCondLst>
                              <p:cond delay="13750"/>
                            </p:stCondLst>
                            <p:childTnLst>
                              <p:par>
                                <p:cTn id="112" presetID="42" presetClass="entr" presetSubtype="0" fill="hold" grpId="0" nodeType="afterEffect">
                                  <p:stCondLst>
                                    <p:cond delay="0"/>
                                  </p:stCondLst>
                                  <p:childTnLst>
                                    <p:set>
                                      <p:cBhvr>
                                        <p:cTn id="113" dur="1" fill="hold">
                                          <p:stCondLst>
                                            <p:cond delay="0"/>
                                          </p:stCondLst>
                                        </p:cTn>
                                        <p:tgtEl>
                                          <p:spTgt spid="95"/>
                                        </p:tgtEl>
                                        <p:attrNameLst>
                                          <p:attrName>style.visibility</p:attrName>
                                        </p:attrNameLst>
                                      </p:cBhvr>
                                      <p:to>
                                        <p:strVal val="visible"/>
                                      </p:to>
                                    </p:set>
                                    <p:animEffect transition="in" filter="fade">
                                      <p:cBhvr>
                                        <p:cTn id="114" dur="1000"/>
                                        <p:tgtEl>
                                          <p:spTgt spid="95"/>
                                        </p:tgtEl>
                                      </p:cBhvr>
                                    </p:animEffect>
                                    <p:anim calcmode="lin" valueType="num">
                                      <p:cBhvr>
                                        <p:cTn id="115" dur="1000" fill="hold"/>
                                        <p:tgtEl>
                                          <p:spTgt spid="95"/>
                                        </p:tgtEl>
                                        <p:attrNameLst>
                                          <p:attrName>ppt_x</p:attrName>
                                        </p:attrNameLst>
                                      </p:cBhvr>
                                      <p:tavLst>
                                        <p:tav tm="0">
                                          <p:val>
                                            <p:strVal val="#ppt_x"/>
                                          </p:val>
                                        </p:tav>
                                        <p:tav tm="100000">
                                          <p:val>
                                            <p:strVal val="#ppt_x"/>
                                          </p:val>
                                        </p:tav>
                                      </p:tavLst>
                                    </p:anim>
                                    <p:anim calcmode="lin" valueType="num">
                                      <p:cBhvr>
                                        <p:cTn id="116" dur="1000" fill="hold"/>
                                        <p:tgtEl>
                                          <p:spTgt spid="95"/>
                                        </p:tgtEl>
                                        <p:attrNameLst>
                                          <p:attrName>ppt_y</p:attrName>
                                        </p:attrNameLst>
                                      </p:cBhvr>
                                      <p:tavLst>
                                        <p:tav tm="0">
                                          <p:val>
                                            <p:strVal val="#ppt_y+.1"/>
                                          </p:val>
                                        </p:tav>
                                        <p:tav tm="100000">
                                          <p:val>
                                            <p:strVal val="#ppt_y"/>
                                          </p:val>
                                        </p:tav>
                                      </p:tavLst>
                                    </p:anim>
                                  </p:childTnLst>
                                </p:cTn>
                              </p:par>
                            </p:childTnLst>
                          </p:cTn>
                        </p:par>
                        <p:par>
                          <p:cTn id="117" fill="hold">
                            <p:stCondLst>
                              <p:cond delay="14750"/>
                            </p:stCondLst>
                            <p:childTnLst>
                              <p:par>
                                <p:cTn id="118" presetID="22" presetClass="entr" presetSubtype="8" fill="hold" nodeType="afterEffect">
                                  <p:stCondLst>
                                    <p:cond delay="0"/>
                                  </p:stCondLst>
                                  <p:childTnLst>
                                    <p:set>
                                      <p:cBhvr>
                                        <p:cTn id="119" dur="1" fill="hold">
                                          <p:stCondLst>
                                            <p:cond delay="0"/>
                                          </p:stCondLst>
                                        </p:cTn>
                                        <p:tgtEl>
                                          <p:spTgt spid="42"/>
                                        </p:tgtEl>
                                        <p:attrNameLst>
                                          <p:attrName>style.visibility</p:attrName>
                                        </p:attrNameLst>
                                      </p:cBhvr>
                                      <p:to>
                                        <p:strVal val="visible"/>
                                      </p:to>
                                    </p:set>
                                    <p:animEffect transition="in" filter="wipe(left)">
                                      <p:cBhvr>
                                        <p:cTn id="120" dur="500"/>
                                        <p:tgtEl>
                                          <p:spTgt spid="42"/>
                                        </p:tgtEl>
                                      </p:cBhvr>
                                    </p:animEffect>
                                  </p:childTnLst>
                                </p:cTn>
                              </p:par>
                            </p:childTnLst>
                          </p:cTn>
                        </p:par>
                        <p:par>
                          <p:cTn id="121" fill="hold">
                            <p:stCondLst>
                              <p:cond delay="15250"/>
                            </p:stCondLst>
                            <p:childTnLst>
                              <p:par>
                                <p:cTn id="122" presetID="53" presetClass="entr" presetSubtype="16" fill="hold" grpId="0" nodeType="afterEffect">
                                  <p:stCondLst>
                                    <p:cond delay="0"/>
                                  </p:stCondLst>
                                  <p:childTnLst>
                                    <p:set>
                                      <p:cBhvr>
                                        <p:cTn id="123" dur="1" fill="hold">
                                          <p:stCondLst>
                                            <p:cond delay="0"/>
                                          </p:stCondLst>
                                        </p:cTn>
                                        <p:tgtEl>
                                          <p:spTgt spid="30"/>
                                        </p:tgtEl>
                                        <p:attrNameLst>
                                          <p:attrName>style.visibility</p:attrName>
                                        </p:attrNameLst>
                                      </p:cBhvr>
                                      <p:to>
                                        <p:strVal val="visible"/>
                                      </p:to>
                                    </p:set>
                                    <p:anim calcmode="lin" valueType="num">
                                      <p:cBhvr>
                                        <p:cTn id="124" dur="500" fill="hold"/>
                                        <p:tgtEl>
                                          <p:spTgt spid="30"/>
                                        </p:tgtEl>
                                        <p:attrNameLst>
                                          <p:attrName>ppt_w</p:attrName>
                                        </p:attrNameLst>
                                      </p:cBhvr>
                                      <p:tavLst>
                                        <p:tav tm="0">
                                          <p:val>
                                            <p:fltVal val="0"/>
                                          </p:val>
                                        </p:tav>
                                        <p:tav tm="100000">
                                          <p:val>
                                            <p:strVal val="#ppt_w"/>
                                          </p:val>
                                        </p:tav>
                                      </p:tavLst>
                                    </p:anim>
                                    <p:anim calcmode="lin" valueType="num">
                                      <p:cBhvr>
                                        <p:cTn id="125" dur="500" fill="hold"/>
                                        <p:tgtEl>
                                          <p:spTgt spid="30"/>
                                        </p:tgtEl>
                                        <p:attrNameLst>
                                          <p:attrName>ppt_h</p:attrName>
                                        </p:attrNameLst>
                                      </p:cBhvr>
                                      <p:tavLst>
                                        <p:tav tm="0">
                                          <p:val>
                                            <p:fltVal val="0"/>
                                          </p:val>
                                        </p:tav>
                                        <p:tav tm="100000">
                                          <p:val>
                                            <p:strVal val="#ppt_h"/>
                                          </p:val>
                                        </p:tav>
                                      </p:tavLst>
                                    </p:anim>
                                    <p:animEffect transition="in" filter="fade">
                                      <p:cBhvr>
                                        <p:cTn id="126" dur="500"/>
                                        <p:tgtEl>
                                          <p:spTgt spid="30"/>
                                        </p:tgtEl>
                                      </p:cBhvr>
                                    </p:animEffect>
                                  </p:childTnLst>
                                </p:cTn>
                              </p:par>
                            </p:childTnLst>
                          </p:cTn>
                        </p:par>
                        <p:par>
                          <p:cTn id="127" fill="hold">
                            <p:stCondLst>
                              <p:cond delay="15750"/>
                            </p:stCondLst>
                            <p:childTnLst>
                              <p:par>
                                <p:cTn id="128" presetID="42" presetClass="entr" presetSubtype="0" fill="hold" grpId="0" nodeType="afterEffect">
                                  <p:stCondLst>
                                    <p:cond delay="0"/>
                                  </p:stCondLst>
                                  <p:childTnLst>
                                    <p:set>
                                      <p:cBhvr>
                                        <p:cTn id="129" dur="1" fill="hold">
                                          <p:stCondLst>
                                            <p:cond delay="0"/>
                                          </p:stCondLst>
                                        </p:cTn>
                                        <p:tgtEl>
                                          <p:spTgt spid="94"/>
                                        </p:tgtEl>
                                        <p:attrNameLst>
                                          <p:attrName>style.visibility</p:attrName>
                                        </p:attrNameLst>
                                      </p:cBhvr>
                                      <p:to>
                                        <p:strVal val="visible"/>
                                      </p:to>
                                    </p:set>
                                    <p:animEffect transition="in" filter="fade">
                                      <p:cBhvr>
                                        <p:cTn id="130" dur="1000"/>
                                        <p:tgtEl>
                                          <p:spTgt spid="94"/>
                                        </p:tgtEl>
                                      </p:cBhvr>
                                    </p:animEffect>
                                    <p:anim calcmode="lin" valueType="num">
                                      <p:cBhvr>
                                        <p:cTn id="131" dur="1000" fill="hold"/>
                                        <p:tgtEl>
                                          <p:spTgt spid="94"/>
                                        </p:tgtEl>
                                        <p:attrNameLst>
                                          <p:attrName>ppt_x</p:attrName>
                                        </p:attrNameLst>
                                      </p:cBhvr>
                                      <p:tavLst>
                                        <p:tav tm="0">
                                          <p:val>
                                            <p:strVal val="#ppt_x"/>
                                          </p:val>
                                        </p:tav>
                                        <p:tav tm="100000">
                                          <p:val>
                                            <p:strVal val="#ppt_x"/>
                                          </p:val>
                                        </p:tav>
                                      </p:tavLst>
                                    </p:anim>
                                    <p:anim calcmode="lin" valueType="num">
                                      <p:cBhvr>
                                        <p:cTn id="132" dur="1000" fill="hold"/>
                                        <p:tgtEl>
                                          <p:spTgt spid="94"/>
                                        </p:tgtEl>
                                        <p:attrNameLst>
                                          <p:attrName>ppt_y</p:attrName>
                                        </p:attrNameLst>
                                      </p:cBhvr>
                                      <p:tavLst>
                                        <p:tav tm="0">
                                          <p:val>
                                            <p:strVal val="#ppt_y+.1"/>
                                          </p:val>
                                        </p:tav>
                                        <p:tav tm="100000">
                                          <p:val>
                                            <p:strVal val="#ppt_y"/>
                                          </p:val>
                                        </p:tav>
                                      </p:tavLst>
                                    </p:anim>
                                  </p:childTnLst>
                                </p:cTn>
                              </p:par>
                            </p:childTnLst>
                          </p:cTn>
                        </p:par>
                        <p:par>
                          <p:cTn id="133" fill="hold">
                            <p:stCondLst>
                              <p:cond delay="16750"/>
                            </p:stCondLst>
                            <p:childTnLst>
                              <p:par>
                                <p:cTn id="134" presetID="22" presetClass="entr" presetSubtype="8" fill="hold" nodeType="afterEffect">
                                  <p:stCondLst>
                                    <p:cond delay="0"/>
                                  </p:stCondLst>
                                  <p:childTnLst>
                                    <p:set>
                                      <p:cBhvr>
                                        <p:cTn id="135" dur="1" fill="hold">
                                          <p:stCondLst>
                                            <p:cond delay="0"/>
                                          </p:stCondLst>
                                        </p:cTn>
                                        <p:tgtEl>
                                          <p:spTgt spid="98"/>
                                        </p:tgtEl>
                                        <p:attrNameLst>
                                          <p:attrName>style.visibility</p:attrName>
                                        </p:attrNameLst>
                                      </p:cBhvr>
                                      <p:to>
                                        <p:strVal val="visible"/>
                                      </p:to>
                                    </p:set>
                                    <p:animEffect transition="in" filter="wipe(left)">
                                      <p:cBhvr>
                                        <p:cTn id="136" dur="500"/>
                                        <p:tgtEl>
                                          <p:spTgt spid="98"/>
                                        </p:tgtEl>
                                      </p:cBhvr>
                                    </p:animEffect>
                                  </p:childTnLst>
                                </p:cTn>
                              </p:par>
                            </p:childTnLst>
                          </p:cTn>
                        </p:par>
                        <p:par>
                          <p:cTn id="137" fill="hold">
                            <p:stCondLst>
                              <p:cond delay="17250"/>
                            </p:stCondLst>
                            <p:childTnLst>
                              <p:par>
                                <p:cTn id="138" presetID="53" presetClass="entr" presetSubtype="16" fill="hold" grpId="0" nodeType="afterEffect">
                                  <p:stCondLst>
                                    <p:cond delay="0"/>
                                  </p:stCondLst>
                                  <p:childTnLst>
                                    <p:set>
                                      <p:cBhvr>
                                        <p:cTn id="139" dur="1" fill="hold">
                                          <p:stCondLst>
                                            <p:cond delay="0"/>
                                          </p:stCondLst>
                                        </p:cTn>
                                        <p:tgtEl>
                                          <p:spTgt spid="99"/>
                                        </p:tgtEl>
                                        <p:attrNameLst>
                                          <p:attrName>style.visibility</p:attrName>
                                        </p:attrNameLst>
                                      </p:cBhvr>
                                      <p:to>
                                        <p:strVal val="visible"/>
                                      </p:to>
                                    </p:set>
                                    <p:anim calcmode="lin" valueType="num">
                                      <p:cBhvr>
                                        <p:cTn id="140" dur="500" fill="hold"/>
                                        <p:tgtEl>
                                          <p:spTgt spid="99"/>
                                        </p:tgtEl>
                                        <p:attrNameLst>
                                          <p:attrName>ppt_w</p:attrName>
                                        </p:attrNameLst>
                                      </p:cBhvr>
                                      <p:tavLst>
                                        <p:tav tm="0">
                                          <p:val>
                                            <p:fltVal val="0"/>
                                          </p:val>
                                        </p:tav>
                                        <p:tav tm="100000">
                                          <p:val>
                                            <p:strVal val="#ppt_w"/>
                                          </p:val>
                                        </p:tav>
                                      </p:tavLst>
                                    </p:anim>
                                    <p:anim calcmode="lin" valueType="num">
                                      <p:cBhvr>
                                        <p:cTn id="141" dur="500" fill="hold"/>
                                        <p:tgtEl>
                                          <p:spTgt spid="99"/>
                                        </p:tgtEl>
                                        <p:attrNameLst>
                                          <p:attrName>ppt_h</p:attrName>
                                        </p:attrNameLst>
                                      </p:cBhvr>
                                      <p:tavLst>
                                        <p:tav tm="0">
                                          <p:val>
                                            <p:fltVal val="0"/>
                                          </p:val>
                                        </p:tav>
                                        <p:tav tm="100000">
                                          <p:val>
                                            <p:strVal val="#ppt_h"/>
                                          </p:val>
                                        </p:tav>
                                      </p:tavLst>
                                    </p:anim>
                                    <p:animEffect transition="in" filter="fade">
                                      <p:cBhvr>
                                        <p:cTn id="142" dur="5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22" grpId="0"/>
      <p:bldP spid="23" grpId="0"/>
      <p:bldP spid="24" grpId="0"/>
      <p:bldP spid="25" grpId="0"/>
      <p:bldP spid="26" grpId="0"/>
      <p:bldP spid="27" grpId="0"/>
      <p:bldP spid="28" grpId="0"/>
      <p:bldP spid="29" grpId="0"/>
      <p:bldP spid="30" grpId="0"/>
      <p:bldP spid="3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880940A3-A488-487F-B940-169EB31760B4}"/>
              </a:ext>
            </a:extLst>
          </p:cNvPr>
          <p:cNvGrpSpPr>
            <a:grpSpLocks noChangeAspect="1"/>
          </p:cNvGrpSpPr>
          <p:nvPr/>
        </p:nvGrpSpPr>
        <p:grpSpPr>
          <a:xfrm flipV="1">
            <a:off x="2971275" y="371458"/>
            <a:ext cx="4754880" cy="4758725"/>
            <a:chOff x="1225843" y="1060478"/>
            <a:chExt cx="3409579" cy="3412335"/>
          </a:xfrm>
          <a:scene3d>
            <a:camera prst="perspectiveContrastingLeftFacing" fov="0">
              <a:rot lat="20400000" lon="20400000" rev="4200000"/>
            </a:camera>
            <a:lightRig rig="flood" dir="t">
              <a:rot lat="0" lon="0" rev="15000000"/>
            </a:lightRig>
          </a:scene3d>
        </p:grpSpPr>
        <p:sp>
          <p:nvSpPr>
            <p:cNvPr id="19" name="Freeform: Shape 18">
              <a:extLst>
                <a:ext uri="{FF2B5EF4-FFF2-40B4-BE49-F238E27FC236}">
                  <a16:creationId xmlns:a16="http://schemas.microsoft.com/office/drawing/2014/main" id="{E0B72F51-F634-4391-AF5C-942A57473684}"/>
                </a:ext>
              </a:extLst>
            </p:cNvPr>
            <p:cNvSpPr>
              <a:spLocks noChangeAspect="1"/>
            </p:cNvSpPr>
            <p:nvPr/>
          </p:nvSpPr>
          <p:spPr>
            <a:xfrm rot="5400000">
              <a:off x="2984605" y="10539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36B8E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CF218BA8-EF33-4D6F-8BEF-54598F6724D2}"/>
                </a:ext>
              </a:extLst>
            </p:cNvPr>
            <p:cNvSpPr>
              <a:spLocks noChangeAspect="1"/>
            </p:cNvSpPr>
            <p:nvPr/>
          </p:nvSpPr>
          <p:spPr>
            <a:xfrm rot="10800000">
              <a:off x="2991392" y="2809191"/>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0967B9"/>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EA0CB9B1-001A-45F5-9C34-02D3119A26CB}"/>
                </a:ext>
              </a:extLst>
            </p:cNvPr>
            <p:cNvSpPr>
              <a:spLocks noChangeAspect="1"/>
            </p:cNvSpPr>
            <p:nvPr/>
          </p:nvSpPr>
          <p:spPr>
            <a:xfrm rot="16200000">
              <a:off x="1238648" y="282066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157EBF"/>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D09BE5B-1F0F-48BF-8F7D-4ECDAB40EC58}"/>
                </a:ext>
              </a:extLst>
            </p:cNvPr>
            <p:cNvSpPr>
              <a:spLocks noChangeAspect="1"/>
            </p:cNvSpPr>
            <p:nvPr/>
          </p:nvSpPr>
          <p:spPr>
            <a:xfrm>
              <a:off x="1240827" y="1060478"/>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239BD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230968" y="1045561"/>
            <a:ext cx="2614907" cy="1600438"/>
          </a:xfrm>
          <a:prstGeom prst="rect">
            <a:avLst/>
          </a:prstGeom>
          <a:noFill/>
        </p:spPr>
        <p:txBody>
          <a:bodyPr wrap="square" rtlCol="0">
            <a:spAutoFit/>
          </a:bodyPr>
          <a:lstStyle/>
          <a:p>
            <a:r>
              <a:rPr lang="en-US" sz="1600" dirty="0">
                <a:solidFill>
                  <a:srgbClr val="0967B9"/>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230968" y="3440361"/>
            <a:ext cx="3083510" cy="1400383"/>
          </a:xfrm>
          <a:prstGeom prst="rect">
            <a:avLst/>
          </a:prstGeom>
          <a:noFill/>
        </p:spPr>
        <p:txBody>
          <a:bodyPr wrap="square" rtlCol="0">
            <a:spAutoFit/>
          </a:bodyPr>
          <a:lstStyle/>
          <a:p>
            <a:r>
              <a:rPr lang="en-US" sz="1600" dirty="0">
                <a:solidFill>
                  <a:srgbClr val="157EB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8610600" y="2181761"/>
            <a:ext cx="3505200" cy="1400383"/>
          </a:xfrm>
          <a:prstGeom prst="rect">
            <a:avLst/>
          </a:prstGeom>
          <a:noFill/>
        </p:spPr>
        <p:txBody>
          <a:bodyPr wrap="square" rtlCol="0">
            <a:spAutoFit/>
          </a:bodyPr>
          <a:lstStyle/>
          <a:p>
            <a:r>
              <a:rPr lang="en-US" sz="1600" dirty="0">
                <a:solidFill>
                  <a:srgbClr val="36B8E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flipV="1">
            <a:off x="2068913" y="1177610"/>
            <a:ext cx="2203882" cy="32682"/>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4187349" y="992944"/>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$2,162</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flipV="1">
            <a:off x="2098202" y="3425323"/>
            <a:ext cx="1481122" cy="156821"/>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5348715" y="413323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flipV="1">
            <a:off x="7134714" y="2197418"/>
            <a:ext cx="1475887" cy="148715"/>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6573174" y="181604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$2,781</a:t>
            </a:r>
          </a:p>
        </p:txBody>
      </p:sp>
      <p:cxnSp>
        <p:nvCxnSpPr>
          <p:cNvPr id="108" name="Straight Connector 107">
            <a:extLst>
              <a:ext uri="{FF2B5EF4-FFF2-40B4-BE49-F238E27FC236}">
                <a16:creationId xmlns:a16="http://schemas.microsoft.com/office/drawing/2014/main" id="{5B18BB9E-C69B-4BCC-9CF1-406B7F86873D}"/>
              </a:ext>
            </a:extLst>
          </p:cNvPr>
          <p:cNvCxnSpPr/>
          <p:nvPr/>
        </p:nvCxnSpPr>
        <p:spPr>
          <a:xfrm>
            <a:off x="3407136" y="5334000"/>
            <a:ext cx="5486400" cy="0"/>
          </a:xfrm>
          <a:prstGeom prst="line">
            <a:avLst/>
          </a:prstGeom>
          <a:ln w="9525">
            <a:solidFill>
              <a:srgbClr val="56595E"/>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0638EB6B-F590-4893-99DB-21B7D235CBB3}"/>
              </a:ext>
            </a:extLst>
          </p:cNvPr>
          <p:cNvSpPr txBox="1"/>
          <p:nvPr/>
        </p:nvSpPr>
        <p:spPr>
          <a:xfrm>
            <a:off x="1048086" y="5464516"/>
            <a:ext cx="10204500" cy="1317284"/>
          </a:xfrm>
          <a:prstGeom prst="rect">
            <a:avLst/>
          </a:prstGeom>
          <a:noFill/>
        </p:spPr>
        <p:txBody>
          <a:bodyPr wrap="square" rtlCol="0">
            <a:spAutoFit/>
          </a:bodyPr>
          <a:lstStyle/>
          <a:p>
            <a:pPr algn="ctr"/>
            <a:r>
              <a:rPr lang="en-US" dirty="0">
                <a:solidFill>
                  <a:srgbClr val="56595E"/>
                </a:solidFill>
                <a:latin typeface="Bernard MT Condensed" panose="02050806060905020404" pitchFamily="18" charset="0"/>
              </a:rPr>
              <a:t>LOREM IPSUM</a:t>
            </a:r>
          </a:p>
          <a:p>
            <a:pPr algn="ct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8848DAC4-C25A-4878-95CF-69635EAB4BC1}"/>
              </a:ext>
            </a:extLst>
          </p:cNvPr>
          <p:cNvSpPr txBox="1"/>
          <p:nvPr/>
        </p:nvSpPr>
        <p:spPr>
          <a:xfrm>
            <a:off x="7671867" y="3729800"/>
            <a:ext cx="3505200" cy="1400383"/>
          </a:xfrm>
          <a:prstGeom prst="rect">
            <a:avLst/>
          </a:prstGeom>
          <a:noFill/>
        </p:spPr>
        <p:txBody>
          <a:bodyPr wrap="square" rtlCol="0">
            <a:spAutoFit/>
          </a:bodyPr>
          <a:lstStyle/>
          <a:p>
            <a:r>
              <a:rPr lang="en-US" sz="1600" dirty="0">
                <a:solidFill>
                  <a:srgbClr val="239BD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p:txBody>
      </p:sp>
      <p:cxnSp>
        <p:nvCxnSpPr>
          <p:cNvPr id="24" name="Straight Connector 23">
            <a:extLst>
              <a:ext uri="{FF2B5EF4-FFF2-40B4-BE49-F238E27FC236}">
                <a16:creationId xmlns:a16="http://schemas.microsoft.com/office/drawing/2014/main" id="{79531625-A06D-4ECC-823E-1077186C9315}"/>
              </a:ext>
            </a:extLst>
          </p:cNvPr>
          <p:cNvCxnSpPr>
            <a:cxnSpLocks/>
          </p:cNvCxnSpPr>
          <p:nvPr/>
        </p:nvCxnSpPr>
        <p:spPr>
          <a:xfrm flipH="1">
            <a:off x="6170454" y="4011645"/>
            <a:ext cx="1371772" cy="112769"/>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322FDE28-DCDE-4E13-885D-E8F7D1990ED8}"/>
              </a:ext>
            </a:extLst>
          </p:cNvPr>
          <p:cNvSpPr txBox="1"/>
          <p:nvPr/>
        </p:nvSpPr>
        <p:spPr>
          <a:xfrm>
            <a:off x="2919941" y="307349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spTree>
    <p:extLst>
      <p:ext uri="{BB962C8B-B14F-4D97-AF65-F5344CB8AC3E}">
        <p14:creationId xmlns:p14="http://schemas.microsoft.com/office/powerpoint/2010/main" val="3138293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500"/>
                                        <p:tgtEl>
                                          <p:spTgt spid="9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 calcmode="lin" valueType="num">
                                      <p:cBhvr>
                                        <p:cTn id="13" dur="1000" fill="hold"/>
                                        <p:tgtEl>
                                          <p:spTgt spid="18"/>
                                        </p:tgtEl>
                                        <p:attrNameLst>
                                          <p:attrName>style.rotation</p:attrName>
                                        </p:attrNameLst>
                                      </p:cBhvr>
                                      <p:tavLst>
                                        <p:tav tm="0">
                                          <p:val>
                                            <p:fltVal val="90"/>
                                          </p:val>
                                        </p:tav>
                                        <p:tav tm="100000">
                                          <p:val>
                                            <p:fltVal val="0"/>
                                          </p:val>
                                        </p:tav>
                                      </p:tavLst>
                                    </p:anim>
                                    <p:animEffect transition="in" filter="fade">
                                      <p:cBhvr>
                                        <p:cTn id="14" dur="1000"/>
                                        <p:tgtEl>
                                          <p:spTgt spid="1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96"/>
                                        </p:tgtEl>
                                        <p:attrNameLst>
                                          <p:attrName>style.visibility</p:attrName>
                                        </p:attrNameLst>
                                      </p:cBhvr>
                                      <p:to>
                                        <p:strVal val="visible"/>
                                      </p:to>
                                    </p:set>
                                    <p:animEffect transition="in" filter="fade">
                                      <p:cBhvr>
                                        <p:cTn id="18" dur="1000"/>
                                        <p:tgtEl>
                                          <p:spTgt spid="96"/>
                                        </p:tgtEl>
                                      </p:cBhvr>
                                    </p:animEffect>
                                    <p:anim calcmode="lin" valueType="num">
                                      <p:cBhvr>
                                        <p:cTn id="19" dur="1000" fill="hold"/>
                                        <p:tgtEl>
                                          <p:spTgt spid="96"/>
                                        </p:tgtEl>
                                        <p:attrNameLst>
                                          <p:attrName>ppt_x</p:attrName>
                                        </p:attrNameLst>
                                      </p:cBhvr>
                                      <p:tavLst>
                                        <p:tav tm="0">
                                          <p:val>
                                            <p:strVal val="#ppt_x"/>
                                          </p:val>
                                        </p:tav>
                                        <p:tav tm="100000">
                                          <p:val>
                                            <p:strVal val="#ppt_x"/>
                                          </p:val>
                                        </p:tav>
                                      </p:tavLst>
                                    </p:anim>
                                    <p:anim calcmode="lin" valueType="num">
                                      <p:cBhvr>
                                        <p:cTn id="20" dur="1000" fill="hold"/>
                                        <p:tgtEl>
                                          <p:spTgt spid="96"/>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104"/>
                                        </p:tgtEl>
                                        <p:attrNameLst>
                                          <p:attrName>style.visibility</p:attrName>
                                        </p:attrNameLst>
                                      </p:cBhvr>
                                      <p:to>
                                        <p:strVal val="visible"/>
                                      </p:to>
                                    </p:set>
                                    <p:animEffect transition="in" filter="wipe(right)">
                                      <p:cBhvr>
                                        <p:cTn id="24" dur="500"/>
                                        <p:tgtEl>
                                          <p:spTgt spid="104"/>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105"/>
                                        </p:tgtEl>
                                        <p:attrNameLst>
                                          <p:attrName>style.visibility</p:attrName>
                                        </p:attrNameLst>
                                      </p:cBhvr>
                                      <p:to>
                                        <p:strVal val="visible"/>
                                      </p:to>
                                    </p:set>
                                    <p:anim calcmode="lin" valueType="num">
                                      <p:cBhvr>
                                        <p:cTn id="28" dur="500" fill="hold"/>
                                        <p:tgtEl>
                                          <p:spTgt spid="105"/>
                                        </p:tgtEl>
                                        <p:attrNameLst>
                                          <p:attrName>ppt_w</p:attrName>
                                        </p:attrNameLst>
                                      </p:cBhvr>
                                      <p:tavLst>
                                        <p:tav tm="0">
                                          <p:val>
                                            <p:fltVal val="0"/>
                                          </p:val>
                                        </p:tav>
                                        <p:tav tm="100000">
                                          <p:val>
                                            <p:strVal val="#ppt_w"/>
                                          </p:val>
                                        </p:tav>
                                      </p:tavLst>
                                    </p:anim>
                                    <p:anim calcmode="lin" valueType="num">
                                      <p:cBhvr>
                                        <p:cTn id="29" dur="500" fill="hold"/>
                                        <p:tgtEl>
                                          <p:spTgt spid="105"/>
                                        </p:tgtEl>
                                        <p:attrNameLst>
                                          <p:attrName>ppt_h</p:attrName>
                                        </p:attrNameLst>
                                      </p:cBhvr>
                                      <p:tavLst>
                                        <p:tav tm="0">
                                          <p:val>
                                            <p:fltVal val="0"/>
                                          </p:val>
                                        </p:tav>
                                        <p:tav tm="100000">
                                          <p:val>
                                            <p:strVal val="#ppt_h"/>
                                          </p:val>
                                        </p:tav>
                                      </p:tavLst>
                                    </p:anim>
                                    <p:animEffect transition="in" filter="fade">
                                      <p:cBhvr>
                                        <p:cTn id="30" dur="500"/>
                                        <p:tgtEl>
                                          <p:spTgt spid="105"/>
                                        </p:tgtEl>
                                      </p:cBhvr>
                                    </p:animEffect>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fade">
                                      <p:cBhvr>
                                        <p:cTn id="34" dur="1000"/>
                                        <p:tgtEl>
                                          <p:spTgt spid="23"/>
                                        </p:tgtEl>
                                      </p:cBhvr>
                                    </p:animEffect>
                                    <p:anim calcmode="lin" valueType="num">
                                      <p:cBhvr>
                                        <p:cTn id="35" dur="1000" fill="hold"/>
                                        <p:tgtEl>
                                          <p:spTgt spid="23"/>
                                        </p:tgtEl>
                                        <p:attrNameLst>
                                          <p:attrName>ppt_x</p:attrName>
                                        </p:attrNameLst>
                                      </p:cBhvr>
                                      <p:tavLst>
                                        <p:tav tm="0">
                                          <p:val>
                                            <p:strVal val="#ppt_x"/>
                                          </p:val>
                                        </p:tav>
                                        <p:tav tm="100000">
                                          <p:val>
                                            <p:strVal val="#ppt_x"/>
                                          </p:val>
                                        </p:tav>
                                      </p:tavLst>
                                    </p:anim>
                                    <p:anim calcmode="lin" valueType="num">
                                      <p:cBhvr>
                                        <p:cTn id="36" dur="1000" fill="hold"/>
                                        <p:tgtEl>
                                          <p:spTgt spid="23"/>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wipe(right)">
                                      <p:cBhvr>
                                        <p:cTn id="40" dur="500"/>
                                        <p:tgtEl>
                                          <p:spTgt spid="24"/>
                                        </p:tgtEl>
                                      </p:cBhvr>
                                    </p:animEffect>
                                  </p:childTnLst>
                                </p:cTn>
                              </p:par>
                            </p:childTnLst>
                          </p:cTn>
                        </p:par>
                        <p:par>
                          <p:cTn id="41" fill="hold">
                            <p:stCondLst>
                              <p:cond delay="5000"/>
                            </p:stCondLst>
                            <p:childTnLst>
                              <p:par>
                                <p:cTn id="42" presetID="53" presetClass="entr" presetSubtype="16" fill="hold" grpId="0" nodeType="afterEffect">
                                  <p:stCondLst>
                                    <p:cond delay="0"/>
                                  </p:stCondLst>
                                  <p:childTnLst>
                                    <p:set>
                                      <p:cBhvr>
                                        <p:cTn id="43" dur="1" fill="hold">
                                          <p:stCondLst>
                                            <p:cond delay="0"/>
                                          </p:stCondLst>
                                        </p:cTn>
                                        <p:tgtEl>
                                          <p:spTgt spid="102"/>
                                        </p:tgtEl>
                                        <p:attrNameLst>
                                          <p:attrName>style.visibility</p:attrName>
                                        </p:attrNameLst>
                                      </p:cBhvr>
                                      <p:to>
                                        <p:strVal val="visible"/>
                                      </p:to>
                                    </p:set>
                                    <p:anim calcmode="lin" valueType="num">
                                      <p:cBhvr>
                                        <p:cTn id="44" dur="500" fill="hold"/>
                                        <p:tgtEl>
                                          <p:spTgt spid="102"/>
                                        </p:tgtEl>
                                        <p:attrNameLst>
                                          <p:attrName>ppt_w</p:attrName>
                                        </p:attrNameLst>
                                      </p:cBhvr>
                                      <p:tavLst>
                                        <p:tav tm="0">
                                          <p:val>
                                            <p:fltVal val="0"/>
                                          </p:val>
                                        </p:tav>
                                        <p:tav tm="100000">
                                          <p:val>
                                            <p:strVal val="#ppt_w"/>
                                          </p:val>
                                        </p:tav>
                                      </p:tavLst>
                                    </p:anim>
                                    <p:anim calcmode="lin" valueType="num">
                                      <p:cBhvr>
                                        <p:cTn id="45" dur="500" fill="hold"/>
                                        <p:tgtEl>
                                          <p:spTgt spid="102"/>
                                        </p:tgtEl>
                                        <p:attrNameLst>
                                          <p:attrName>ppt_h</p:attrName>
                                        </p:attrNameLst>
                                      </p:cBhvr>
                                      <p:tavLst>
                                        <p:tav tm="0">
                                          <p:val>
                                            <p:fltVal val="0"/>
                                          </p:val>
                                        </p:tav>
                                        <p:tav tm="100000">
                                          <p:val>
                                            <p:strVal val="#ppt_h"/>
                                          </p:val>
                                        </p:tav>
                                      </p:tavLst>
                                    </p:anim>
                                    <p:animEffect transition="in" filter="fade">
                                      <p:cBhvr>
                                        <p:cTn id="46" dur="500"/>
                                        <p:tgtEl>
                                          <p:spTgt spid="102"/>
                                        </p:tgtEl>
                                      </p:cBhvr>
                                    </p:animEffect>
                                  </p:childTnLst>
                                </p:cTn>
                              </p:par>
                            </p:childTnLst>
                          </p:cTn>
                        </p:par>
                        <p:par>
                          <p:cTn id="47" fill="hold">
                            <p:stCondLst>
                              <p:cond delay="5500"/>
                            </p:stCondLst>
                            <p:childTnLst>
                              <p:par>
                                <p:cTn id="48" presetID="42" presetClass="entr" presetSubtype="0" fill="hold" grpId="0" nodeType="afterEffect">
                                  <p:stCondLst>
                                    <p:cond delay="0"/>
                                  </p:stCondLst>
                                  <p:childTnLst>
                                    <p:set>
                                      <p:cBhvr>
                                        <p:cTn id="49" dur="1" fill="hold">
                                          <p:stCondLst>
                                            <p:cond delay="0"/>
                                          </p:stCondLst>
                                        </p:cTn>
                                        <p:tgtEl>
                                          <p:spTgt spid="95"/>
                                        </p:tgtEl>
                                        <p:attrNameLst>
                                          <p:attrName>style.visibility</p:attrName>
                                        </p:attrNameLst>
                                      </p:cBhvr>
                                      <p:to>
                                        <p:strVal val="visible"/>
                                      </p:to>
                                    </p:set>
                                    <p:animEffect transition="in" filter="fade">
                                      <p:cBhvr>
                                        <p:cTn id="50" dur="1000"/>
                                        <p:tgtEl>
                                          <p:spTgt spid="95"/>
                                        </p:tgtEl>
                                      </p:cBhvr>
                                    </p:animEffect>
                                    <p:anim calcmode="lin" valueType="num">
                                      <p:cBhvr>
                                        <p:cTn id="51" dur="1000" fill="hold"/>
                                        <p:tgtEl>
                                          <p:spTgt spid="95"/>
                                        </p:tgtEl>
                                        <p:attrNameLst>
                                          <p:attrName>ppt_x</p:attrName>
                                        </p:attrNameLst>
                                      </p:cBhvr>
                                      <p:tavLst>
                                        <p:tav tm="0">
                                          <p:val>
                                            <p:strVal val="#ppt_x"/>
                                          </p:val>
                                        </p:tav>
                                        <p:tav tm="100000">
                                          <p:val>
                                            <p:strVal val="#ppt_x"/>
                                          </p:val>
                                        </p:tav>
                                      </p:tavLst>
                                    </p:anim>
                                    <p:anim calcmode="lin" valueType="num">
                                      <p:cBhvr>
                                        <p:cTn id="52" dur="1000" fill="hold"/>
                                        <p:tgtEl>
                                          <p:spTgt spid="95"/>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2" presetClass="entr" presetSubtype="8" fill="hold" nodeType="afterEffect">
                                  <p:stCondLst>
                                    <p:cond delay="0"/>
                                  </p:stCondLst>
                                  <p:childTnLst>
                                    <p:set>
                                      <p:cBhvr>
                                        <p:cTn id="55" dur="1" fill="hold">
                                          <p:stCondLst>
                                            <p:cond delay="0"/>
                                          </p:stCondLst>
                                        </p:cTn>
                                        <p:tgtEl>
                                          <p:spTgt spid="101"/>
                                        </p:tgtEl>
                                        <p:attrNameLst>
                                          <p:attrName>style.visibility</p:attrName>
                                        </p:attrNameLst>
                                      </p:cBhvr>
                                      <p:to>
                                        <p:strVal val="visible"/>
                                      </p:to>
                                    </p:set>
                                    <p:animEffect transition="in" filter="wipe(left)">
                                      <p:cBhvr>
                                        <p:cTn id="56" dur="500"/>
                                        <p:tgtEl>
                                          <p:spTgt spid="101"/>
                                        </p:tgtEl>
                                      </p:cBhvr>
                                    </p:animEffect>
                                  </p:childTnLst>
                                </p:cTn>
                              </p:par>
                            </p:childTnLst>
                          </p:cTn>
                        </p:par>
                        <p:par>
                          <p:cTn id="57" fill="hold">
                            <p:stCondLst>
                              <p:cond delay="7000"/>
                            </p:stCondLst>
                            <p:childTnLst>
                              <p:par>
                                <p:cTn id="58" presetID="53" presetClass="entr" presetSubtype="16" fill="hold" grpId="0" nodeType="afterEffect">
                                  <p:stCondLst>
                                    <p:cond delay="0"/>
                                  </p:stCondLst>
                                  <p:childTnLst>
                                    <p:set>
                                      <p:cBhvr>
                                        <p:cTn id="59" dur="1" fill="hold">
                                          <p:stCondLst>
                                            <p:cond delay="0"/>
                                          </p:stCondLst>
                                        </p:cTn>
                                        <p:tgtEl>
                                          <p:spTgt spid="25"/>
                                        </p:tgtEl>
                                        <p:attrNameLst>
                                          <p:attrName>style.visibility</p:attrName>
                                        </p:attrNameLst>
                                      </p:cBhvr>
                                      <p:to>
                                        <p:strVal val="visible"/>
                                      </p:to>
                                    </p:set>
                                    <p:anim calcmode="lin" valueType="num">
                                      <p:cBhvr>
                                        <p:cTn id="60" dur="500" fill="hold"/>
                                        <p:tgtEl>
                                          <p:spTgt spid="25"/>
                                        </p:tgtEl>
                                        <p:attrNameLst>
                                          <p:attrName>ppt_w</p:attrName>
                                        </p:attrNameLst>
                                      </p:cBhvr>
                                      <p:tavLst>
                                        <p:tav tm="0">
                                          <p:val>
                                            <p:fltVal val="0"/>
                                          </p:val>
                                        </p:tav>
                                        <p:tav tm="100000">
                                          <p:val>
                                            <p:strVal val="#ppt_w"/>
                                          </p:val>
                                        </p:tav>
                                      </p:tavLst>
                                    </p:anim>
                                    <p:anim calcmode="lin" valueType="num">
                                      <p:cBhvr>
                                        <p:cTn id="61" dur="500" fill="hold"/>
                                        <p:tgtEl>
                                          <p:spTgt spid="25"/>
                                        </p:tgtEl>
                                        <p:attrNameLst>
                                          <p:attrName>ppt_h</p:attrName>
                                        </p:attrNameLst>
                                      </p:cBhvr>
                                      <p:tavLst>
                                        <p:tav tm="0">
                                          <p:val>
                                            <p:fltVal val="0"/>
                                          </p:val>
                                        </p:tav>
                                        <p:tav tm="100000">
                                          <p:val>
                                            <p:strVal val="#ppt_h"/>
                                          </p:val>
                                        </p:tav>
                                      </p:tavLst>
                                    </p:anim>
                                    <p:animEffect transition="in" filter="fade">
                                      <p:cBhvr>
                                        <p:cTn id="62" dur="500"/>
                                        <p:tgtEl>
                                          <p:spTgt spid="25"/>
                                        </p:tgtEl>
                                      </p:cBhvr>
                                    </p:animEffect>
                                  </p:childTnLst>
                                </p:cTn>
                              </p:par>
                            </p:childTnLst>
                          </p:cTn>
                        </p:par>
                        <p:par>
                          <p:cTn id="63" fill="hold">
                            <p:stCondLst>
                              <p:cond delay="7500"/>
                            </p:stCondLst>
                            <p:childTnLst>
                              <p:par>
                                <p:cTn id="64" presetID="42" presetClass="entr" presetSubtype="0" fill="hold" grpId="0" nodeType="afterEffect">
                                  <p:stCondLst>
                                    <p:cond delay="0"/>
                                  </p:stCondLst>
                                  <p:childTnLst>
                                    <p:set>
                                      <p:cBhvr>
                                        <p:cTn id="65" dur="1" fill="hold">
                                          <p:stCondLst>
                                            <p:cond delay="0"/>
                                          </p:stCondLst>
                                        </p:cTn>
                                        <p:tgtEl>
                                          <p:spTgt spid="94"/>
                                        </p:tgtEl>
                                        <p:attrNameLst>
                                          <p:attrName>style.visibility</p:attrName>
                                        </p:attrNameLst>
                                      </p:cBhvr>
                                      <p:to>
                                        <p:strVal val="visible"/>
                                      </p:to>
                                    </p:set>
                                    <p:animEffect transition="in" filter="fade">
                                      <p:cBhvr>
                                        <p:cTn id="66" dur="1000"/>
                                        <p:tgtEl>
                                          <p:spTgt spid="94"/>
                                        </p:tgtEl>
                                      </p:cBhvr>
                                    </p:animEffect>
                                    <p:anim calcmode="lin" valueType="num">
                                      <p:cBhvr>
                                        <p:cTn id="67" dur="1000" fill="hold"/>
                                        <p:tgtEl>
                                          <p:spTgt spid="94"/>
                                        </p:tgtEl>
                                        <p:attrNameLst>
                                          <p:attrName>ppt_x</p:attrName>
                                        </p:attrNameLst>
                                      </p:cBhvr>
                                      <p:tavLst>
                                        <p:tav tm="0">
                                          <p:val>
                                            <p:strVal val="#ppt_x"/>
                                          </p:val>
                                        </p:tav>
                                        <p:tav tm="100000">
                                          <p:val>
                                            <p:strVal val="#ppt_x"/>
                                          </p:val>
                                        </p:tav>
                                      </p:tavLst>
                                    </p:anim>
                                    <p:anim calcmode="lin" valueType="num">
                                      <p:cBhvr>
                                        <p:cTn id="68" dur="1000" fill="hold"/>
                                        <p:tgtEl>
                                          <p:spTgt spid="94"/>
                                        </p:tgtEl>
                                        <p:attrNameLst>
                                          <p:attrName>ppt_y</p:attrName>
                                        </p:attrNameLst>
                                      </p:cBhvr>
                                      <p:tavLst>
                                        <p:tav tm="0">
                                          <p:val>
                                            <p:strVal val="#ppt_y+.1"/>
                                          </p:val>
                                        </p:tav>
                                        <p:tav tm="100000">
                                          <p:val>
                                            <p:strVal val="#ppt_y"/>
                                          </p:val>
                                        </p:tav>
                                      </p:tavLst>
                                    </p:anim>
                                  </p:childTnLst>
                                </p:cTn>
                              </p:par>
                            </p:childTnLst>
                          </p:cTn>
                        </p:par>
                        <p:par>
                          <p:cTn id="69" fill="hold">
                            <p:stCondLst>
                              <p:cond delay="8500"/>
                            </p:stCondLst>
                            <p:childTnLst>
                              <p:par>
                                <p:cTn id="70" presetID="22" presetClass="entr" presetSubtype="8" fill="hold" nodeType="afterEffect">
                                  <p:stCondLst>
                                    <p:cond delay="0"/>
                                  </p:stCondLst>
                                  <p:childTnLst>
                                    <p:set>
                                      <p:cBhvr>
                                        <p:cTn id="71" dur="1" fill="hold">
                                          <p:stCondLst>
                                            <p:cond delay="0"/>
                                          </p:stCondLst>
                                        </p:cTn>
                                        <p:tgtEl>
                                          <p:spTgt spid="98"/>
                                        </p:tgtEl>
                                        <p:attrNameLst>
                                          <p:attrName>style.visibility</p:attrName>
                                        </p:attrNameLst>
                                      </p:cBhvr>
                                      <p:to>
                                        <p:strVal val="visible"/>
                                      </p:to>
                                    </p:set>
                                    <p:animEffect transition="in" filter="wipe(left)">
                                      <p:cBhvr>
                                        <p:cTn id="72" dur="500"/>
                                        <p:tgtEl>
                                          <p:spTgt spid="98"/>
                                        </p:tgtEl>
                                      </p:cBhvr>
                                    </p:animEffect>
                                  </p:childTnLst>
                                </p:cTn>
                              </p:par>
                            </p:childTnLst>
                          </p:cTn>
                        </p:par>
                        <p:par>
                          <p:cTn id="73" fill="hold">
                            <p:stCondLst>
                              <p:cond delay="9000"/>
                            </p:stCondLst>
                            <p:childTnLst>
                              <p:par>
                                <p:cTn id="74" presetID="53" presetClass="entr" presetSubtype="16" fill="hold" grpId="0" nodeType="afterEffect">
                                  <p:stCondLst>
                                    <p:cond delay="0"/>
                                  </p:stCondLst>
                                  <p:childTnLst>
                                    <p:set>
                                      <p:cBhvr>
                                        <p:cTn id="75" dur="1" fill="hold">
                                          <p:stCondLst>
                                            <p:cond delay="0"/>
                                          </p:stCondLst>
                                        </p:cTn>
                                        <p:tgtEl>
                                          <p:spTgt spid="99"/>
                                        </p:tgtEl>
                                        <p:attrNameLst>
                                          <p:attrName>style.visibility</p:attrName>
                                        </p:attrNameLst>
                                      </p:cBhvr>
                                      <p:to>
                                        <p:strVal val="visible"/>
                                      </p:to>
                                    </p:set>
                                    <p:anim calcmode="lin" valueType="num">
                                      <p:cBhvr>
                                        <p:cTn id="76" dur="500" fill="hold"/>
                                        <p:tgtEl>
                                          <p:spTgt spid="99"/>
                                        </p:tgtEl>
                                        <p:attrNameLst>
                                          <p:attrName>ppt_w</p:attrName>
                                        </p:attrNameLst>
                                      </p:cBhvr>
                                      <p:tavLst>
                                        <p:tav tm="0">
                                          <p:val>
                                            <p:fltVal val="0"/>
                                          </p:val>
                                        </p:tav>
                                        <p:tav tm="100000">
                                          <p:val>
                                            <p:strVal val="#ppt_w"/>
                                          </p:val>
                                        </p:tav>
                                      </p:tavLst>
                                    </p:anim>
                                    <p:anim calcmode="lin" valueType="num">
                                      <p:cBhvr>
                                        <p:cTn id="77" dur="500" fill="hold"/>
                                        <p:tgtEl>
                                          <p:spTgt spid="99"/>
                                        </p:tgtEl>
                                        <p:attrNameLst>
                                          <p:attrName>ppt_h</p:attrName>
                                        </p:attrNameLst>
                                      </p:cBhvr>
                                      <p:tavLst>
                                        <p:tav tm="0">
                                          <p:val>
                                            <p:fltVal val="0"/>
                                          </p:val>
                                        </p:tav>
                                        <p:tav tm="100000">
                                          <p:val>
                                            <p:strVal val="#ppt_h"/>
                                          </p:val>
                                        </p:tav>
                                      </p:tavLst>
                                    </p:anim>
                                    <p:animEffect transition="in" filter="fade">
                                      <p:cBhvr>
                                        <p:cTn id="78" dur="500"/>
                                        <p:tgtEl>
                                          <p:spTgt spid="99"/>
                                        </p:tgtEl>
                                      </p:cBhvr>
                                    </p:animEffect>
                                  </p:childTnLst>
                                </p:cTn>
                              </p:par>
                            </p:childTnLst>
                          </p:cTn>
                        </p:par>
                        <p:par>
                          <p:cTn id="79" fill="hold">
                            <p:stCondLst>
                              <p:cond delay="9500"/>
                            </p:stCondLst>
                            <p:childTnLst>
                              <p:par>
                                <p:cTn id="80" presetID="16" presetClass="entr" presetSubtype="21" fill="hold" nodeType="afterEffect">
                                  <p:stCondLst>
                                    <p:cond delay="0"/>
                                  </p:stCondLst>
                                  <p:childTnLst>
                                    <p:set>
                                      <p:cBhvr>
                                        <p:cTn id="81" dur="1" fill="hold">
                                          <p:stCondLst>
                                            <p:cond delay="0"/>
                                          </p:stCondLst>
                                        </p:cTn>
                                        <p:tgtEl>
                                          <p:spTgt spid="108"/>
                                        </p:tgtEl>
                                        <p:attrNameLst>
                                          <p:attrName>style.visibility</p:attrName>
                                        </p:attrNameLst>
                                      </p:cBhvr>
                                      <p:to>
                                        <p:strVal val="visible"/>
                                      </p:to>
                                    </p:set>
                                    <p:animEffect transition="in" filter="barn(inVertical)">
                                      <p:cBhvr>
                                        <p:cTn id="82" dur="500"/>
                                        <p:tgtEl>
                                          <p:spTgt spid="108"/>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109"/>
                                        </p:tgtEl>
                                        <p:attrNameLst>
                                          <p:attrName>style.visibility</p:attrName>
                                        </p:attrNameLst>
                                      </p:cBhvr>
                                      <p:to>
                                        <p:strVal val="visible"/>
                                      </p:to>
                                    </p:set>
                                    <p:animEffect transition="in" filter="fade">
                                      <p:cBhvr>
                                        <p:cTn id="85" dur="1000"/>
                                        <p:tgtEl>
                                          <p:spTgt spid="109"/>
                                        </p:tgtEl>
                                      </p:cBhvr>
                                    </p:animEffect>
                                    <p:anim calcmode="lin" valueType="num">
                                      <p:cBhvr>
                                        <p:cTn id="86" dur="1000" fill="hold"/>
                                        <p:tgtEl>
                                          <p:spTgt spid="109"/>
                                        </p:tgtEl>
                                        <p:attrNameLst>
                                          <p:attrName>ppt_x</p:attrName>
                                        </p:attrNameLst>
                                      </p:cBhvr>
                                      <p:tavLst>
                                        <p:tav tm="0">
                                          <p:val>
                                            <p:strVal val="#ppt_x"/>
                                          </p:val>
                                        </p:tav>
                                        <p:tav tm="100000">
                                          <p:val>
                                            <p:strVal val="#ppt_x"/>
                                          </p:val>
                                        </p:tav>
                                      </p:tavLst>
                                    </p:anim>
                                    <p:anim calcmode="lin" valueType="num">
                                      <p:cBhvr>
                                        <p:cTn id="87" dur="1000" fill="hold"/>
                                        <p:tgtEl>
                                          <p:spTgt spid="1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109" grpId="0"/>
      <p:bldP spid="23" grpId="0"/>
      <p:bldP spid="2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0B8BA680-F3CC-45FC-83BA-1209A175AE5C}"/>
              </a:ext>
            </a:extLst>
          </p:cNvPr>
          <p:cNvGrpSpPr>
            <a:grpSpLocks noChangeAspect="1"/>
          </p:cNvGrpSpPr>
          <p:nvPr/>
        </p:nvGrpSpPr>
        <p:grpSpPr>
          <a:xfrm>
            <a:off x="3901440" y="685800"/>
            <a:ext cx="4389120" cy="4389123"/>
            <a:chOff x="4411846" y="2226819"/>
            <a:chExt cx="3383277" cy="3381487"/>
          </a:xfrm>
          <a:scene3d>
            <a:camera prst="isometricTopUp">
              <a:rot lat="20400000" lon="20400000" rev="4200000"/>
            </a:camera>
            <a:lightRig rig="flood" dir="t">
              <a:rot lat="0" lon="0" rev="15000000"/>
            </a:lightRig>
          </a:scene3d>
        </p:grpSpPr>
        <p:sp>
          <p:nvSpPr>
            <p:cNvPr id="91" name="Freeform: Shape 90">
              <a:extLst>
                <a:ext uri="{FF2B5EF4-FFF2-40B4-BE49-F238E27FC236}">
                  <a16:creationId xmlns:a16="http://schemas.microsoft.com/office/drawing/2014/main" id="{BA20D1A2-BFFF-43AA-B733-DDD938A5EE79}"/>
                </a:ext>
              </a:extLst>
            </p:cNvPr>
            <p:cNvSpPr>
              <a:spLocks noChangeAspect="1"/>
            </p:cNvSpPr>
            <p:nvPr/>
          </p:nvSpPr>
          <p:spPr>
            <a:xfrm>
              <a:off x="6139010" y="2226819"/>
              <a:ext cx="1656113"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36B8E3"/>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D7BA2A15-DF4F-440D-909B-F6C6DAE70D63}"/>
                </a:ext>
              </a:extLst>
            </p:cNvPr>
            <p:cNvSpPr>
              <a:spLocks noChangeAspect="1"/>
            </p:cNvSpPr>
            <p:nvPr/>
          </p:nvSpPr>
          <p:spPr>
            <a:xfrm>
              <a:off x="4721904" y="4560375"/>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157EBF"/>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F9967498-8692-4C98-9BC0-DD332A93792A}"/>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0050AA"/>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480074" y="814373"/>
            <a:ext cx="3505200" cy="1400383"/>
          </a:xfrm>
          <a:prstGeom prst="rect">
            <a:avLst/>
          </a:prstGeom>
          <a:noFill/>
        </p:spPr>
        <p:txBody>
          <a:bodyPr wrap="square" rtlCol="0">
            <a:spAutoFit/>
          </a:bodyPr>
          <a:lstStyle/>
          <a:p>
            <a:r>
              <a:rPr lang="en-US" sz="1600" dirty="0">
                <a:solidFill>
                  <a:srgbClr val="36B8E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321816" y="3429000"/>
            <a:ext cx="3505200" cy="1400383"/>
          </a:xfrm>
          <a:prstGeom prst="rect">
            <a:avLst/>
          </a:prstGeom>
          <a:noFill/>
        </p:spPr>
        <p:txBody>
          <a:bodyPr wrap="square" rtlCol="0">
            <a:spAutoFit/>
          </a:bodyPr>
          <a:lstStyle/>
          <a:p>
            <a:r>
              <a:rPr lang="en-US" sz="1600" dirty="0">
                <a:solidFill>
                  <a:srgbClr val="0050AA"/>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8704162" y="2994440"/>
            <a:ext cx="3505200" cy="1400383"/>
          </a:xfrm>
          <a:prstGeom prst="rect">
            <a:avLst/>
          </a:prstGeom>
          <a:noFill/>
        </p:spPr>
        <p:txBody>
          <a:bodyPr wrap="square" rtlCol="0">
            <a:spAutoFit/>
          </a:bodyPr>
          <a:lstStyle/>
          <a:p>
            <a:r>
              <a:rPr lang="en-US" sz="1600" dirty="0">
                <a:solidFill>
                  <a:srgbClr val="157EB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a:off x="2667000" y="1003622"/>
            <a:ext cx="2819400" cy="304633"/>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5385538" y="114523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$2,162</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a:off x="2704188" y="3595438"/>
            <a:ext cx="1930816" cy="442809"/>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4566076" y="407016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a:off x="7336042" y="3207876"/>
            <a:ext cx="1368120" cy="509963"/>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6720371" y="3767184"/>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$2,781</a:t>
            </a:r>
          </a:p>
        </p:txBody>
      </p:sp>
      <p:cxnSp>
        <p:nvCxnSpPr>
          <p:cNvPr id="108" name="Straight Connector 107">
            <a:extLst>
              <a:ext uri="{FF2B5EF4-FFF2-40B4-BE49-F238E27FC236}">
                <a16:creationId xmlns:a16="http://schemas.microsoft.com/office/drawing/2014/main" id="{5B18BB9E-C69B-4BCC-9CF1-406B7F86873D}"/>
              </a:ext>
            </a:extLst>
          </p:cNvPr>
          <p:cNvCxnSpPr/>
          <p:nvPr/>
        </p:nvCxnSpPr>
        <p:spPr>
          <a:xfrm>
            <a:off x="3407136" y="5334000"/>
            <a:ext cx="5486400" cy="0"/>
          </a:xfrm>
          <a:prstGeom prst="line">
            <a:avLst/>
          </a:prstGeom>
          <a:ln w="9525">
            <a:solidFill>
              <a:srgbClr val="56595E"/>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0638EB6B-F590-4893-99DB-21B7D235CBB3}"/>
              </a:ext>
            </a:extLst>
          </p:cNvPr>
          <p:cNvSpPr txBox="1"/>
          <p:nvPr/>
        </p:nvSpPr>
        <p:spPr>
          <a:xfrm>
            <a:off x="1048086" y="5464516"/>
            <a:ext cx="10204500" cy="1317284"/>
          </a:xfrm>
          <a:prstGeom prst="rect">
            <a:avLst/>
          </a:prstGeom>
          <a:noFill/>
        </p:spPr>
        <p:txBody>
          <a:bodyPr wrap="square" rtlCol="0">
            <a:spAutoFit/>
          </a:bodyPr>
          <a:lstStyle/>
          <a:p>
            <a:pPr algn="ctr"/>
            <a:r>
              <a:rPr lang="en-US" dirty="0">
                <a:solidFill>
                  <a:srgbClr val="56595E"/>
                </a:solidFill>
                <a:latin typeface="Bernard MT Condensed" panose="02050806060905020404" pitchFamily="18" charset="0"/>
              </a:rPr>
              <a:t>LOREM IPSUM</a:t>
            </a:r>
          </a:p>
          <a:p>
            <a:pPr algn="ct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22287222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750"/>
                                        <p:tgtEl>
                                          <p:spTgt spid="97"/>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90"/>
                                        </p:tgtEl>
                                        <p:attrNameLst>
                                          <p:attrName>style.visibility</p:attrName>
                                        </p:attrNameLst>
                                      </p:cBhvr>
                                      <p:to>
                                        <p:strVal val="visible"/>
                                      </p:to>
                                    </p:set>
                                    <p:anim calcmode="lin" valueType="num">
                                      <p:cBhvr>
                                        <p:cTn id="11" dur="1000" fill="hold"/>
                                        <p:tgtEl>
                                          <p:spTgt spid="90"/>
                                        </p:tgtEl>
                                        <p:attrNameLst>
                                          <p:attrName>ppt_w</p:attrName>
                                        </p:attrNameLst>
                                      </p:cBhvr>
                                      <p:tavLst>
                                        <p:tav tm="0">
                                          <p:val>
                                            <p:fltVal val="0"/>
                                          </p:val>
                                        </p:tav>
                                        <p:tav tm="100000">
                                          <p:val>
                                            <p:strVal val="#ppt_w"/>
                                          </p:val>
                                        </p:tav>
                                      </p:tavLst>
                                    </p:anim>
                                    <p:anim calcmode="lin" valueType="num">
                                      <p:cBhvr>
                                        <p:cTn id="12" dur="1000" fill="hold"/>
                                        <p:tgtEl>
                                          <p:spTgt spid="90"/>
                                        </p:tgtEl>
                                        <p:attrNameLst>
                                          <p:attrName>ppt_h</p:attrName>
                                        </p:attrNameLst>
                                      </p:cBhvr>
                                      <p:tavLst>
                                        <p:tav tm="0">
                                          <p:val>
                                            <p:fltVal val="0"/>
                                          </p:val>
                                        </p:tav>
                                        <p:tav tm="100000">
                                          <p:val>
                                            <p:strVal val="#ppt_h"/>
                                          </p:val>
                                        </p:tav>
                                      </p:tavLst>
                                    </p:anim>
                                    <p:anim calcmode="lin" valueType="num">
                                      <p:cBhvr>
                                        <p:cTn id="13" dur="1000" fill="hold"/>
                                        <p:tgtEl>
                                          <p:spTgt spid="90"/>
                                        </p:tgtEl>
                                        <p:attrNameLst>
                                          <p:attrName>style.rotation</p:attrName>
                                        </p:attrNameLst>
                                      </p:cBhvr>
                                      <p:tavLst>
                                        <p:tav tm="0">
                                          <p:val>
                                            <p:fltVal val="90"/>
                                          </p:val>
                                        </p:tav>
                                        <p:tav tm="100000">
                                          <p:val>
                                            <p:fltVal val="0"/>
                                          </p:val>
                                        </p:tav>
                                      </p:tavLst>
                                    </p:anim>
                                    <p:animEffect transition="in" filter="fade">
                                      <p:cBhvr>
                                        <p:cTn id="14" dur="1000"/>
                                        <p:tgtEl>
                                          <p:spTgt spid="90"/>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94"/>
                                        </p:tgtEl>
                                        <p:attrNameLst>
                                          <p:attrName>style.visibility</p:attrName>
                                        </p:attrNameLst>
                                      </p:cBhvr>
                                      <p:to>
                                        <p:strVal val="visible"/>
                                      </p:to>
                                    </p:set>
                                    <p:animEffect transition="in" filter="fade">
                                      <p:cBhvr>
                                        <p:cTn id="18" dur="1000"/>
                                        <p:tgtEl>
                                          <p:spTgt spid="94"/>
                                        </p:tgtEl>
                                      </p:cBhvr>
                                    </p:animEffect>
                                    <p:anim calcmode="lin" valueType="num">
                                      <p:cBhvr>
                                        <p:cTn id="19" dur="1000" fill="hold"/>
                                        <p:tgtEl>
                                          <p:spTgt spid="94"/>
                                        </p:tgtEl>
                                        <p:attrNameLst>
                                          <p:attrName>ppt_x</p:attrName>
                                        </p:attrNameLst>
                                      </p:cBhvr>
                                      <p:tavLst>
                                        <p:tav tm="0">
                                          <p:val>
                                            <p:strVal val="#ppt_x"/>
                                          </p:val>
                                        </p:tav>
                                        <p:tav tm="100000">
                                          <p:val>
                                            <p:strVal val="#ppt_x"/>
                                          </p:val>
                                        </p:tav>
                                      </p:tavLst>
                                    </p:anim>
                                    <p:anim calcmode="lin" valueType="num">
                                      <p:cBhvr>
                                        <p:cTn id="20" dur="1000" fill="hold"/>
                                        <p:tgtEl>
                                          <p:spTgt spid="94"/>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22" presetClass="entr" presetSubtype="8" fill="hold"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wipe(left)">
                                      <p:cBhvr>
                                        <p:cTn id="24" dur="500"/>
                                        <p:tgtEl>
                                          <p:spTgt spid="9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p:cTn id="28" dur="500" fill="hold"/>
                                        <p:tgtEl>
                                          <p:spTgt spid="99"/>
                                        </p:tgtEl>
                                        <p:attrNameLst>
                                          <p:attrName>ppt_w</p:attrName>
                                        </p:attrNameLst>
                                      </p:cBhvr>
                                      <p:tavLst>
                                        <p:tav tm="0">
                                          <p:val>
                                            <p:fltVal val="0"/>
                                          </p:val>
                                        </p:tav>
                                        <p:tav tm="100000">
                                          <p:val>
                                            <p:strVal val="#ppt_w"/>
                                          </p:val>
                                        </p:tav>
                                      </p:tavLst>
                                    </p:anim>
                                    <p:anim calcmode="lin" valueType="num">
                                      <p:cBhvr>
                                        <p:cTn id="29" dur="500" fill="hold"/>
                                        <p:tgtEl>
                                          <p:spTgt spid="99"/>
                                        </p:tgtEl>
                                        <p:attrNameLst>
                                          <p:attrName>ppt_h</p:attrName>
                                        </p:attrNameLst>
                                      </p:cBhvr>
                                      <p:tavLst>
                                        <p:tav tm="0">
                                          <p:val>
                                            <p:fltVal val="0"/>
                                          </p:val>
                                        </p:tav>
                                        <p:tav tm="100000">
                                          <p:val>
                                            <p:strVal val="#ppt_h"/>
                                          </p:val>
                                        </p:tav>
                                      </p:tavLst>
                                    </p:anim>
                                    <p:animEffect transition="in" filter="fade">
                                      <p:cBhvr>
                                        <p:cTn id="30" dur="500"/>
                                        <p:tgtEl>
                                          <p:spTgt spid="99"/>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96"/>
                                        </p:tgtEl>
                                        <p:attrNameLst>
                                          <p:attrName>style.visibility</p:attrName>
                                        </p:attrNameLst>
                                      </p:cBhvr>
                                      <p:to>
                                        <p:strVal val="visible"/>
                                      </p:to>
                                    </p:set>
                                    <p:animEffect transition="in" filter="fade">
                                      <p:cBhvr>
                                        <p:cTn id="34" dur="1000"/>
                                        <p:tgtEl>
                                          <p:spTgt spid="96"/>
                                        </p:tgtEl>
                                      </p:cBhvr>
                                    </p:animEffect>
                                    <p:anim calcmode="lin" valueType="num">
                                      <p:cBhvr>
                                        <p:cTn id="35" dur="1000" fill="hold"/>
                                        <p:tgtEl>
                                          <p:spTgt spid="96"/>
                                        </p:tgtEl>
                                        <p:attrNameLst>
                                          <p:attrName>ppt_x</p:attrName>
                                        </p:attrNameLst>
                                      </p:cBhvr>
                                      <p:tavLst>
                                        <p:tav tm="0">
                                          <p:val>
                                            <p:strVal val="#ppt_x"/>
                                          </p:val>
                                        </p:tav>
                                        <p:tav tm="100000">
                                          <p:val>
                                            <p:strVal val="#ppt_x"/>
                                          </p:val>
                                        </p:tav>
                                      </p:tavLst>
                                    </p:anim>
                                    <p:anim calcmode="lin" valueType="num">
                                      <p:cBhvr>
                                        <p:cTn id="36" dur="1000" fill="hold"/>
                                        <p:tgtEl>
                                          <p:spTgt spid="96"/>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2" presetClass="entr" presetSubtype="2" fill="hold" nodeType="afterEffect">
                                  <p:stCondLst>
                                    <p:cond delay="0"/>
                                  </p:stCondLst>
                                  <p:childTnLst>
                                    <p:set>
                                      <p:cBhvr>
                                        <p:cTn id="39" dur="1" fill="hold">
                                          <p:stCondLst>
                                            <p:cond delay="0"/>
                                          </p:stCondLst>
                                        </p:cTn>
                                        <p:tgtEl>
                                          <p:spTgt spid="104"/>
                                        </p:tgtEl>
                                        <p:attrNameLst>
                                          <p:attrName>style.visibility</p:attrName>
                                        </p:attrNameLst>
                                      </p:cBhvr>
                                      <p:to>
                                        <p:strVal val="visible"/>
                                      </p:to>
                                    </p:set>
                                    <p:animEffect transition="in" filter="wipe(right)">
                                      <p:cBhvr>
                                        <p:cTn id="40" dur="500"/>
                                        <p:tgtEl>
                                          <p:spTgt spid="104"/>
                                        </p:tgtEl>
                                      </p:cBhvr>
                                    </p:animEffect>
                                  </p:childTnLst>
                                </p:cTn>
                              </p:par>
                            </p:childTnLst>
                          </p:cTn>
                        </p:par>
                        <p:par>
                          <p:cTn id="41" fill="hold">
                            <p:stCondLst>
                              <p:cond delay="5250"/>
                            </p:stCondLst>
                            <p:childTnLst>
                              <p:par>
                                <p:cTn id="42" presetID="53" presetClass="entr" presetSubtype="16" fill="hold" grpId="0" nodeType="afterEffect">
                                  <p:stCondLst>
                                    <p:cond delay="0"/>
                                  </p:stCondLst>
                                  <p:childTnLst>
                                    <p:set>
                                      <p:cBhvr>
                                        <p:cTn id="43" dur="1" fill="hold">
                                          <p:stCondLst>
                                            <p:cond delay="0"/>
                                          </p:stCondLst>
                                        </p:cTn>
                                        <p:tgtEl>
                                          <p:spTgt spid="105"/>
                                        </p:tgtEl>
                                        <p:attrNameLst>
                                          <p:attrName>style.visibility</p:attrName>
                                        </p:attrNameLst>
                                      </p:cBhvr>
                                      <p:to>
                                        <p:strVal val="visible"/>
                                      </p:to>
                                    </p:set>
                                    <p:anim calcmode="lin" valueType="num">
                                      <p:cBhvr>
                                        <p:cTn id="44" dur="500" fill="hold"/>
                                        <p:tgtEl>
                                          <p:spTgt spid="105"/>
                                        </p:tgtEl>
                                        <p:attrNameLst>
                                          <p:attrName>ppt_w</p:attrName>
                                        </p:attrNameLst>
                                      </p:cBhvr>
                                      <p:tavLst>
                                        <p:tav tm="0">
                                          <p:val>
                                            <p:fltVal val="0"/>
                                          </p:val>
                                        </p:tav>
                                        <p:tav tm="100000">
                                          <p:val>
                                            <p:strVal val="#ppt_w"/>
                                          </p:val>
                                        </p:tav>
                                      </p:tavLst>
                                    </p:anim>
                                    <p:anim calcmode="lin" valueType="num">
                                      <p:cBhvr>
                                        <p:cTn id="45" dur="500" fill="hold"/>
                                        <p:tgtEl>
                                          <p:spTgt spid="105"/>
                                        </p:tgtEl>
                                        <p:attrNameLst>
                                          <p:attrName>ppt_h</p:attrName>
                                        </p:attrNameLst>
                                      </p:cBhvr>
                                      <p:tavLst>
                                        <p:tav tm="0">
                                          <p:val>
                                            <p:fltVal val="0"/>
                                          </p:val>
                                        </p:tav>
                                        <p:tav tm="100000">
                                          <p:val>
                                            <p:strVal val="#ppt_h"/>
                                          </p:val>
                                        </p:tav>
                                      </p:tavLst>
                                    </p:anim>
                                    <p:animEffect transition="in" filter="fade">
                                      <p:cBhvr>
                                        <p:cTn id="46" dur="500"/>
                                        <p:tgtEl>
                                          <p:spTgt spid="105"/>
                                        </p:tgtEl>
                                      </p:cBhvr>
                                    </p:animEffect>
                                  </p:childTnLst>
                                </p:cTn>
                              </p:par>
                            </p:childTnLst>
                          </p:cTn>
                        </p:par>
                        <p:par>
                          <p:cTn id="47" fill="hold">
                            <p:stCondLst>
                              <p:cond delay="5750"/>
                            </p:stCondLst>
                            <p:childTnLst>
                              <p:par>
                                <p:cTn id="48" presetID="42" presetClass="entr" presetSubtype="0" fill="hold" grpId="0" nodeType="afterEffect">
                                  <p:stCondLst>
                                    <p:cond delay="0"/>
                                  </p:stCondLst>
                                  <p:childTnLst>
                                    <p:set>
                                      <p:cBhvr>
                                        <p:cTn id="49" dur="1" fill="hold">
                                          <p:stCondLst>
                                            <p:cond delay="0"/>
                                          </p:stCondLst>
                                        </p:cTn>
                                        <p:tgtEl>
                                          <p:spTgt spid="95"/>
                                        </p:tgtEl>
                                        <p:attrNameLst>
                                          <p:attrName>style.visibility</p:attrName>
                                        </p:attrNameLst>
                                      </p:cBhvr>
                                      <p:to>
                                        <p:strVal val="visible"/>
                                      </p:to>
                                    </p:set>
                                    <p:animEffect transition="in" filter="fade">
                                      <p:cBhvr>
                                        <p:cTn id="50" dur="1000"/>
                                        <p:tgtEl>
                                          <p:spTgt spid="95"/>
                                        </p:tgtEl>
                                      </p:cBhvr>
                                    </p:animEffect>
                                    <p:anim calcmode="lin" valueType="num">
                                      <p:cBhvr>
                                        <p:cTn id="51" dur="1000" fill="hold"/>
                                        <p:tgtEl>
                                          <p:spTgt spid="95"/>
                                        </p:tgtEl>
                                        <p:attrNameLst>
                                          <p:attrName>ppt_x</p:attrName>
                                        </p:attrNameLst>
                                      </p:cBhvr>
                                      <p:tavLst>
                                        <p:tav tm="0">
                                          <p:val>
                                            <p:strVal val="#ppt_x"/>
                                          </p:val>
                                        </p:tav>
                                        <p:tav tm="100000">
                                          <p:val>
                                            <p:strVal val="#ppt_x"/>
                                          </p:val>
                                        </p:tav>
                                      </p:tavLst>
                                    </p:anim>
                                    <p:anim calcmode="lin" valueType="num">
                                      <p:cBhvr>
                                        <p:cTn id="52" dur="1000" fill="hold"/>
                                        <p:tgtEl>
                                          <p:spTgt spid="95"/>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2" presetClass="entr" presetSubtype="8" fill="hold" nodeType="afterEffect">
                                  <p:stCondLst>
                                    <p:cond delay="0"/>
                                  </p:stCondLst>
                                  <p:childTnLst>
                                    <p:set>
                                      <p:cBhvr>
                                        <p:cTn id="55" dur="1" fill="hold">
                                          <p:stCondLst>
                                            <p:cond delay="0"/>
                                          </p:stCondLst>
                                        </p:cTn>
                                        <p:tgtEl>
                                          <p:spTgt spid="101"/>
                                        </p:tgtEl>
                                        <p:attrNameLst>
                                          <p:attrName>style.visibility</p:attrName>
                                        </p:attrNameLst>
                                      </p:cBhvr>
                                      <p:to>
                                        <p:strVal val="visible"/>
                                      </p:to>
                                    </p:set>
                                    <p:animEffect transition="in" filter="wipe(left)">
                                      <p:cBhvr>
                                        <p:cTn id="56" dur="500"/>
                                        <p:tgtEl>
                                          <p:spTgt spid="101"/>
                                        </p:tgtEl>
                                      </p:cBhvr>
                                    </p:animEffect>
                                  </p:childTnLst>
                                </p:cTn>
                              </p:par>
                            </p:childTnLst>
                          </p:cTn>
                        </p:par>
                        <p:par>
                          <p:cTn id="57" fill="hold">
                            <p:stCondLst>
                              <p:cond delay="7250"/>
                            </p:stCondLst>
                            <p:childTnLst>
                              <p:par>
                                <p:cTn id="58" presetID="53" presetClass="entr" presetSubtype="16" fill="hold" grpId="0" nodeType="afterEffect">
                                  <p:stCondLst>
                                    <p:cond delay="0"/>
                                  </p:stCondLst>
                                  <p:childTnLst>
                                    <p:set>
                                      <p:cBhvr>
                                        <p:cTn id="59" dur="1" fill="hold">
                                          <p:stCondLst>
                                            <p:cond delay="0"/>
                                          </p:stCondLst>
                                        </p:cTn>
                                        <p:tgtEl>
                                          <p:spTgt spid="102"/>
                                        </p:tgtEl>
                                        <p:attrNameLst>
                                          <p:attrName>style.visibility</p:attrName>
                                        </p:attrNameLst>
                                      </p:cBhvr>
                                      <p:to>
                                        <p:strVal val="visible"/>
                                      </p:to>
                                    </p:set>
                                    <p:anim calcmode="lin" valueType="num">
                                      <p:cBhvr>
                                        <p:cTn id="60" dur="500" fill="hold"/>
                                        <p:tgtEl>
                                          <p:spTgt spid="102"/>
                                        </p:tgtEl>
                                        <p:attrNameLst>
                                          <p:attrName>ppt_w</p:attrName>
                                        </p:attrNameLst>
                                      </p:cBhvr>
                                      <p:tavLst>
                                        <p:tav tm="0">
                                          <p:val>
                                            <p:fltVal val="0"/>
                                          </p:val>
                                        </p:tav>
                                        <p:tav tm="100000">
                                          <p:val>
                                            <p:strVal val="#ppt_w"/>
                                          </p:val>
                                        </p:tav>
                                      </p:tavLst>
                                    </p:anim>
                                    <p:anim calcmode="lin" valueType="num">
                                      <p:cBhvr>
                                        <p:cTn id="61" dur="500" fill="hold"/>
                                        <p:tgtEl>
                                          <p:spTgt spid="102"/>
                                        </p:tgtEl>
                                        <p:attrNameLst>
                                          <p:attrName>ppt_h</p:attrName>
                                        </p:attrNameLst>
                                      </p:cBhvr>
                                      <p:tavLst>
                                        <p:tav tm="0">
                                          <p:val>
                                            <p:fltVal val="0"/>
                                          </p:val>
                                        </p:tav>
                                        <p:tav tm="100000">
                                          <p:val>
                                            <p:strVal val="#ppt_h"/>
                                          </p:val>
                                        </p:tav>
                                      </p:tavLst>
                                    </p:anim>
                                    <p:animEffect transition="in" filter="fade">
                                      <p:cBhvr>
                                        <p:cTn id="62" dur="500"/>
                                        <p:tgtEl>
                                          <p:spTgt spid="102"/>
                                        </p:tgtEl>
                                      </p:cBhvr>
                                    </p:animEffect>
                                  </p:childTnLst>
                                </p:cTn>
                              </p:par>
                            </p:childTnLst>
                          </p:cTn>
                        </p:par>
                        <p:par>
                          <p:cTn id="63" fill="hold">
                            <p:stCondLst>
                              <p:cond delay="7750"/>
                            </p:stCondLst>
                            <p:childTnLst>
                              <p:par>
                                <p:cTn id="64" presetID="16" presetClass="entr" presetSubtype="37" fill="hold" nodeType="afterEffect">
                                  <p:stCondLst>
                                    <p:cond delay="0"/>
                                  </p:stCondLst>
                                  <p:childTnLst>
                                    <p:set>
                                      <p:cBhvr>
                                        <p:cTn id="65" dur="1" fill="hold">
                                          <p:stCondLst>
                                            <p:cond delay="0"/>
                                          </p:stCondLst>
                                        </p:cTn>
                                        <p:tgtEl>
                                          <p:spTgt spid="108"/>
                                        </p:tgtEl>
                                        <p:attrNameLst>
                                          <p:attrName>style.visibility</p:attrName>
                                        </p:attrNameLst>
                                      </p:cBhvr>
                                      <p:to>
                                        <p:strVal val="visible"/>
                                      </p:to>
                                    </p:set>
                                    <p:animEffect transition="in" filter="barn(outVertical)">
                                      <p:cBhvr>
                                        <p:cTn id="66" dur="500"/>
                                        <p:tgtEl>
                                          <p:spTgt spid="108"/>
                                        </p:tgtEl>
                                      </p:cBhvr>
                                    </p:animEffect>
                                  </p:childTnLst>
                                </p:cTn>
                              </p:par>
                              <p:par>
                                <p:cTn id="67" presetID="42" presetClass="entr" presetSubtype="0" fill="hold" grpId="0" nodeType="withEffect">
                                  <p:stCondLst>
                                    <p:cond delay="0"/>
                                  </p:stCondLst>
                                  <p:childTnLst>
                                    <p:set>
                                      <p:cBhvr>
                                        <p:cTn id="68" dur="1" fill="hold">
                                          <p:stCondLst>
                                            <p:cond delay="0"/>
                                          </p:stCondLst>
                                        </p:cTn>
                                        <p:tgtEl>
                                          <p:spTgt spid="109"/>
                                        </p:tgtEl>
                                        <p:attrNameLst>
                                          <p:attrName>style.visibility</p:attrName>
                                        </p:attrNameLst>
                                      </p:cBhvr>
                                      <p:to>
                                        <p:strVal val="visible"/>
                                      </p:to>
                                    </p:set>
                                    <p:animEffect transition="in" filter="fade">
                                      <p:cBhvr>
                                        <p:cTn id="69" dur="1000"/>
                                        <p:tgtEl>
                                          <p:spTgt spid="109"/>
                                        </p:tgtEl>
                                      </p:cBhvr>
                                    </p:animEffect>
                                    <p:anim calcmode="lin" valueType="num">
                                      <p:cBhvr>
                                        <p:cTn id="70" dur="1000" fill="hold"/>
                                        <p:tgtEl>
                                          <p:spTgt spid="109"/>
                                        </p:tgtEl>
                                        <p:attrNameLst>
                                          <p:attrName>ppt_x</p:attrName>
                                        </p:attrNameLst>
                                      </p:cBhvr>
                                      <p:tavLst>
                                        <p:tav tm="0">
                                          <p:val>
                                            <p:strVal val="#ppt_x"/>
                                          </p:val>
                                        </p:tav>
                                        <p:tav tm="100000">
                                          <p:val>
                                            <p:strVal val="#ppt_x"/>
                                          </p:val>
                                        </p:tav>
                                      </p:tavLst>
                                    </p:anim>
                                    <p:anim calcmode="lin" valueType="num">
                                      <p:cBhvr>
                                        <p:cTn id="71" dur="1000" fill="hold"/>
                                        <p:tgtEl>
                                          <p:spTgt spid="1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10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173821"/>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BF38B94E-F46E-4A76-82A9-8DF8B14678C6}"/>
              </a:ext>
            </a:extLst>
          </p:cNvPr>
          <p:cNvGrpSpPr/>
          <p:nvPr/>
        </p:nvGrpSpPr>
        <p:grpSpPr>
          <a:xfrm>
            <a:off x="3837569" y="3962400"/>
            <a:ext cx="822960" cy="82296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36B8E3"/>
            </a:solidFill>
            <a:ln>
              <a:noFill/>
            </a:ln>
            <a:effectLst>
              <a:outerShdw blurRad="177800" dist="1778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7"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p:nvPr/>
        </p:nvGrpSpPr>
        <p:grpSpPr>
          <a:xfrm>
            <a:off x="4572000" y="2210065"/>
            <a:ext cx="822960" cy="82296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239BD3"/>
            </a:solidFill>
            <a:ln>
              <a:noFill/>
            </a:ln>
            <a:effectLst>
              <a:outerShdw blurRad="177800" dist="1778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p:nvPr/>
        </p:nvGrpSpPr>
        <p:grpSpPr>
          <a:xfrm>
            <a:off x="6583680" y="2210065"/>
            <a:ext cx="822960" cy="82296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157EBF"/>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5"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p:nvPr/>
        </p:nvGrpSpPr>
        <p:grpSpPr>
          <a:xfrm>
            <a:off x="7379071" y="3962400"/>
            <a:ext cx="822960" cy="82296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0967B9"/>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pic>
        <p:nvPicPr>
          <p:cNvPr id="21" name="Graphic 20" descr="Microscope">
            <a:extLst>
              <a:ext uri="{FF2B5EF4-FFF2-40B4-BE49-F238E27FC236}">
                <a16:creationId xmlns:a16="http://schemas.microsoft.com/office/drawing/2014/main" id="{8E3CA670-EE89-4FD3-98BF-27E69437536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394999"/>
            <a:ext cx="731520" cy="731520"/>
          </a:xfrm>
          <a:prstGeom prst="rect">
            <a:avLst/>
          </a:prstGeom>
        </p:spPr>
      </p:pic>
      <p:pic>
        <p:nvPicPr>
          <p:cNvPr id="23" name="Graphic 22" descr="Test tubes">
            <a:extLst>
              <a:ext uri="{FF2B5EF4-FFF2-40B4-BE49-F238E27FC236}">
                <a16:creationId xmlns:a16="http://schemas.microsoft.com/office/drawing/2014/main" id="{6BEE7ACB-8B90-4C0B-9E09-9F269393EBF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17920" y="5437061"/>
            <a:ext cx="731520" cy="731520"/>
          </a:xfrm>
          <a:prstGeom prst="rect">
            <a:avLst/>
          </a:prstGeom>
        </p:spPr>
      </p:pic>
      <p:sp>
        <p:nvSpPr>
          <p:cNvPr id="24" name="TextBox 23">
            <a:extLst>
              <a:ext uri="{FF2B5EF4-FFF2-40B4-BE49-F238E27FC236}">
                <a16:creationId xmlns:a16="http://schemas.microsoft.com/office/drawing/2014/main" id="{A4BC3B58-0B73-4AEF-8834-15E9E85BEE97}"/>
              </a:ext>
            </a:extLst>
          </p:cNvPr>
          <p:cNvSpPr txBox="1"/>
          <p:nvPr/>
        </p:nvSpPr>
        <p:spPr>
          <a:xfrm>
            <a:off x="8389709" y="3956875"/>
            <a:ext cx="3601260" cy="1538883"/>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BB77ECDF-9AF9-43CA-BC14-65ACDB387AAE}"/>
              </a:ext>
            </a:extLst>
          </p:cNvPr>
          <p:cNvSpPr txBox="1"/>
          <p:nvPr/>
        </p:nvSpPr>
        <p:spPr>
          <a:xfrm>
            <a:off x="7522228" y="1693946"/>
            <a:ext cx="4465146" cy="1154162"/>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737698D-0B2C-488A-9622-E011014F81C1}"/>
              </a:ext>
            </a:extLst>
          </p:cNvPr>
          <p:cNvSpPr txBox="1"/>
          <p:nvPr/>
        </p:nvSpPr>
        <p:spPr>
          <a:xfrm>
            <a:off x="49060" y="1693946"/>
            <a:ext cx="4465146" cy="1154162"/>
          </a:xfrm>
          <a:prstGeom prst="rect">
            <a:avLst/>
          </a:prstGeom>
          <a:noFill/>
        </p:spPr>
        <p:txBody>
          <a:bodyPr wrap="square" rtlCol="0">
            <a:spAutoFit/>
          </a:bodyPr>
          <a:lstStyle/>
          <a:p>
            <a:pPr algn="r"/>
            <a:r>
              <a:rPr lang="en-US" sz="1400" dirty="0">
                <a:solidFill>
                  <a:srgbClr val="239BD3"/>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7" name="TextBox 26">
            <a:extLst>
              <a:ext uri="{FF2B5EF4-FFF2-40B4-BE49-F238E27FC236}">
                <a16:creationId xmlns:a16="http://schemas.microsoft.com/office/drawing/2014/main" id="{66862AAF-0E0F-4EB7-A6E1-88CC4964B531}"/>
              </a:ext>
            </a:extLst>
          </p:cNvPr>
          <p:cNvSpPr txBox="1"/>
          <p:nvPr/>
        </p:nvSpPr>
        <p:spPr>
          <a:xfrm>
            <a:off x="96326" y="3969203"/>
            <a:ext cx="3601260" cy="1538883"/>
          </a:xfrm>
          <a:prstGeom prst="rect">
            <a:avLst/>
          </a:prstGeom>
          <a:noFill/>
        </p:spPr>
        <p:txBody>
          <a:bodyPr wrap="square" rtlCol="0">
            <a:spAutoFit/>
          </a:bodyPr>
          <a:lstStyle/>
          <a:p>
            <a:pPr algn="r"/>
            <a:r>
              <a:rPr lang="en-US" sz="1400" dirty="0">
                <a:solidFill>
                  <a:srgbClr val="36B8E3"/>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253605"/>
            <a:ext cx="2158821" cy="1406539"/>
          </a:xfrm>
          <a:prstGeom prst="rect">
            <a:avLst/>
          </a:prstGeom>
          <a:noFill/>
        </p:spPr>
        <p:txBody>
          <a:bodyPr wrap="square" rtlCol="0">
            <a:spAutoFit/>
          </a:bodyPr>
          <a:lstStyle/>
          <a:p>
            <a:pPr algn="ctr" defTabSz="1219170">
              <a:spcBef>
                <a:spcPct val="20000"/>
              </a:spcBef>
              <a:defRPr/>
            </a:pPr>
            <a:r>
              <a:rPr lang="en-US" dirty="0">
                <a:solidFill>
                  <a:srgbClr val="56595E"/>
                </a:solidFill>
                <a:latin typeface="Bernard MT Condensed" panose="02050806060905020404" pitchFamily="18" charset="0"/>
              </a:rPr>
              <a:t>LOREM IPSUM</a:t>
            </a: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88911385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000"/>
                            </p:stCondLst>
                            <p:childTnLst>
                              <p:par>
                                <p:cTn id="16" presetID="53" presetClass="entr" presetSubtype="528"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p:cTn id="18" dur="500" fill="hold"/>
                                        <p:tgtEl>
                                          <p:spTgt spid="21"/>
                                        </p:tgtEl>
                                        <p:attrNameLst>
                                          <p:attrName>ppt_w</p:attrName>
                                        </p:attrNameLst>
                                      </p:cBhvr>
                                      <p:tavLst>
                                        <p:tav tm="0">
                                          <p:val>
                                            <p:fltVal val="0"/>
                                          </p:val>
                                        </p:tav>
                                        <p:tav tm="100000">
                                          <p:val>
                                            <p:strVal val="#ppt_w"/>
                                          </p:val>
                                        </p:tav>
                                      </p:tavLst>
                                    </p:anim>
                                    <p:anim calcmode="lin" valueType="num">
                                      <p:cBhvr>
                                        <p:cTn id="19" dur="500" fill="hold"/>
                                        <p:tgtEl>
                                          <p:spTgt spid="21"/>
                                        </p:tgtEl>
                                        <p:attrNameLst>
                                          <p:attrName>ppt_h</p:attrName>
                                        </p:attrNameLst>
                                      </p:cBhvr>
                                      <p:tavLst>
                                        <p:tav tm="0">
                                          <p:val>
                                            <p:fltVal val="0"/>
                                          </p:val>
                                        </p:tav>
                                        <p:tav tm="100000">
                                          <p:val>
                                            <p:strVal val="#ppt_h"/>
                                          </p:val>
                                        </p:tav>
                                      </p:tavLst>
                                    </p:anim>
                                    <p:animEffect transition="in" filter="fade">
                                      <p:cBhvr>
                                        <p:cTn id="20" dur="500"/>
                                        <p:tgtEl>
                                          <p:spTgt spid="21"/>
                                        </p:tgtEl>
                                      </p:cBhvr>
                                    </p:animEffect>
                                    <p:anim calcmode="lin" valueType="num">
                                      <p:cBhvr>
                                        <p:cTn id="21" dur="500" fill="hold"/>
                                        <p:tgtEl>
                                          <p:spTgt spid="21"/>
                                        </p:tgtEl>
                                        <p:attrNameLst>
                                          <p:attrName>ppt_x</p:attrName>
                                        </p:attrNameLst>
                                      </p:cBhvr>
                                      <p:tavLst>
                                        <p:tav tm="0">
                                          <p:val>
                                            <p:fltVal val="0.5"/>
                                          </p:val>
                                        </p:tav>
                                        <p:tav tm="100000">
                                          <p:val>
                                            <p:strVal val="#ppt_x"/>
                                          </p:val>
                                        </p:tav>
                                      </p:tavLst>
                                    </p:anim>
                                    <p:anim calcmode="lin" valueType="num">
                                      <p:cBhvr>
                                        <p:cTn id="22" dur="500" fill="hold"/>
                                        <p:tgtEl>
                                          <p:spTgt spid="21"/>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500" fill="hold"/>
                                        <p:tgtEl>
                                          <p:spTgt spid="23"/>
                                        </p:tgtEl>
                                        <p:attrNameLst>
                                          <p:attrName>ppt_w</p:attrName>
                                        </p:attrNameLst>
                                      </p:cBhvr>
                                      <p:tavLst>
                                        <p:tav tm="0">
                                          <p:val>
                                            <p:fltVal val="0"/>
                                          </p:val>
                                        </p:tav>
                                        <p:tav tm="100000">
                                          <p:val>
                                            <p:strVal val="#ppt_w"/>
                                          </p:val>
                                        </p:tav>
                                      </p:tavLst>
                                    </p:anim>
                                    <p:anim calcmode="lin" valueType="num">
                                      <p:cBhvr>
                                        <p:cTn id="26" dur="500" fill="hold"/>
                                        <p:tgtEl>
                                          <p:spTgt spid="23"/>
                                        </p:tgtEl>
                                        <p:attrNameLst>
                                          <p:attrName>ppt_h</p:attrName>
                                        </p:attrNameLst>
                                      </p:cBhvr>
                                      <p:tavLst>
                                        <p:tav tm="0">
                                          <p:val>
                                            <p:fltVal val="0"/>
                                          </p:val>
                                        </p:tav>
                                        <p:tav tm="100000">
                                          <p:val>
                                            <p:strVal val="#ppt_h"/>
                                          </p:val>
                                        </p:tav>
                                      </p:tavLst>
                                    </p:anim>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fltVal val="0.5"/>
                                          </p:val>
                                        </p:tav>
                                        <p:tav tm="100000">
                                          <p:val>
                                            <p:strVal val="#ppt_x"/>
                                          </p:val>
                                        </p:tav>
                                      </p:tavLst>
                                    </p:anim>
                                    <p:anim calcmode="lin" valueType="num">
                                      <p:cBhvr>
                                        <p:cTn id="29" dur="500" fill="hold"/>
                                        <p:tgtEl>
                                          <p:spTgt spid="23"/>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528"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42" presetClass="entr" presetSubtype="0"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1000"/>
                                        <p:tgtEl>
                                          <p:spTgt spid="27"/>
                                        </p:tgtEl>
                                      </p:cBhvr>
                                    </p:animEffect>
                                    <p:anim calcmode="lin" valueType="num">
                                      <p:cBhvr>
                                        <p:cTn id="48" dur="1000" fill="hold"/>
                                        <p:tgtEl>
                                          <p:spTgt spid="27"/>
                                        </p:tgtEl>
                                        <p:attrNameLst>
                                          <p:attrName>ppt_x</p:attrName>
                                        </p:attrNameLst>
                                      </p:cBhvr>
                                      <p:tavLst>
                                        <p:tav tm="0">
                                          <p:val>
                                            <p:strVal val="#ppt_x"/>
                                          </p:val>
                                        </p:tav>
                                        <p:tav tm="100000">
                                          <p:val>
                                            <p:strVal val="#ppt_x"/>
                                          </p:val>
                                        </p:tav>
                                      </p:tavLst>
                                    </p:anim>
                                    <p:anim calcmode="lin" valueType="num">
                                      <p:cBhvr>
                                        <p:cTn id="49" dur="1000" fill="hold"/>
                                        <p:tgtEl>
                                          <p:spTgt spid="27"/>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53" presetClass="entr" presetSubtype="528" fill="hold" nodeType="afterEffect">
                                  <p:stCondLst>
                                    <p:cond delay="0"/>
                                  </p:stCondLst>
                                  <p:childTnLst>
                                    <p:set>
                                      <p:cBhvr>
                                        <p:cTn id="52" dur="1" fill="hold">
                                          <p:stCondLst>
                                            <p:cond delay="0"/>
                                          </p:stCondLst>
                                        </p:cTn>
                                        <p:tgtEl>
                                          <p:spTgt spid="30"/>
                                        </p:tgtEl>
                                        <p:attrNameLst>
                                          <p:attrName>style.visibility</p:attrName>
                                        </p:attrNameLst>
                                      </p:cBhvr>
                                      <p:to>
                                        <p:strVal val="visible"/>
                                      </p:to>
                                    </p:set>
                                    <p:anim calcmode="lin" valueType="num">
                                      <p:cBhvr>
                                        <p:cTn id="53" dur="500" fill="hold"/>
                                        <p:tgtEl>
                                          <p:spTgt spid="30"/>
                                        </p:tgtEl>
                                        <p:attrNameLst>
                                          <p:attrName>ppt_w</p:attrName>
                                        </p:attrNameLst>
                                      </p:cBhvr>
                                      <p:tavLst>
                                        <p:tav tm="0">
                                          <p:val>
                                            <p:fltVal val="0"/>
                                          </p:val>
                                        </p:tav>
                                        <p:tav tm="100000">
                                          <p:val>
                                            <p:strVal val="#ppt_w"/>
                                          </p:val>
                                        </p:tav>
                                      </p:tavLst>
                                    </p:anim>
                                    <p:anim calcmode="lin" valueType="num">
                                      <p:cBhvr>
                                        <p:cTn id="54" dur="500" fill="hold"/>
                                        <p:tgtEl>
                                          <p:spTgt spid="30"/>
                                        </p:tgtEl>
                                        <p:attrNameLst>
                                          <p:attrName>ppt_h</p:attrName>
                                        </p:attrNameLst>
                                      </p:cBhvr>
                                      <p:tavLst>
                                        <p:tav tm="0">
                                          <p:val>
                                            <p:fltVal val="0"/>
                                          </p:val>
                                        </p:tav>
                                        <p:tav tm="100000">
                                          <p:val>
                                            <p:strVal val="#ppt_h"/>
                                          </p:val>
                                        </p:tav>
                                      </p:tavLst>
                                    </p:anim>
                                    <p:animEffect transition="in" filter="fade">
                                      <p:cBhvr>
                                        <p:cTn id="55" dur="500"/>
                                        <p:tgtEl>
                                          <p:spTgt spid="30"/>
                                        </p:tgtEl>
                                      </p:cBhvr>
                                    </p:animEffect>
                                    <p:anim calcmode="lin" valueType="num">
                                      <p:cBhvr>
                                        <p:cTn id="56" dur="500" fill="hold"/>
                                        <p:tgtEl>
                                          <p:spTgt spid="30"/>
                                        </p:tgtEl>
                                        <p:attrNameLst>
                                          <p:attrName>ppt_x</p:attrName>
                                        </p:attrNameLst>
                                      </p:cBhvr>
                                      <p:tavLst>
                                        <p:tav tm="0">
                                          <p:val>
                                            <p:fltVal val="0.5"/>
                                          </p:val>
                                        </p:tav>
                                        <p:tav tm="100000">
                                          <p:val>
                                            <p:strVal val="#ppt_x"/>
                                          </p:val>
                                        </p:tav>
                                      </p:tavLst>
                                    </p:anim>
                                    <p:anim calcmode="lin" valueType="num">
                                      <p:cBhvr>
                                        <p:cTn id="57" dur="500" fill="hold"/>
                                        <p:tgtEl>
                                          <p:spTgt spid="30"/>
                                        </p:tgtEl>
                                        <p:attrNameLst>
                                          <p:attrName>ppt_y</p:attrName>
                                        </p:attrNameLst>
                                      </p:cBhvr>
                                      <p:tavLst>
                                        <p:tav tm="0">
                                          <p:val>
                                            <p:fltVal val="0.5"/>
                                          </p:val>
                                        </p:tav>
                                        <p:tav tm="100000">
                                          <p:val>
                                            <p:strVal val="#ppt_y"/>
                                          </p:val>
                                        </p:tav>
                                      </p:tavLst>
                                    </p:anim>
                                  </p:childTnLst>
                                </p:cTn>
                              </p:par>
                            </p:childTnLst>
                          </p:cTn>
                        </p:par>
                        <p:par>
                          <p:cTn id="58" fill="hold">
                            <p:stCondLst>
                              <p:cond delay="4500"/>
                            </p:stCondLst>
                            <p:childTnLst>
                              <p:par>
                                <p:cTn id="59" presetID="42"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1000" fill="hold"/>
                                        <p:tgtEl>
                                          <p:spTgt spid="26"/>
                                        </p:tgtEl>
                                        <p:attrNameLst>
                                          <p:attrName>ppt_y</p:attrName>
                                        </p:attrNameLst>
                                      </p:cBhvr>
                                      <p:tavLst>
                                        <p:tav tm="0">
                                          <p:val>
                                            <p:strVal val="#ppt_y+.1"/>
                                          </p:val>
                                        </p:tav>
                                        <p:tav tm="100000">
                                          <p:val>
                                            <p:strVal val="#ppt_y"/>
                                          </p:val>
                                        </p:tav>
                                      </p:tavLst>
                                    </p:anim>
                                  </p:childTnLst>
                                </p:cTn>
                              </p:par>
                            </p:childTnLst>
                          </p:cTn>
                        </p:par>
                        <p:par>
                          <p:cTn id="64" fill="hold">
                            <p:stCondLst>
                              <p:cond delay="5500"/>
                            </p:stCondLst>
                            <p:childTnLst>
                              <p:par>
                                <p:cTn id="65" presetID="53" presetClass="entr" presetSubtype="528" fill="hold" nodeType="afterEffect">
                                  <p:stCondLst>
                                    <p:cond delay="0"/>
                                  </p:stCondLst>
                                  <p:childTnLst>
                                    <p:set>
                                      <p:cBhvr>
                                        <p:cTn id="66" dur="1" fill="hold">
                                          <p:stCondLst>
                                            <p:cond delay="0"/>
                                          </p:stCondLst>
                                        </p:cTn>
                                        <p:tgtEl>
                                          <p:spTgt spid="31"/>
                                        </p:tgtEl>
                                        <p:attrNameLst>
                                          <p:attrName>style.visibility</p:attrName>
                                        </p:attrNameLst>
                                      </p:cBhvr>
                                      <p:to>
                                        <p:strVal val="visible"/>
                                      </p:to>
                                    </p:set>
                                    <p:anim calcmode="lin" valueType="num">
                                      <p:cBhvr>
                                        <p:cTn id="67" dur="500" fill="hold"/>
                                        <p:tgtEl>
                                          <p:spTgt spid="31"/>
                                        </p:tgtEl>
                                        <p:attrNameLst>
                                          <p:attrName>ppt_w</p:attrName>
                                        </p:attrNameLst>
                                      </p:cBhvr>
                                      <p:tavLst>
                                        <p:tav tm="0">
                                          <p:val>
                                            <p:fltVal val="0"/>
                                          </p:val>
                                        </p:tav>
                                        <p:tav tm="100000">
                                          <p:val>
                                            <p:strVal val="#ppt_w"/>
                                          </p:val>
                                        </p:tav>
                                      </p:tavLst>
                                    </p:anim>
                                    <p:anim calcmode="lin" valueType="num">
                                      <p:cBhvr>
                                        <p:cTn id="68" dur="500" fill="hold"/>
                                        <p:tgtEl>
                                          <p:spTgt spid="31"/>
                                        </p:tgtEl>
                                        <p:attrNameLst>
                                          <p:attrName>ppt_h</p:attrName>
                                        </p:attrNameLst>
                                      </p:cBhvr>
                                      <p:tavLst>
                                        <p:tav tm="0">
                                          <p:val>
                                            <p:fltVal val="0"/>
                                          </p:val>
                                        </p:tav>
                                        <p:tav tm="100000">
                                          <p:val>
                                            <p:strVal val="#ppt_h"/>
                                          </p:val>
                                        </p:tav>
                                      </p:tavLst>
                                    </p:anim>
                                    <p:animEffect transition="in" filter="fade">
                                      <p:cBhvr>
                                        <p:cTn id="69" dur="500"/>
                                        <p:tgtEl>
                                          <p:spTgt spid="31"/>
                                        </p:tgtEl>
                                      </p:cBhvr>
                                    </p:animEffect>
                                    <p:anim calcmode="lin" valueType="num">
                                      <p:cBhvr>
                                        <p:cTn id="70" dur="500" fill="hold"/>
                                        <p:tgtEl>
                                          <p:spTgt spid="31"/>
                                        </p:tgtEl>
                                        <p:attrNameLst>
                                          <p:attrName>ppt_x</p:attrName>
                                        </p:attrNameLst>
                                      </p:cBhvr>
                                      <p:tavLst>
                                        <p:tav tm="0">
                                          <p:val>
                                            <p:fltVal val="0.5"/>
                                          </p:val>
                                        </p:tav>
                                        <p:tav tm="100000">
                                          <p:val>
                                            <p:strVal val="#ppt_x"/>
                                          </p:val>
                                        </p:tav>
                                      </p:tavLst>
                                    </p:anim>
                                    <p:anim calcmode="lin" valueType="num">
                                      <p:cBhvr>
                                        <p:cTn id="71" dur="500" fill="hold"/>
                                        <p:tgtEl>
                                          <p:spTgt spid="31"/>
                                        </p:tgtEl>
                                        <p:attrNameLst>
                                          <p:attrName>ppt_y</p:attrName>
                                        </p:attrNameLst>
                                      </p:cBhvr>
                                      <p:tavLst>
                                        <p:tav tm="0">
                                          <p:val>
                                            <p:fltVal val="0.5"/>
                                          </p:val>
                                        </p:tav>
                                        <p:tav tm="100000">
                                          <p:val>
                                            <p:strVal val="#ppt_y"/>
                                          </p:val>
                                        </p:tav>
                                      </p:tavLst>
                                    </p:anim>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fade">
                                      <p:cBhvr>
                                        <p:cTn id="75" dur="1000"/>
                                        <p:tgtEl>
                                          <p:spTgt spid="25"/>
                                        </p:tgtEl>
                                      </p:cBhvr>
                                    </p:animEffect>
                                    <p:anim calcmode="lin" valueType="num">
                                      <p:cBhvr>
                                        <p:cTn id="76" dur="1000" fill="hold"/>
                                        <p:tgtEl>
                                          <p:spTgt spid="25"/>
                                        </p:tgtEl>
                                        <p:attrNameLst>
                                          <p:attrName>ppt_x</p:attrName>
                                        </p:attrNameLst>
                                      </p:cBhvr>
                                      <p:tavLst>
                                        <p:tav tm="0">
                                          <p:val>
                                            <p:strVal val="#ppt_x"/>
                                          </p:val>
                                        </p:tav>
                                        <p:tav tm="100000">
                                          <p:val>
                                            <p:strVal val="#ppt_x"/>
                                          </p:val>
                                        </p:tav>
                                      </p:tavLst>
                                    </p:anim>
                                    <p:anim calcmode="lin" valueType="num">
                                      <p:cBhvr>
                                        <p:cTn id="77" dur="1000" fill="hold"/>
                                        <p:tgtEl>
                                          <p:spTgt spid="25"/>
                                        </p:tgtEl>
                                        <p:attrNameLst>
                                          <p:attrName>ppt_y</p:attrName>
                                        </p:attrNameLst>
                                      </p:cBhvr>
                                      <p:tavLst>
                                        <p:tav tm="0">
                                          <p:val>
                                            <p:strVal val="#ppt_y+.1"/>
                                          </p:val>
                                        </p:tav>
                                        <p:tav tm="100000">
                                          <p:val>
                                            <p:strVal val="#ppt_y"/>
                                          </p:val>
                                        </p:tav>
                                      </p:tavLst>
                                    </p:anim>
                                  </p:childTnLst>
                                </p:cTn>
                              </p:par>
                            </p:childTnLst>
                          </p:cTn>
                        </p:par>
                        <p:par>
                          <p:cTn id="78" fill="hold">
                            <p:stCondLst>
                              <p:cond delay="7000"/>
                            </p:stCondLst>
                            <p:childTnLst>
                              <p:par>
                                <p:cTn id="79" presetID="53" presetClass="entr" presetSubtype="528" fill="hold" nodeType="afterEffect">
                                  <p:stCondLst>
                                    <p:cond delay="0"/>
                                  </p:stCondLst>
                                  <p:childTnLst>
                                    <p:set>
                                      <p:cBhvr>
                                        <p:cTn id="80" dur="1" fill="hold">
                                          <p:stCondLst>
                                            <p:cond delay="0"/>
                                          </p:stCondLst>
                                        </p:cTn>
                                        <p:tgtEl>
                                          <p:spTgt spid="32"/>
                                        </p:tgtEl>
                                        <p:attrNameLst>
                                          <p:attrName>style.visibility</p:attrName>
                                        </p:attrNameLst>
                                      </p:cBhvr>
                                      <p:to>
                                        <p:strVal val="visible"/>
                                      </p:to>
                                    </p:set>
                                    <p:anim calcmode="lin" valueType="num">
                                      <p:cBhvr>
                                        <p:cTn id="81" dur="500" fill="hold"/>
                                        <p:tgtEl>
                                          <p:spTgt spid="32"/>
                                        </p:tgtEl>
                                        <p:attrNameLst>
                                          <p:attrName>ppt_w</p:attrName>
                                        </p:attrNameLst>
                                      </p:cBhvr>
                                      <p:tavLst>
                                        <p:tav tm="0">
                                          <p:val>
                                            <p:fltVal val="0"/>
                                          </p:val>
                                        </p:tav>
                                        <p:tav tm="100000">
                                          <p:val>
                                            <p:strVal val="#ppt_w"/>
                                          </p:val>
                                        </p:tav>
                                      </p:tavLst>
                                    </p:anim>
                                    <p:anim calcmode="lin" valueType="num">
                                      <p:cBhvr>
                                        <p:cTn id="82" dur="500" fill="hold"/>
                                        <p:tgtEl>
                                          <p:spTgt spid="32"/>
                                        </p:tgtEl>
                                        <p:attrNameLst>
                                          <p:attrName>ppt_h</p:attrName>
                                        </p:attrNameLst>
                                      </p:cBhvr>
                                      <p:tavLst>
                                        <p:tav tm="0">
                                          <p:val>
                                            <p:fltVal val="0"/>
                                          </p:val>
                                        </p:tav>
                                        <p:tav tm="100000">
                                          <p:val>
                                            <p:strVal val="#ppt_h"/>
                                          </p:val>
                                        </p:tav>
                                      </p:tavLst>
                                    </p:anim>
                                    <p:animEffect transition="in" filter="fade">
                                      <p:cBhvr>
                                        <p:cTn id="83" dur="500"/>
                                        <p:tgtEl>
                                          <p:spTgt spid="32"/>
                                        </p:tgtEl>
                                      </p:cBhvr>
                                    </p:animEffect>
                                    <p:anim calcmode="lin" valueType="num">
                                      <p:cBhvr>
                                        <p:cTn id="84" dur="500" fill="hold"/>
                                        <p:tgtEl>
                                          <p:spTgt spid="32"/>
                                        </p:tgtEl>
                                        <p:attrNameLst>
                                          <p:attrName>ppt_x</p:attrName>
                                        </p:attrNameLst>
                                      </p:cBhvr>
                                      <p:tavLst>
                                        <p:tav tm="0">
                                          <p:val>
                                            <p:fltVal val="0.5"/>
                                          </p:val>
                                        </p:tav>
                                        <p:tav tm="100000">
                                          <p:val>
                                            <p:strVal val="#ppt_x"/>
                                          </p:val>
                                        </p:tav>
                                      </p:tavLst>
                                    </p:anim>
                                    <p:anim calcmode="lin" valueType="num">
                                      <p:cBhvr>
                                        <p:cTn id="85" dur="500" fill="hold"/>
                                        <p:tgtEl>
                                          <p:spTgt spid="32"/>
                                        </p:tgtEl>
                                        <p:attrNameLst>
                                          <p:attrName>ppt_y</p:attrName>
                                        </p:attrNameLst>
                                      </p:cBhvr>
                                      <p:tavLst>
                                        <p:tav tm="0">
                                          <p:val>
                                            <p:fltVal val="0.5"/>
                                          </p:val>
                                        </p:tav>
                                        <p:tav tm="100000">
                                          <p:val>
                                            <p:strVal val="#ppt_y"/>
                                          </p:val>
                                        </p:tav>
                                      </p:tavLst>
                                    </p:anim>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24"/>
                                        </p:tgtEl>
                                        <p:attrNameLst>
                                          <p:attrName>style.visibility</p:attrName>
                                        </p:attrNameLst>
                                      </p:cBhvr>
                                      <p:to>
                                        <p:strVal val="visible"/>
                                      </p:to>
                                    </p:set>
                                    <p:animEffect transition="in" filter="fade">
                                      <p:cBhvr>
                                        <p:cTn id="89" dur="1000"/>
                                        <p:tgtEl>
                                          <p:spTgt spid="24"/>
                                        </p:tgtEl>
                                      </p:cBhvr>
                                    </p:animEffect>
                                    <p:anim calcmode="lin" valueType="num">
                                      <p:cBhvr>
                                        <p:cTn id="90" dur="1000" fill="hold"/>
                                        <p:tgtEl>
                                          <p:spTgt spid="24"/>
                                        </p:tgtEl>
                                        <p:attrNameLst>
                                          <p:attrName>ppt_x</p:attrName>
                                        </p:attrNameLst>
                                      </p:cBhvr>
                                      <p:tavLst>
                                        <p:tav tm="0">
                                          <p:val>
                                            <p:strVal val="#ppt_x"/>
                                          </p:val>
                                        </p:tav>
                                        <p:tav tm="100000">
                                          <p:val>
                                            <p:strVal val="#ppt_x"/>
                                          </p:val>
                                        </p:tav>
                                      </p:tavLst>
                                    </p:anim>
                                    <p:anim calcmode="lin" valueType="num">
                                      <p:cBhvr>
                                        <p:cTn id="91"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8" grpId="0"/>
      <p:bldP spid="24" grpId="0"/>
      <p:bldP spid="25" grpId="0"/>
      <p:bldP spid="26" grpId="0"/>
      <p:bldP spid="27" grpId="0"/>
      <p:bldP spid="2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3BB8498-7E48-400F-8787-CAF23F113797}"/>
              </a:ext>
            </a:extLst>
          </p:cNvPr>
          <p:cNvGrpSpPr/>
          <p:nvPr/>
        </p:nvGrpSpPr>
        <p:grpSpPr>
          <a:xfrm>
            <a:off x="1298256" y="1818042"/>
            <a:ext cx="9418320" cy="4398264"/>
            <a:chOff x="1298256" y="1818042"/>
            <a:chExt cx="9418320" cy="4398264"/>
          </a:xfrm>
        </p:grpSpPr>
        <p:sp>
          <p:nvSpPr>
            <p:cNvPr id="26" name="Rectangle 25">
              <a:extLst>
                <a:ext uri="{FF2B5EF4-FFF2-40B4-BE49-F238E27FC236}">
                  <a16:creationId xmlns:a16="http://schemas.microsoft.com/office/drawing/2014/main" id="{F5F4ED27-FA3F-4C49-A524-DC82E30B8683}"/>
                </a:ext>
              </a:extLst>
            </p:cNvPr>
            <p:cNvSpPr>
              <a:spLocks/>
            </p:cNvSpPr>
            <p:nvPr/>
          </p:nvSpPr>
          <p:spPr>
            <a:xfrm>
              <a:off x="1298256" y="1818042"/>
              <a:ext cx="9418320" cy="4398264"/>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rgbClr val="4D4D4D">
                <a:alpha val="50000"/>
              </a:srgbClr>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36B8E3"/>
                </a:solidFill>
                <a:latin typeface="Bernard MT Condensed" panose="02050806060905020404" pitchFamily="18" charset="0"/>
              </a:rPr>
              <a:t>Package #1</a:t>
            </a:r>
          </a:p>
          <a:p>
            <a:pPr algn="ctr"/>
            <a:r>
              <a:rPr lang="en-US" sz="3200" dirty="0">
                <a:solidFill>
                  <a:srgbClr val="36B8E3"/>
                </a:solidFill>
                <a:latin typeface="Bernard MT Condensed" panose="02050806060905020404" pitchFamily="18" charset="0"/>
              </a:rPr>
              <a:t>$379</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157EBF"/>
                </a:solidFill>
                <a:latin typeface="Bernard MT Condensed" panose="02050806060905020404" pitchFamily="18" charset="0"/>
              </a:rPr>
              <a:t>Package #2</a:t>
            </a:r>
          </a:p>
          <a:p>
            <a:pPr algn="ctr"/>
            <a:r>
              <a:rPr lang="en-US" sz="3200" dirty="0">
                <a:solidFill>
                  <a:srgbClr val="157EBF"/>
                </a:solidFill>
                <a:latin typeface="Bernard MT Condensed" panose="02050806060905020404" pitchFamily="18" charset="0"/>
              </a:rPr>
              <a:t>$229</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nvGrpSpPr>
          <p:cNvPr id="3" name="Group 2">
            <a:extLst>
              <a:ext uri="{FF2B5EF4-FFF2-40B4-BE49-F238E27FC236}">
                <a16:creationId xmlns:a16="http://schemas.microsoft.com/office/drawing/2014/main" id="{1AC40B94-BA08-4015-B4D5-82B642230F07}"/>
              </a:ext>
            </a:extLst>
          </p:cNvPr>
          <p:cNvGrpSpPr/>
          <p:nvPr/>
        </p:nvGrpSpPr>
        <p:grpSpPr>
          <a:xfrm>
            <a:off x="5321616" y="2151504"/>
            <a:ext cx="1371600" cy="1371600"/>
            <a:chOff x="5321616" y="2151504"/>
            <a:chExt cx="1371600" cy="1371600"/>
          </a:xfrm>
        </p:grpSpPr>
        <p:sp>
          <p:nvSpPr>
            <p:cNvPr id="30" name="Oval 29">
              <a:extLst>
                <a:ext uri="{FF2B5EF4-FFF2-40B4-BE49-F238E27FC236}">
                  <a16:creationId xmlns:a16="http://schemas.microsoft.com/office/drawing/2014/main" id="{1A39E8D2-29BE-4712-8F9F-B6CF362220B2}"/>
                </a:ext>
              </a:extLst>
            </p:cNvPr>
            <p:cNvSpPr>
              <a:spLocks noChangeAspect="1"/>
            </p:cNvSpPr>
            <p:nvPr/>
          </p:nvSpPr>
          <p:spPr>
            <a:xfrm>
              <a:off x="5321620" y="2151504"/>
              <a:ext cx="1371596" cy="137160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7916F695-5DC0-4A97-B3AE-8C2B192057EE}"/>
                </a:ext>
              </a:extLst>
            </p:cNvPr>
            <p:cNvSpPr>
              <a:spLocks noChangeAspect="1"/>
            </p:cNvSpPr>
            <p:nvPr/>
          </p:nvSpPr>
          <p:spPr>
            <a:xfrm>
              <a:off x="5321616" y="2321587"/>
              <a:ext cx="1371600" cy="1097279"/>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rgbClr val="4D4D4D"/>
                  </a:solidFill>
                  <a:latin typeface="Bernard MT Condensed" panose="02050806060905020404" pitchFamily="18" charset="0"/>
                </a:rPr>
                <a:t>VS</a:t>
              </a:r>
            </a:p>
          </p:txBody>
        </p:sp>
      </p:grpSp>
    </p:spTree>
    <p:extLst>
      <p:ext uri="{BB962C8B-B14F-4D97-AF65-F5344CB8AC3E}">
        <p14:creationId xmlns:p14="http://schemas.microsoft.com/office/powerpoint/2010/main" val="50872203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par>
                                <p:cTn id="14" presetID="53" presetClass="entr" presetSubtype="16"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wipe(up)">
                                      <p:cBhvr>
                                        <p:cTn id="28" dur="500"/>
                                        <p:tgtEl>
                                          <p:spTgt spid="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up)">
                                      <p:cBhvr>
                                        <p:cTn id="32" dur="500"/>
                                        <p:tgtEl>
                                          <p:spTgt spid="17"/>
                                        </p:tgtEl>
                                      </p:cBhvr>
                                    </p:animEffect>
                                  </p:childTnLst>
                                </p:cTn>
                              </p:par>
                            </p:childTnLst>
                          </p:cTn>
                        </p:par>
                        <p:par>
                          <p:cTn id="33" fill="hold">
                            <p:stCondLst>
                              <p:cond delay="3000"/>
                            </p:stCondLst>
                            <p:childTnLst>
                              <p:par>
                                <p:cTn id="34" presetID="45" presetClass="entr" presetSubtype="0" fill="hold" nodeType="after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fade">
                                      <p:cBhvr>
                                        <p:cTn id="36" dur="2000"/>
                                        <p:tgtEl>
                                          <p:spTgt spid="3"/>
                                        </p:tgtEl>
                                      </p:cBhvr>
                                    </p:animEffect>
                                    <p:anim calcmode="lin" valueType="num">
                                      <p:cBhvr>
                                        <p:cTn id="37" dur="2000" fill="hold"/>
                                        <p:tgtEl>
                                          <p:spTgt spid="3"/>
                                        </p:tgtEl>
                                        <p:attrNameLst>
                                          <p:attrName>ppt_w</p:attrName>
                                        </p:attrNameLst>
                                      </p:cBhvr>
                                      <p:tavLst>
                                        <p:tav tm="0" fmla="#ppt_w*sin(2.5*pi*$)">
                                          <p:val>
                                            <p:fltVal val="0"/>
                                          </p:val>
                                        </p:tav>
                                        <p:tav tm="100000">
                                          <p:val>
                                            <p:fltVal val="1"/>
                                          </p:val>
                                        </p:tav>
                                      </p:tavLst>
                                    </p:anim>
                                    <p:anim calcmode="lin" valueType="num">
                                      <p:cBhvr>
                                        <p:cTn id="38" dur="2000" fill="hold"/>
                                        <p:tgtEl>
                                          <p:spTgt spid="3"/>
                                        </p:tgtEl>
                                        <p:attrNameLst>
                                          <p:attrName>ppt_h</p:attrName>
                                        </p:attrNameLst>
                                      </p:cBhvr>
                                      <p:tavLst>
                                        <p:tav tm="0">
                                          <p:val>
                                            <p:strVal val="#ppt_h"/>
                                          </p:val>
                                        </p:tav>
                                        <p:tav tm="100000">
                                          <p:val>
                                            <p:strVal val="#ppt_h"/>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childTnLst>
                          </p:cTn>
                        </p:par>
                        <p:par>
                          <p:cTn id="45" fill="hold">
                            <p:stCondLst>
                              <p:cond delay="6000"/>
                            </p:stCondLst>
                            <p:childTnLst>
                              <p:par>
                                <p:cTn id="46" presetID="22" presetClass="entr" presetSubtype="1" fill="hold" grpId="0" nodeType="after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wipe(up)">
                                      <p:cBhvr>
                                        <p:cTn id="48" dur="500"/>
                                        <p:tgtEl>
                                          <p:spTgt spid="9"/>
                                        </p:tgtEl>
                                      </p:cBhvr>
                                    </p:animEffect>
                                  </p:childTnLst>
                                </p:cTn>
                              </p:par>
                            </p:childTnLst>
                          </p:cTn>
                        </p:par>
                        <p:par>
                          <p:cTn id="49" fill="hold">
                            <p:stCondLst>
                              <p:cond delay="6500"/>
                            </p:stCondLst>
                            <p:childTnLst>
                              <p:par>
                                <p:cTn id="50" presetID="22" presetClass="entr" presetSubtype="1"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up)">
                                      <p:cBhvr>
                                        <p:cTn id="52" dur="500"/>
                                        <p:tgtEl>
                                          <p:spTgt spid="18"/>
                                        </p:tgtEl>
                                      </p:cBhvr>
                                    </p:animEffect>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1000" fill="hold"/>
                                        <p:tgtEl>
                                          <p:spTgt spid="19"/>
                                        </p:tgtEl>
                                        <p:attrNameLst>
                                          <p:attrName>ppt_w</p:attrName>
                                        </p:attrNameLst>
                                      </p:cBhvr>
                                      <p:tavLst>
                                        <p:tav tm="0">
                                          <p:val>
                                            <p:fltVal val="0"/>
                                          </p:val>
                                        </p:tav>
                                        <p:tav tm="100000">
                                          <p:val>
                                            <p:strVal val="#ppt_w"/>
                                          </p:val>
                                        </p:tav>
                                      </p:tavLst>
                                    </p:anim>
                                    <p:anim calcmode="lin" valueType="num">
                                      <p:cBhvr>
                                        <p:cTn id="57" dur="1000" fill="hold"/>
                                        <p:tgtEl>
                                          <p:spTgt spid="19"/>
                                        </p:tgtEl>
                                        <p:attrNameLst>
                                          <p:attrName>ppt_h</p:attrName>
                                        </p:attrNameLst>
                                      </p:cBhvr>
                                      <p:tavLst>
                                        <p:tav tm="0">
                                          <p:val>
                                            <p:fltVal val="0"/>
                                          </p:val>
                                        </p:tav>
                                        <p:tav tm="100000">
                                          <p:val>
                                            <p:strVal val="#ppt_h"/>
                                          </p:val>
                                        </p:tav>
                                      </p:tavLst>
                                    </p:anim>
                                    <p:anim calcmode="lin" valueType="num">
                                      <p:cBhvr>
                                        <p:cTn id="58" dur="1000" fill="hold"/>
                                        <p:tgtEl>
                                          <p:spTgt spid="19"/>
                                        </p:tgtEl>
                                        <p:attrNameLst>
                                          <p:attrName>style.rotation</p:attrName>
                                        </p:attrNameLst>
                                      </p:cBhvr>
                                      <p:tavLst>
                                        <p:tav tm="0">
                                          <p:val>
                                            <p:fltVal val="90"/>
                                          </p:val>
                                        </p:tav>
                                        <p:tav tm="100000">
                                          <p:val>
                                            <p:fltVal val="0"/>
                                          </p:val>
                                        </p:tav>
                                      </p:tavLst>
                                    </p:anim>
                                    <p:animEffect transition="in" filter="fade">
                                      <p:cBhvr>
                                        <p:cTn id="59"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9" grpId="0"/>
      <p:bldP spid="15" grpId="0"/>
      <p:bldP spid="16" grpId="0"/>
      <p:bldP spid="17" grpId="0"/>
      <p:bldP spid="1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6632D7FD-B745-4BAF-852C-FABBE2CE26B9}"/>
              </a:ext>
            </a:extLst>
          </p:cNvPr>
          <p:cNvSpPr/>
          <p:nvPr/>
        </p:nvSpPr>
        <p:spPr>
          <a:xfrm flipH="1">
            <a:off x="1246411" y="2434512"/>
            <a:ext cx="4251223" cy="4194997"/>
          </a:xfrm>
          <a:custGeom>
            <a:avLst/>
            <a:gdLst>
              <a:gd name="connsiteX0" fmla="*/ 2793070 w 3880560"/>
              <a:gd name="connsiteY0" fmla="*/ 0 h 3829238"/>
              <a:gd name="connsiteX1" fmla="*/ 1897275 w 3880560"/>
              <a:gd name="connsiteY1" fmla="*/ 1162602 h 3829238"/>
              <a:gd name="connsiteX2" fmla="*/ 1896963 w 3880560"/>
              <a:gd name="connsiteY2" fmla="*/ 1163529 h 3829238"/>
              <a:gd name="connsiteX3" fmla="*/ 1791928 w 3880560"/>
              <a:gd name="connsiteY3" fmla="*/ 1096740 h 3829238"/>
              <a:gd name="connsiteX4" fmla="*/ 317050 w 3880560"/>
              <a:gd name="connsiteY4" fmla="*/ 676505 h 3829238"/>
              <a:gd name="connsiteX5" fmla="*/ 1602052 w 3880560"/>
              <a:gd name="connsiteY5" fmla="*/ 1303312 h 3829238"/>
              <a:gd name="connsiteX6" fmla="*/ 1753725 w 3880560"/>
              <a:gd name="connsiteY6" fmla="*/ 1564563 h 3829238"/>
              <a:gd name="connsiteX7" fmla="*/ 1763989 w 3880560"/>
              <a:gd name="connsiteY7" fmla="*/ 1607179 h 3829238"/>
              <a:gd name="connsiteX8" fmla="*/ 1763789 w 3880560"/>
              <a:gd name="connsiteY8" fmla="*/ 1607938 h 3829238"/>
              <a:gd name="connsiteX9" fmla="*/ 1586005 w 3880560"/>
              <a:gd name="connsiteY9" fmla="*/ 3097277 h 3829238"/>
              <a:gd name="connsiteX10" fmla="*/ 1567807 w 3880560"/>
              <a:gd name="connsiteY10" fmla="*/ 3266920 h 3829238"/>
              <a:gd name="connsiteX11" fmla="*/ 1364951 w 3880560"/>
              <a:gd name="connsiteY11" fmla="*/ 3294299 h 3829238"/>
              <a:gd name="connsiteX12" fmla="*/ 0 w 3880560"/>
              <a:gd name="connsiteY12" fmla="*/ 3829238 h 3829238"/>
              <a:gd name="connsiteX13" fmla="*/ 3873996 w 3880560"/>
              <a:gd name="connsiteY13" fmla="*/ 3672149 h 3829238"/>
              <a:gd name="connsiteX14" fmla="*/ 2498753 w 3880560"/>
              <a:gd name="connsiteY14" fmla="*/ 3265346 h 3829238"/>
              <a:gd name="connsiteX15" fmla="*/ 2344673 w 3880560"/>
              <a:gd name="connsiteY15" fmla="*/ 3250297 h 3829238"/>
              <a:gd name="connsiteX16" fmla="*/ 2272594 w 3880560"/>
              <a:gd name="connsiteY16" fmla="*/ 2982668 h 3829238"/>
              <a:gd name="connsiteX17" fmla="*/ 2162762 w 3880560"/>
              <a:gd name="connsiteY17" fmla="*/ 2039093 h 3829238"/>
              <a:gd name="connsiteX18" fmla="*/ 2164557 w 3880560"/>
              <a:gd name="connsiteY18" fmla="*/ 1956322 h 3829238"/>
              <a:gd name="connsiteX19" fmla="*/ 2191480 w 3880560"/>
              <a:gd name="connsiteY19" fmla="*/ 1898957 h 3829238"/>
              <a:gd name="connsiteX20" fmla="*/ 2363472 w 3880560"/>
              <a:gd name="connsiteY20" fmla="*/ 1700572 h 3829238"/>
              <a:gd name="connsiteX21" fmla="*/ 3880560 w 3880560"/>
              <a:gd name="connsiteY21" fmla="*/ 1183354 h 3829238"/>
              <a:gd name="connsiteX22" fmla="*/ 2335142 w 3880560"/>
              <a:gd name="connsiteY22" fmla="*/ 1387543 h 3829238"/>
              <a:gd name="connsiteX23" fmla="*/ 2204609 w 3880560"/>
              <a:gd name="connsiteY23" fmla="*/ 1449745 h 3829238"/>
              <a:gd name="connsiteX24" fmla="*/ 2212254 w 3880560"/>
              <a:gd name="connsiteY24" fmla="*/ 1392008 h 3829238"/>
              <a:gd name="connsiteX25" fmla="*/ 2793070 w 3880560"/>
              <a:gd name="connsiteY25" fmla="*/ 0 h 3829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880560" h="3829238">
                <a:moveTo>
                  <a:pt x="2793070" y="0"/>
                </a:moveTo>
                <a:cubicBezTo>
                  <a:pt x="2333994" y="314017"/>
                  <a:pt x="2062878" y="724175"/>
                  <a:pt x="1897275" y="1162602"/>
                </a:cubicBezTo>
                <a:lnTo>
                  <a:pt x="1896963" y="1163529"/>
                </a:lnTo>
                <a:lnTo>
                  <a:pt x="1791928" y="1096740"/>
                </a:lnTo>
                <a:cubicBezTo>
                  <a:pt x="1430754" y="859683"/>
                  <a:pt x="882718" y="480993"/>
                  <a:pt x="317050" y="676505"/>
                </a:cubicBezTo>
                <a:cubicBezTo>
                  <a:pt x="848751" y="664867"/>
                  <a:pt x="1253282" y="930312"/>
                  <a:pt x="1602052" y="1303312"/>
                </a:cubicBezTo>
                <a:cubicBezTo>
                  <a:pt x="1691371" y="1387555"/>
                  <a:pt x="1729009" y="1475585"/>
                  <a:pt x="1753725" y="1564563"/>
                </a:cubicBezTo>
                <a:lnTo>
                  <a:pt x="1763989" y="1607179"/>
                </a:lnTo>
                <a:lnTo>
                  <a:pt x="1763789" y="1607938"/>
                </a:lnTo>
                <a:cubicBezTo>
                  <a:pt x="1641962" y="2132625"/>
                  <a:pt x="1626342" y="2664997"/>
                  <a:pt x="1586005" y="3097277"/>
                </a:cubicBezTo>
                <a:lnTo>
                  <a:pt x="1567807" y="3266920"/>
                </a:lnTo>
                <a:lnTo>
                  <a:pt x="1364951" y="3294299"/>
                </a:lnTo>
                <a:cubicBezTo>
                  <a:pt x="514638" y="3442967"/>
                  <a:pt x="0" y="3829238"/>
                  <a:pt x="0" y="3829238"/>
                </a:cubicBezTo>
                <a:cubicBezTo>
                  <a:pt x="1459447" y="3227811"/>
                  <a:pt x="3873996" y="3672149"/>
                  <a:pt x="3873996" y="3672149"/>
                </a:cubicBezTo>
                <a:cubicBezTo>
                  <a:pt x="3382359" y="3439461"/>
                  <a:pt x="2920436" y="3316091"/>
                  <a:pt x="2498753" y="3265346"/>
                </a:cubicBezTo>
                <a:lnTo>
                  <a:pt x="2344673" y="3250297"/>
                </a:lnTo>
                <a:lnTo>
                  <a:pt x="2272594" y="2982668"/>
                </a:lnTo>
                <a:cubicBezTo>
                  <a:pt x="2203337" y="2682230"/>
                  <a:pt x="2164226" y="2362499"/>
                  <a:pt x="2162762" y="2039093"/>
                </a:cubicBezTo>
                <a:lnTo>
                  <a:pt x="2164557" y="1956322"/>
                </a:lnTo>
                <a:lnTo>
                  <a:pt x="2191480" y="1898957"/>
                </a:lnTo>
                <a:cubicBezTo>
                  <a:pt x="2228787" y="1828802"/>
                  <a:pt x="2280111" y="1761466"/>
                  <a:pt x="2363472" y="1700572"/>
                </a:cubicBezTo>
                <a:cubicBezTo>
                  <a:pt x="2803649" y="1334535"/>
                  <a:pt x="3290783" y="1095940"/>
                  <a:pt x="3880560" y="1183354"/>
                </a:cubicBezTo>
                <a:cubicBezTo>
                  <a:pt x="3278755" y="886661"/>
                  <a:pt x="2739287" y="1185785"/>
                  <a:pt x="2335142" y="1387543"/>
                </a:cubicBezTo>
                <a:lnTo>
                  <a:pt x="2204609" y="1449745"/>
                </a:lnTo>
                <a:lnTo>
                  <a:pt x="2212254" y="1392008"/>
                </a:lnTo>
                <a:cubicBezTo>
                  <a:pt x="2293247" y="892107"/>
                  <a:pt x="2477439" y="408509"/>
                  <a:pt x="2793070"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grpSp>
        <p:nvGrpSpPr>
          <p:cNvPr id="17" name="Group 16">
            <a:extLst>
              <a:ext uri="{FF2B5EF4-FFF2-40B4-BE49-F238E27FC236}">
                <a16:creationId xmlns:a16="http://schemas.microsoft.com/office/drawing/2014/main" id="{E9855C81-80A2-4E4B-8DED-962B7C0604B2}"/>
              </a:ext>
            </a:extLst>
          </p:cNvPr>
          <p:cNvGrpSpPr>
            <a:grpSpLocks noChangeAspect="1"/>
          </p:cNvGrpSpPr>
          <p:nvPr/>
        </p:nvGrpSpPr>
        <p:grpSpPr>
          <a:xfrm>
            <a:off x="4134913" y="2096250"/>
            <a:ext cx="1702961" cy="1702960"/>
            <a:chOff x="1587590" y="1600199"/>
            <a:chExt cx="2743200" cy="2743200"/>
          </a:xfrm>
        </p:grpSpPr>
        <p:grpSp>
          <p:nvGrpSpPr>
            <p:cNvPr id="18" name="Group 17">
              <a:extLst>
                <a:ext uri="{FF2B5EF4-FFF2-40B4-BE49-F238E27FC236}">
                  <a16:creationId xmlns:a16="http://schemas.microsoft.com/office/drawing/2014/main" id="{6AFD8528-A290-4302-A58E-EB34150B84A9}"/>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0" name="Oval 19">
                <a:extLst>
                  <a:ext uri="{FF2B5EF4-FFF2-40B4-BE49-F238E27FC236}">
                    <a16:creationId xmlns:a16="http://schemas.microsoft.com/office/drawing/2014/main" id="{A8F292B1-D848-492C-B452-1F9B9C1589F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AF6584C5-B656-4C2C-B145-C5D14AD4D9D9}"/>
                  </a:ext>
                </a:extLst>
              </p:cNvPr>
              <p:cNvSpPr>
                <a:spLocks noChangeAspect="1"/>
              </p:cNvSpPr>
              <p:nvPr/>
            </p:nvSpPr>
            <p:spPr>
              <a:xfrm>
                <a:off x="1958592" y="1499616"/>
                <a:ext cx="2286000" cy="2286000"/>
              </a:xfrm>
              <a:prstGeom prst="ellipse">
                <a:avLst/>
              </a:pr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5">
              <a:extLst>
                <a:ext uri="{FF2B5EF4-FFF2-40B4-BE49-F238E27FC236}">
                  <a16:creationId xmlns:a16="http://schemas.microsoft.com/office/drawing/2014/main" id="{17CC0EFD-FA3C-46C0-831B-E482E8752D83}"/>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1D7B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092E8C21-9F87-4A82-B667-7CB78D438B54}"/>
              </a:ext>
            </a:extLst>
          </p:cNvPr>
          <p:cNvGrpSpPr>
            <a:grpSpLocks noChangeAspect="1"/>
          </p:cNvGrpSpPr>
          <p:nvPr/>
        </p:nvGrpSpPr>
        <p:grpSpPr>
          <a:xfrm>
            <a:off x="274404" y="3002071"/>
            <a:ext cx="1502612" cy="1502612"/>
            <a:chOff x="1587590" y="1600199"/>
            <a:chExt cx="2743200" cy="2743200"/>
          </a:xfrm>
        </p:grpSpPr>
        <p:grpSp>
          <p:nvGrpSpPr>
            <p:cNvPr id="24" name="Group 23">
              <a:extLst>
                <a:ext uri="{FF2B5EF4-FFF2-40B4-BE49-F238E27FC236}">
                  <a16:creationId xmlns:a16="http://schemas.microsoft.com/office/drawing/2014/main" id="{20542BF4-76DE-444E-AA56-5ACFF8B22751}"/>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6" name="Oval 25">
                <a:extLst>
                  <a:ext uri="{FF2B5EF4-FFF2-40B4-BE49-F238E27FC236}">
                    <a16:creationId xmlns:a16="http://schemas.microsoft.com/office/drawing/2014/main" id="{32200D26-A72B-4AFC-9F81-3A35CED336A3}"/>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47D3E4B0-3235-4658-A84E-81ED2057D5BA}"/>
                  </a:ext>
                </a:extLst>
              </p:cNvPr>
              <p:cNvSpPr>
                <a:spLocks noChangeAspect="1"/>
              </p:cNvSpPr>
              <p:nvPr/>
            </p:nvSpPr>
            <p:spPr>
              <a:xfrm>
                <a:off x="1958592" y="1499616"/>
                <a:ext cx="2286000" cy="2286000"/>
              </a:xfrm>
              <a:prstGeom prst="ellipse">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5">
              <a:extLst>
                <a:ext uri="{FF2B5EF4-FFF2-40B4-BE49-F238E27FC236}">
                  <a16:creationId xmlns:a16="http://schemas.microsoft.com/office/drawing/2014/main" id="{996F913D-AD2A-4762-92FE-53B6EBB0E92D}"/>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37AF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733FF474-B0A0-4BAD-8B41-88D1290C80F1}"/>
              </a:ext>
            </a:extLst>
          </p:cNvPr>
          <p:cNvGrpSpPr>
            <a:grpSpLocks noChangeAspect="1"/>
          </p:cNvGrpSpPr>
          <p:nvPr/>
        </p:nvGrpSpPr>
        <p:grpSpPr>
          <a:xfrm>
            <a:off x="1246411" y="626542"/>
            <a:ext cx="2404180" cy="2404179"/>
            <a:chOff x="1587590" y="1600199"/>
            <a:chExt cx="2743200" cy="2743200"/>
          </a:xfrm>
        </p:grpSpPr>
        <p:grpSp>
          <p:nvGrpSpPr>
            <p:cNvPr id="29" name="Group 28">
              <a:extLst>
                <a:ext uri="{FF2B5EF4-FFF2-40B4-BE49-F238E27FC236}">
                  <a16:creationId xmlns:a16="http://schemas.microsoft.com/office/drawing/2014/main" id="{B38C2692-A33A-46A4-B0C4-CFA3D0DB5156}"/>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31" name="Oval 30">
                <a:extLst>
                  <a:ext uri="{FF2B5EF4-FFF2-40B4-BE49-F238E27FC236}">
                    <a16:creationId xmlns:a16="http://schemas.microsoft.com/office/drawing/2014/main" id="{94703933-E1D8-4A95-B535-5510E6999958}"/>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A9DC9930-EAB2-4C80-9EB8-BEE36A60047C}"/>
                  </a:ext>
                </a:extLst>
              </p:cNvPr>
              <p:cNvSpPr>
                <a:spLocks noChangeAspect="1"/>
              </p:cNvSpPr>
              <p:nvPr/>
            </p:nvSpPr>
            <p:spPr>
              <a:xfrm>
                <a:off x="1958592" y="1499616"/>
                <a:ext cx="2286000" cy="2286000"/>
              </a:xfrm>
              <a:prstGeom prst="ellipse">
                <a:avLst/>
              </a:pr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Freeform 5">
              <a:extLst>
                <a:ext uri="{FF2B5EF4-FFF2-40B4-BE49-F238E27FC236}">
                  <a16:creationId xmlns:a16="http://schemas.microsoft.com/office/drawing/2014/main" id="{2DFEEC04-796E-4244-9238-5066B697B73F}"/>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8EB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CE7C1648-3966-4AD3-8A59-387B9800D191}"/>
              </a:ext>
            </a:extLst>
          </p:cNvPr>
          <p:cNvSpPr txBox="1"/>
          <p:nvPr/>
        </p:nvSpPr>
        <p:spPr>
          <a:xfrm>
            <a:off x="1325665" y="1054816"/>
            <a:ext cx="2226092" cy="15476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$7,183</a:t>
            </a:r>
          </a:p>
          <a:p>
            <a:pPr algn="ctr" defTabSz="1219170">
              <a:spcBef>
                <a:spcPct val="20000"/>
              </a:spcBef>
              <a:defRPr/>
            </a:pPr>
            <a:endParaRPr lang="en-US" sz="400" dirty="0">
              <a:solidFill>
                <a:schemeClr val="bg1"/>
              </a:solidFill>
              <a:latin typeface="Bernard MT Condensed" panose="02050806060905020404" pitchFamily="18" charset="0"/>
            </a:endParaRPr>
          </a:p>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428836F2-7A50-4828-975E-322A6E0CF585}"/>
              </a:ext>
            </a:extLst>
          </p:cNvPr>
          <p:cNvSpPr txBox="1"/>
          <p:nvPr/>
        </p:nvSpPr>
        <p:spPr>
          <a:xfrm>
            <a:off x="260034" y="3368616"/>
            <a:ext cx="1502612" cy="735041"/>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$2,459</a:t>
            </a:r>
          </a:p>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87EE84BC-09DC-4D60-B2E1-86AC8D26EA85}"/>
              </a:ext>
            </a:extLst>
          </p:cNvPr>
          <p:cNvSpPr txBox="1"/>
          <p:nvPr/>
        </p:nvSpPr>
        <p:spPr>
          <a:xfrm>
            <a:off x="4253623" y="2588399"/>
            <a:ext cx="1493431" cy="772129"/>
          </a:xfrm>
          <a:prstGeom prst="rect">
            <a:avLst/>
          </a:prstGeom>
          <a:noFill/>
        </p:spPr>
        <p:txBody>
          <a:bodyPr wrap="square" rtlCol="0">
            <a:spAutoFit/>
          </a:bodyPr>
          <a:lstStyle/>
          <a:p>
            <a:pPr algn="ctr" defTabSz="1219170">
              <a:spcBef>
                <a:spcPct val="20000"/>
              </a:spcBef>
              <a:defRPr/>
            </a:pPr>
            <a:r>
              <a:rPr lang="en-US" sz="1700" dirty="0">
                <a:solidFill>
                  <a:schemeClr val="bg1"/>
                </a:solidFill>
                <a:latin typeface="Bernard MT Condensed" panose="02050806060905020404" pitchFamily="18" charset="0"/>
              </a:rPr>
              <a:t>3,681</a:t>
            </a:r>
          </a:p>
          <a:p>
            <a:pPr algn="ctr" defTabSz="1219170">
              <a:spcBef>
                <a:spcPct val="20000"/>
              </a:spcBef>
              <a:defRPr/>
            </a:pPr>
            <a:r>
              <a:rPr lang="en-US" sz="1700" dirty="0">
                <a:solidFill>
                  <a:schemeClr val="bg1"/>
                </a:solidFill>
                <a:latin typeface="Bernard MT Condensed" panose="02050806060905020404" pitchFamily="18" charset="0"/>
              </a:rPr>
              <a:t>LOREM IPSUM</a:t>
            </a:r>
            <a:endParaRPr lang="en-US" sz="17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55" name="Group 54">
            <a:extLst>
              <a:ext uri="{FF2B5EF4-FFF2-40B4-BE49-F238E27FC236}">
                <a16:creationId xmlns:a16="http://schemas.microsoft.com/office/drawing/2014/main" id="{FC35F31A-1424-480C-88A7-A14BBEF2FC96}"/>
              </a:ext>
            </a:extLst>
          </p:cNvPr>
          <p:cNvGrpSpPr/>
          <p:nvPr/>
        </p:nvGrpSpPr>
        <p:grpSpPr>
          <a:xfrm>
            <a:off x="6279834" y="2255520"/>
            <a:ext cx="1097276" cy="1097280"/>
            <a:chOff x="6470619" y="1868857"/>
            <a:chExt cx="1097276" cy="1097280"/>
          </a:xfrm>
        </p:grpSpPr>
        <p:grpSp>
          <p:nvGrpSpPr>
            <p:cNvPr id="39" name="Group 38">
              <a:extLst>
                <a:ext uri="{FF2B5EF4-FFF2-40B4-BE49-F238E27FC236}">
                  <a16:creationId xmlns:a16="http://schemas.microsoft.com/office/drawing/2014/main" id="{A978E49E-4ED4-48E9-9171-C10EE5D6C983}"/>
                </a:ext>
              </a:extLst>
            </p:cNvPr>
            <p:cNvGrpSpPr>
              <a:grpSpLocks noChangeAspect="1"/>
            </p:cNvGrpSpPr>
            <p:nvPr/>
          </p:nvGrpSpPr>
          <p:grpSpPr>
            <a:xfrm>
              <a:off x="6470619" y="1868857"/>
              <a:ext cx="1097276" cy="1097280"/>
              <a:chOff x="3241866" y="1103796"/>
              <a:chExt cx="4627785" cy="4627785"/>
            </a:xfrm>
            <a:effectLst>
              <a:outerShdw blurRad="50800" dist="38100" dir="2700000" algn="tl" rotWithShape="0">
                <a:prstClr val="black">
                  <a:alpha val="40000"/>
                </a:prstClr>
              </a:outerShdw>
            </a:effectLst>
          </p:grpSpPr>
          <p:sp>
            <p:nvSpPr>
              <p:cNvPr id="41" name="Oval 40">
                <a:extLst>
                  <a:ext uri="{FF2B5EF4-FFF2-40B4-BE49-F238E27FC236}">
                    <a16:creationId xmlns:a16="http://schemas.microsoft.com/office/drawing/2014/main" id="{BF146649-7AD4-4FC5-B3FB-3B88D981353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4190E63-6F21-4F1B-AC86-413713B77C71}"/>
                  </a:ext>
                </a:extLst>
              </p:cNvPr>
              <p:cNvSpPr>
                <a:spLocks noChangeAspect="1"/>
              </p:cNvSpPr>
              <p:nvPr/>
            </p:nvSpPr>
            <p:spPr>
              <a:xfrm>
                <a:off x="3627512" y="1489445"/>
                <a:ext cx="3856489" cy="3856488"/>
              </a:xfrm>
              <a:prstGeom prst="ellipse">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5" name="Graphic 34" descr="Microscope">
              <a:extLst>
                <a:ext uri="{FF2B5EF4-FFF2-40B4-BE49-F238E27FC236}">
                  <a16:creationId xmlns:a16="http://schemas.microsoft.com/office/drawing/2014/main" id="{18C778B5-8C5F-4FA3-AA55-0DC71545566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2076" y="2120317"/>
              <a:ext cx="594360" cy="594360"/>
            </a:xfrm>
            <a:prstGeom prst="rect">
              <a:avLst/>
            </a:prstGeom>
          </p:spPr>
        </p:pic>
      </p:grpSp>
      <p:grpSp>
        <p:nvGrpSpPr>
          <p:cNvPr id="53" name="Group 52">
            <a:extLst>
              <a:ext uri="{FF2B5EF4-FFF2-40B4-BE49-F238E27FC236}">
                <a16:creationId xmlns:a16="http://schemas.microsoft.com/office/drawing/2014/main" id="{F7EDF6AB-5676-482D-9AD3-BB1057CEDB29}"/>
              </a:ext>
            </a:extLst>
          </p:cNvPr>
          <p:cNvGrpSpPr/>
          <p:nvPr/>
        </p:nvGrpSpPr>
        <p:grpSpPr>
          <a:xfrm>
            <a:off x="6283167" y="5151120"/>
            <a:ext cx="1097276" cy="1097280"/>
            <a:chOff x="10144315" y="1870184"/>
            <a:chExt cx="1097276" cy="1097280"/>
          </a:xfrm>
        </p:grpSpPr>
        <p:grpSp>
          <p:nvGrpSpPr>
            <p:cNvPr id="47" name="Group 46">
              <a:extLst>
                <a:ext uri="{FF2B5EF4-FFF2-40B4-BE49-F238E27FC236}">
                  <a16:creationId xmlns:a16="http://schemas.microsoft.com/office/drawing/2014/main" id="{0EAA9865-22AD-4358-A660-E1D9990AA1E2}"/>
                </a:ext>
              </a:extLst>
            </p:cNvPr>
            <p:cNvGrpSpPr>
              <a:grpSpLocks noChangeAspect="1"/>
            </p:cNvGrpSpPr>
            <p:nvPr/>
          </p:nvGrpSpPr>
          <p:grpSpPr>
            <a:xfrm>
              <a:off x="10144315" y="1870184"/>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887EE976-890C-430C-BE23-0BF6E90982DD}"/>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D98C141F-1936-4DAE-B988-66D4426F7065}"/>
                  </a:ext>
                </a:extLst>
              </p:cNvPr>
              <p:cNvSpPr>
                <a:spLocks noChangeAspect="1"/>
              </p:cNvSpPr>
              <p:nvPr/>
            </p:nvSpPr>
            <p:spPr>
              <a:xfrm>
                <a:off x="3627512" y="1489445"/>
                <a:ext cx="3856489" cy="3856488"/>
              </a:xfrm>
              <a:prstGeom prst="ellipse">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 name="Graphic 2" descr="Flask">
              <a:extLst>
                <a:ext uri="{FF2B5EF4-FFF2-40B4-BE49-F238E27FC236}">
                  <a16:creationId xmlns:a16="http://schemas.microsoft.com/office/drawing/2014/main" id="{1B319CEA-3211-4BB0-B031-2B999614660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5872" y="2139696"/>
              <a:ext cx="585216" cy="585216"/>
            </a:xfrm>
            <a:prstGeom prst="rect">
              <a:avLst/>
            </a:prstGeom>
          </p:spPr>
        </p:pic>
      </p:grpSp>
      <p:grpSp>
        <p:nvGrpSpPr>
          <p:cNvPr id="54" name="Group 53">
            <a:extLst>
              <a:ext uri="{FF2B5EF4-FFF2-40B4-BE49-F238E27FC236}">
                <a16:creationId xmlns:a16="http://schemas.microsoft.com/office/drawing/2014/main" id="{E744BFBF-796F-4FF0-9645-EA5C11068676}"/>
              </a:ext>
            </a:extLst>
          </p:cNvPr>
          <p:cNvGrpSpPr/>
          <p:nvPr/>
        </p:nvGrpSpPr>
        <p:grpSpPr>
          <a:xfrm>
            <a:off x="6283167" y="3703320"/>
            <a:ext cx="1097276" cy="1097280"/>
            <a:chOff x="8365742" y="1868857"/>
            <a:chExt cx="1097276" cy="1097280"/>
          </a:xfrm>
        </p:grpSpPr>
        <p:grpSp>
          <p:nvGrpSpPr>
            <p:cNvPr id="44" name="Group 43">
              <a:extLst>
                <a:ext uri="{FF2B5EF4-FFF2-40B4-BE49-F238E27FC236}">
                  <a16:creationId xmlns:a16="http://schemas.microsoft.com/office/drawing/2014/main" id="{F12C7F8F-1FFC-4851-BC2D-7B1708407861}"/>
                </a:ext>
              </a:extLst>
            </p:cNvPr>
            <p:cNvGrpSpPr>
              <a:grpSpLocks noChangeAspect="1"/>
            </p:cNvGrpSpPr>
            <p:nvPr/>
          </p:nvGrpSpPr>
          <p:grpSpPr>
            <a:xfrm>
              <a:off x="8365742" y="1868857"/>
              <a:ext cx="1097276" cy="1097280"/>
              <a:chOff x="3241866" y="1103796"/>
              <a:chExt cx="4627785" cy="4627785"/>
            </a:xfrm>
            <a:effectLst>
              <a:outerShdw blurRad="50800" dist="38100" dir="2700000" algn="tl" rotWithShape="0">
                <a:prstClr val="black">
                  <a:alpha val="40000"/>
                </a:prstClr>
              </a:outerShdw>
            </a:effectLst>
          </p:grpSpPr>
          <p:sp>
            <p:nvSpPr>
              <p:cNvPr id="45" name="Oval 44">
                <a:extLst>
                  <a:ext uri="{FF2B5EF4-FFF2-40B4-BE49-F238E27FC236}">
                    <a16:creationId xmlns:a16="http://schemas.microsoft.com/office/drawing/2014/main" id="{E5DEC9F0-AA11-45A8-8202-2E4FB865835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0222530C-465D-4AE0-9CF3-B7AF845B6D8A}"/>
                  </a:ext>
                </a:extLst>
              </p:cNvPr>
              <p:cNvSpPr>
                <a:spLocks noChangeAspect="1"/>
              </p:cNvSpPr>
              <p:nvPr/>
            </p:nvSpPr>
            <p:spPr>
              <a:xfrm>
                <a:off x="3627512" y="1489445"/>
                <a:ext cx="3856489" cy="3856488"/>
              </a:xfrm>
              <a:prstGeom prst="ellipse">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Graphic 36" descr="Test tubes">
              <a:extLst>
                <a:ext uri="{FF2B5EF4-FFF2-40B4-BE49-F238E27FC236}">
                  <a16:creationId xmlns:a16="http://schemas.microsoft.com/office/drawing/2014/main" id="{30D10944-11E0-481A-83C7-FD70C03188C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0059" y="2143178"/>
              <a:ext cx="548640" cy="548640"/>
            </a:xfrm>
            <a:prstGeom prst="rect">
              <a:avLst/>
            </a:prstGeom>
          </p:spPr>
        </p:pic>
      </p:grpSp>
      <p:sp>
        <p:nvSpPr>
          <p:cNvPr id="52" name="TextBox 51">
            <a:extLst>
              <a:ext uri="{FF2B5EF4-FFF2-40B4-BE49-F238E27FC236}">
                <a16:creationId xmlns:a16="http://schemas.microsoft.com/office/drawing/2014/main" id="{4C5A3C4E-32D2-4AB0-8E50-885C4CC0D267}"/>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
        <p:nvSpPr>
          <p:cNvPr id="56" name="TextBox 55">
            <a:extLst>
              <a:ext uri="{FF2B5EF4-FFF2-40B4-BE49-F238E27FC236}">
                <a16:creationId xmlns:a16="http://schemas.microsoft.com/office/drawing/2014/main" id="{74C2EB72-A05A-4EE2-B7BC-E542408B0BC6}"/>
              </a:ext>
            </a:extLst>
          </p:cNvPr>
          <p:cNvSpPr txBox="1"/>
          <p:nvPr/>
        </p:nvSpPr>
        <p:spPr>
          <a:xfrm>
            <a:off x="7407602" y="2266168"/>
            <a:ext cx="4631721" cy="1040285"/>
          </a:xfrm>
          <a:prstGeom prst="rect">
            <a:avLst/>
          </a:prstGeom>
          <a:noFill/>
        </p:spPr>
        <p:txBody>
          <a:bodyPr wrap="square" rtlCol="0">
            <a:spAutoFit/>
          </a:bodyPr>
          <a:lstStyle/>
          <a:p>
            <a:pPr defTabSz="1219170">
              <a:spcBef>
                <a:spcPct val="20000"/>
              </a:spcBef>
              <a:defRPr/>
            </a:pPr>
            <a:r>
              <a:rPr lang="en-US" sz="1600" dirty="0">
                <a:solidFill>
                  <a:srgbClr val="44D7F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DF62E766-98E1-41EA-8C25-851E683C382D}"/>
              </a:ext>
            </a:extLst>
          </p:cNvPr>
          <p:cNvSpPr txBox="1"/>
          <p:nvPr/>
        </p:nvSpPr>
        <p:spPr>
          <a:xfrm>
            <a:off x="7407879" y="3729437"/>
            <a:ext cx="4631721" cy="1040285"/>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CE314F44-F562-46A6-BDC0-0B36101201EB}"/>
              </a:ext>
            </a:extLst>
          </p:cNvPr>
          <p:cNvSpPr txBox="1"/>
          <p:nvPr/>
        </p:nvSpPr>
        <p:spPr>
          <a:xfrm>
            <a:off x="7407879" y="5179617"/>
            <a:ext cx="4631721" cy="1040285"/>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23085091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right)">
                                      <p:cBhvr>
                                        <p:cTn id="7" dur="500"/>
                                        <p:tgtEl>
                                          <p:spTgt spid="5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500" fill="hold"/>
                                        <p:tgtEl>
                                          <p:spTgt spid="28"/>
                                        </p:tgtEl>
                                        <p:attrNameLst>
                                          <p:attrName>ppt_w</p:attrName>
                                        </p:attrNameLst>
                                      </p:cBhvr>
                                      <p:tavLst>
                                        <p:tav tm="0">
                                          <p:val>
                                            <p:fltVal val="0"/>
                                          </p:val>
                                        </p:tav>
                                        <p:tav tm="100000">
                                          <p:val>
                                            <p:strVal val="#ppt_w"/>
                                          </p:val>
                                        </p:tav>
                                      </p:tavLst>
                                    </p:anim>
                                    <p:anim calcmode="lin" valueType="num">
                                      <p:cBhvr>
                                        <p:cTn id="18" dur="500" fill="hold"/>
                                        <p:tgtEl>
                                          <p:spTgt spid="28"/>
                                        </p:tgtEl>
                                        <p:attrNameLst>
                                          <p:attrName>ppt_h</p:attrName>
                                        </p:attrNameLst>
                                      </p:cBhvr>
                                      <p:tavLst>
                                        <p:tav tm="0">
                                          <p:val>
                                            <p:fltVal val="0"/>
                                          </p:val>
                                        </p:tav>
                                        <p:tav tm="100000">
                                          <p:val>
                                            <p:strVal val="#ppt_h"/>
                                          </p:val>
                                        </p:tav>
                                      </p:tavLst>
                                    </p:anim>
                                    <p:animEffect transition="in" filter="fade">
                                      <p:cBhvr>
                                        <p:cTn id="19" dur="500"/>
                                        <p:tgtEl>
                                          <p:spTgt spid="28"/>
                                        </p:tgtEl>
                                      </p:cBhvr>
                                    </p:animEffect>
                                    <p:anim calcmode="lin" valueType="num">
                                      <p:cBhvr>
                                        <p:cTn id="20" dur="500" fill="hold"/>
                                        <p:tgtEl>
                                          <p:spTgt spid="28"/>
                                        </p:tgtEl>
                                        <p:attrNameLst>
                                          <p:attrName>ppt_x</p:attrName>
                                        </p:attrNameLst>
                                      </p:cBhvr>
                                      <p:tavLst>
                                        <p:tav tm="0">
                                          <p:val>
                                            <p:fltVal val="0.5"/>
                                          </p:val>
                                        </p:tav>
                                        <p:tav tm="100000">
                                          <p:val>
                                            <p:strVal val="#ppt_x"/>
                                          </p:val>
                                        </p:tav>
                                      </p:tavLst>
                                    </p:anim>
                                    <p:anim calcmode="lin" valueType="num">
                                      <p:cBhvr>
                                        <p:cTn id="21" dur="500" fill="hold"/>
                                        <p:tgtEl>
                                          <p:spTgt spid="28"/>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up)">
                                      <p:cBhvr>
                                        <p:cTn id="25" dur="500"/>
                                        <p:tgtEl>
                                          <p:spTgt spid="22"/>
                                        </p:tgtEl>
                                      </p:cBhvr>
                                    </p:animEffect>
                                  </p:childTnLst>
                                </p:cTn>
                              </p:par>
                            </p:childTnLst>
                          </p:cTn>
                        </p:par>
                        <p:par>
                          <p:cTn id="26" fill="hold">
                            <p:stCondLst>
                              <p:cond delay="2500"/>
                            </p:stCondLst>
                            <p:childTnLst>
                              <p:par>
                                <p:cTn id="27" presetID="37" presetClass="entr" presetSubtype="0" fill="hold" nodeType="afterEffect">
                                  <p:stCondLst>
                                    <p:cond delay="0"/>
                                  </p:stCondLst>
                                  <p:childTnLst>
                                    <p:set>
                                      <p:cBhvr>
                                        <p:cTn id="28" dur="1" fill="hold">
                                          <p:stCondLst>
                                            <p:cond delay="0"/>
                                          </p:stCondLst>
                                        </p:cTn>
                                        <p:tgtEl>
                                          <p:spTgt spid="55"/>
                                        </p:tgtEl>
                                        <p:attrNameLst>
                                          <p:attrName>style.visibility</p:attrName>
                                        </p:attrNameLst>
                                      </p:cBhvr>
                                      <p:to>
                                        <p:strVal val="visible"/>
                                      </p:to>
                                    </p:set>
                                    <p:animEffect transition="in" filter="fade">
                                      <p:cBhvr>
                                        <p:cTn id="29" dur="1000"/>
                                        <p:tgtEl>
                                          <p:spTgt spid="55"/>
                                        </p:tgtEl>
                                      </p:cBhvr>
                                    </p:animEffect>
                                    <p:anim calcmode="lin" valueType="num">
                                      <p:cBhvr>
                                        <p:cTn id="30" dur="1000" fill="hold"/>
                                        <p:tgtEl>
                                          <p:spTgt spid="55"/>
                                        </p:tgtEl>
                                        <p:attrNameLst>
                                          <p:attrName>ppt_x</p:attrName>
                                        </p:attrNameLst>
                                      </p:cBhvr>
                                      <p:tavLst>
                                        <p:tav tm="0">
                                          <p:val>
                                            <p:strVal val="#ppt_x"/>
                                          </p:val>
                                        </p:tav>
                                        <p:tav tm="100000">
                                          <p:val>
                                            <p:strVal val="#ppt_x"/>
                                          </p:val>
                                        </p:tav>
                                      </p:tavLst>
                                    </p:anim>
                                    <p:anim calcmode="lin" valueType="num">
                                      <p:cBhvr>
                                        <p:cTn id="31" dur="900" decel="100000" fill="hold"/>
                                        <p:tgtEl>
                                          <p:spTgt spid="55"/>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Effect transition="in" filter="wipe(left)">
                                      <p:cBhvr>
                                        <p:cTn id="36" dur="500"/>
                                        <p:tgtEl>
                                          <p:spTgt spid="56"/>
                                        </p:tgtEl>
                                      </p:cBhvr>
                                    </p:animEffect>
                                  </p:childTnLst>
                                </p:cTn>
                              </p:par>
                            </p:childTnLst>
                          </p:cTn>
                        </p:par>
                        <p:par>
                          <p:cTn id="37" fill="hold">
                            <p:stCondLst>
                              <p:cond delay="4000"/>
                            </p:stCondLst>
                            <p:childTnLst>
                              <p:par>
                                <p:cTn id="38" presetID="53" presetClass="entr" presetSubtype="528" fill="hold" nodeType="afterEffect">
                                  <p:stCondLst>
                                    <p:cond delay="0"/>
                                  </p:stCondLst>
                                  <p:childTnLst>
                                    <p:set>
                                      <p:cBhvr>
                                        <p:cTn id="39" dur="1" fill="hold">
                                          <p:stCondLst>
                                            <p:cond delay="0"/>
                                          </p:stCondLst>
                                        </p:cTn>
                                        <p:tgtEl>
                                          <p:spTgt spid="23"/>
                                        </p:tgtEl>
                                        <p:attrNameLst>
                                          <p:attrName>style.visibility</p:attrName>
                                        </p:attrNameLst>
                                      </p:cBhvr>
                                      <p:to>
                                        <p:strVal val="visible"/>
                                      </p:to>
                                    </p:set>
                                    <p:anim calcmode="lin" valueType="num">
                                      <p:cBhvr>
                                        <p:cTn id="40" dur="500" fill="hold"/>
                                        <p:tgtEl>
                                          <p:spTgt spid="23"/>
                                        </p:tgtEl>
                                        <p:attrNameLst>
                                          <p:attrName>ppt_w</p:attrName>
                                        </p:attrNameLst>
                                      </p:cBhvr>
                                      <p:tavLst>
                                        <p:tav tm="0">
                                          <p:val>
                                            <p:fltVal val="0"/>
                                          </p:val>
                                        </p:tav>
                                        <p:tav tm="100000">
                                          <p:val>
                                            <p:strVal val="#ppt_w"/>
                                          </p:val>
                                        </p:tav>
                                      </p:tavLst>
                                    </p:anim>
                                    <p:anim calcmode="lin" valueType="num">
                                      <p:cBhvr>
                                        <p:cTn id="41" dur="500" fill="hold"/>
                                        <p:tgtEl>
                                          <p:spTgt spid="23"/>
                                        </p:tgtEl>
                                        <p:attrNameLst>
                                          <p:attrName>ppt_h</p:attrName>
                                        </p:attrNameLst>
                                      </p:cBhvr>
                                      <p:tavLst>
                                        <p:tav tm="0">
                                          <p:val>
                                            <p:fltVal val="0"/>
                                          </p:val>
                                        </p:tav>
                                        <p:tav tm="100000">
                                          <p:val>
                                            <p:strVal val="#ppt_h"/>
                                          </p:val>
                                        </p:tav>
                                      </p:tavLst>
                                    </p:anim>
                                    <p:animEffect transition="in" filter="fade">
                                      <p:cBhvr>
                                        <p:cTn id="42" dur="500"/>
                                        <p:tgtEl>
                                          <p:spTgt spid="23"/>
                                        </p:tgtEl>
                                      </p:cBhvr>
                                    </p:animEffect>
                                    <p:anim calcmode="lin" valueType="num">
                                      <p:cBhvr>
                                        <p:cTn id="43" dur="500" fill="hold"/>
                                        <p:tgtEl>
                                          <p:spTgt spid="23"/>
                                        </p:tgtEl>
                                        <p:attrNameLst>
                                          <p:attrName>ppt_x</p:attrName>
                                        </p:attrNameLst>
                                      </p:cBhvr>
                                      <p:tavLst>
                                        <p:tav tm="0">
                                          <p:val>
                                            <p:fltVal val="0.5"/>
                                          </p:val>
                                        </p:tav>
                                        <p:tav tm="100000">
                                          <p:val>
                                            <p:strVal val="#ppt_x"/>
                                          </p:val>
                                        </p:tav>
                                      </p:tavLst>
                                    </p:anim>
                                    <p:anim calcmode="lin" valueType="num">
                                      <p:cBhvr>
                                        <p:cTn id="44" dur="500" fill="hold"/>
                                        <p:tgtEl>
                                          <p:spTgt spid="23"/>
                                        </p:tgtEl>
                                        <p:attrNameLst>
                                          <p:attrName>ppt_y</p:attrName>
                                        </p:attrNameLst>
                                      </p:cBhvr>
                                      <p:tavLst>
                                        <p:tav tm="0">
                                          <p:val>
                                            <p:fltVal val="0.5"/>
                                          </p:val>
                                        </p:tav>
                                        <p:tav tm="100000">
                                          <p:val>
                                            <p:strVal val="#ppt_y"/>
                                          </p:val>
                                        </p:tav>
                                      </p:tavLst>
                                    </p:anim>
                                  </p:childTnLst>
                                </p:cTn>
                              </p:par>
                            </p:childTnLst>
                          </p:cTn>
                        </p:par>
                        <p:par>
                          <p:cTn id="45" fill="hold">
                            <p:stCondLst>
                              <p:cond delay="4500"/>
                            </p:stCondLst>
                            <p:childTnLst>
                              <p:par>
                                <p:cTn id="46" presetID="22" presetClass="entr" presetSubtype="1" fill="hold" grpId="0" nodeType="after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wipe(up)">
                                      <p:cBhvr>
                                        <p:cTn id="48" dur="500"/>
                                        <p:tgtEl>
                                          <p:spTgt spid="33"/>
                                        </p:tgtEl>
                                      </p:cBhvr>
                                    </p:animEffect>
                                  </p:childTnLst>
                                </p:cTn>
                              </p:par>
                            </p:childTnLst>
                          </p:cTn>
                        </p:par>
                        <p:par>
                          <p:cTn id="49" fill="hold">
                            <p:stCondLst>
                              <p:cond delay="5000"/>
                            </p:stCondLst>
                            <p:childTnLst>
                              <p:par>
                                <p:cTn id="50" presetID="37" presetClass="entr" presetSubtype="0" fill="hold" nodeType="afterEffect">
                                  <p:stCondLst>
                                    <p:cond delay="0"/>
                                  </p:stCondLst>
                                  <p:childTnLst>
                                    <p:set>
                                      <p:cBhvr>
                                        <p:cTn id="51" dur="1" fill="hold">
                                          <p:stCondLst>
                                            <p:cond delay="0"/>
                                          </p:stCondLst>
                                        </p:cTn>
                                        <p:tgtEl>
                                          <p:spTgt spid="54"/>
                                        </p:tgtEl>
                                        <p:attrNameLst>
                                          <p:attrName>style.visibility</p:attrName>
                                        </p:attrNameLst>
                                      </p:cBhvr>
                                      <p:to>
                                        <p:strVal val="visible"/>
                                      </p:to>
                                    </p:set>
                                    <p:animEffect transition="in" filter="fade">
                                      <p:cBhvr>
                                        <p:cTn id="52" dur="1000"/>
                                        <p:tgtEl>
                                          <p:spTgt spid="54"/>
                                        </p:tgtEl>
                                      </p:cBhvr>
                                    </p:animEffect>
                                    <p:anim calcmode="lin" valueType="num">
                                      <p:cBhvr>
                                        <p:cTn id="53" dur="1000" fill="hold"/>
                                        <p:tgtEl>
                                          <p:spTgt spid="54"/>
                                        </p:tgtEl>
                                        <p:attrNameLst>
                                          <p:attrName>ppt_x</p:attrName>
                                        </p:attrNameLst>
                                      </p:cBhvr>
                                      <p:tavLst>
                                        <p:tav tm="0">
                                          <p:val>
                                            <p:strVal val="#ppt_x"/>
                                          </p:val>
                                        </p:tav>
                                        <p:tav tm="100000">
                                          <p:val>
                                            <p:strVal val="#ppt_x"/>
                                          </p:val>
                                        </p:tav>
                                      </p:tavLst>
                                    </p:anim>
                                    <p:anim calcmode="lin" valueType="num">
                                      <p:cBhvr>
                                        <p:cTn id="54" dur="900" decel="100000" fill="hold"/>
                                        <p:tgtEl>
                                          <p:spTgt spid="54"/>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57"/>
                                        </p:tgtEl>
                                        <p:attrNameLst>
                                          <p:attrName>style.visibility</p:attrName>
                                        </p:attrNameLst>
                                      </p:cBhvr>
                                      <p:to>
                                        <p:strVal val="visible"/>
                                      </p:to>
                                    </p:set>
                                    <p:animEffect transition="in" filter="wipe(left)">
                                      <p:cBhvr>
                                        <p:cTn id="59" dur="500"/>
                                        <p:tgtEl>
                                          <p:spTgt spid="57"/>
                                        </p:tgtEl>
                                      </p:cBhvr>
                                    </p:animEffect>
                                  </p:childTnLst>
                                </p:cTn>
                              </p:par>
                            </p:childTnLst>
                          </p:cTn>
                        </p:par>
                        <p:par>
                          <p:cTn id="60" fill="hold">
                            <p:stCondLst>
                              <p:cond delay="6500"/>
                            </p:stCondLst>
                            <p:childTnLst>
                              <p:par>
                                <p:cTn id="61" presetID="53" presetClass="entr" presetSubtype="528" fill="hold" nodeType="after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p:cTn id="63" dur="500" fill="hold"/>
                                        <p:tgtEl>
                                          <p:spTgt spid="17"/>
                                        </p:tgtEl>
                                        <p:attrNameLst>
                                          <p:attrName>ppt_w</p:attrName>
                                        </p:attrNameLst>
                                      </p:cBhvr>
                                      <p:tavLst>
                                        <p:tav tm="0">
                                          <p:val>
                                            <p:fltVal val="0"/>
                                          </p:val>
                                        </p:tav>
                                        <p:tav tm="100000">
                                          <p:val>
                                            <p:strVal val="#ppt_w"/>
                                          </p:val>
                                        </p:tav>
                                      </p:tavLst>
                                    </p:anim>
                                    <p:anim calcmode="lin" valueType="num">
                                      <p:cBhvr>
                                        <p:cTn id="64" dur="500" fill="hold"/>
                                        <p:tgtEl>
                                          <p:spTgt spid="17"/>
                                        </p:tgtEl>
                                        <p:attrNameLst>
                                          <p:attrName>ppt_h</p:attrName>
                                        </p:attrNameLst>
                                      </p:cBhvr>
                                      <p:tavLst>
                                        <p:tav tm="0">
                                          <p:val>
                                            <p:fltVal val="0"/>
                                          </p:val>
                                        </p:tav>
                                        <p:tav tm="100000">
                                          <p:val>
                                            <p:strVal val="#ppt_h"/>
                                          </p:val>
                                        </p:tav>
                                      </p:tavLst>
                                    </p:anim>
                                    <p:animEffect transition="in" filter="fade">
                                      <p:cBhvr>
                                        <p:cTn id="65" dur="500"/>
                                        <p:tgtEl>
                                          <p:spTgt spid="17"/>
                                        </p:tgtEl>
                                      </p:cBhvr>
                                    </p:animEffect>
                                    <p:anim calcmode="lin" valueType="num">
                                      <p:cBhvr>
                                        <p:cTn id="66" dur="500" fill="hold"/>
                                        <p:tgtEl>
                                          <p:spTgt spid="17"/>
                                        </p:tgtEl>
                                        <p:attrNameLst>
                                          <p:attrName>ppt_x</p:attrName>
                                        </p:attrNameLst>
                                      </p:cBhvr>
                                      <p:tavLst>
                                        <p:tav tm="0">
                                          <p:val>
                                            <p:fltVal val="0.5"/>
                                          </p:val>
                                        </p:tav>
                                        <p:tav tm="100000">
                                          <p:val>
                                            <p:strVal val="#ppt_x"/>
                                          </p:val>
                                        </p:tav>
                                      </p:tavLst>
                                    </p:anim>
                                    <p:anim calcmode="lin" valueType="num">
                                      <p:cBhvr>
                                        <p:cTn id="67" dur="500" fill="hold"/>
                                        <p:tgtEl>
                                          <p:spTgt spid="17"/>
                                        </p:tgtEl>
                                        <p:attrNameLst>
                                          <p:attrName>ppt_y</p:attrName>
                                        </p:attrNameLst>
                                      </p:cBhvr>
                                      <p:tavLst>
                                        <p:tav tm="0">
                                          <p:val>
                                            <p:fltVal val="0.5"/>
                                          </p:val>
                                        </p:tav>
                                        <p:tav tm="100000">
                                          <p:val>
                                            <p:strVal val="#ppt_y"/>
                                          </p:val>
                                        </p:tav>
                                      </p:tavLst>
                                    </p:anim>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up)">
                                      <p:cBhvr>
                                        <p:cTn id="71" dur="500"/>
                                        <p:tgtEl>
                                          <p:spTgt spid="34"/>
                                        </p:tgtEl>
                                      </p:cBhvr>
                                    </p:animEffect>
                                  </p:childTnLst>
                                </p:cTn>
                              </p:par>
                            </p:childTnLst>
                          </p:cTn>
                        </p:par>
                        <p:par>
                          <p:cTn id="72" fill="hold">
                            <p:stCondLst>
                              <p:cond delay="7500"/>
                            </p:stCondLst>
                            <p:childTnLst>
                              <p:par>
                                <p:cTn id="73" presetID="37" presetClass="entr" presetSubtype="0" fill="hold" nodeType="after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fade">
                                      <p:cBhvr>
                                        <p:cTn id="75" dur="1000"/>
                                        <p:tgtEl>
                                          <p:spTgt spid="53"/>
                                        </p:tgtEl>
                                      </p:cBhvr>
                                    </p:animEffect>
                                    <p:anim calcmode="lin" valueType="num">
                                      <p:cBhvr>
                                        <p:cTn id="76" dur="1000" fill="hold"/>
                                        <p:tgtEl>
                                          <p:spTgt spid="53"/>
                                        </p:tgtEl>
                                        <p:attrNameLst>
                                          <p:attrName>ppt_x</p:attrName>
                                        </p:attrNameLst>
                                      </p:cBhvr>
                                      <p:tavLst>
                                        <p:tav tm="0">
                                          <p:val>
                                            <p:strVal val="#ppt_x"/>
                                          </p:val>
                                        </p:tav>
                                        <p:tav tm="100000">
                                          <p:val>
                                            <p:strVal val="#ppt_x"/>
                                          </p:val>
                                        </p:tav>
                                      </p:tavLst>
                                    </p:anim>
                                    <p:anim calcmode="lin" valueType="num">
                                      <p:cBhvr>
                                        <p:cTn id="77" dur="900" decel="100000" fill="hold"/>
                                        <p:tgtEl>
                                          <p:spTgt spid="53"/>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9" fill="hold">
                            <p:stCondLst>
                              <p:cond delay="8500"/>
                            </p:stCondLst>
                            <p:childTnLst>
                              <p:par>
                                <p:cTn id="80" presetID="22" presetClass="entr" presetSubtype="8" fill="hold" grpId="0" nodeType="afterEffect">
                                  <p:stCondLst>
                                    <p:cond delay="0"/>
                                  </p:stCondLst>
                                  <p:childTnLst>
                                    <p:set>
                                      <p:cBhvr>
                                        <p:cTn id="81" dur="1" fill="hold">
                                          <p:stCondLst>
                                            <p:cond delay="0"/>
                                          </p:stCondLst>
                                        </p:cTn>
                                        <p:tgtEl>
                                          <p:spTgt spid="58"/>
                                        </p:tgtEl>
                                        <p:attrNameLst>
                                          <p:attrName>style.visibility</p:attrName>
                                        </p:attrNameLst>
                                      </p:cBhvr>
                                      <p:to>
                                        <p:strVal val="visible"/>
                                      </p:to>
                                    </p:set>
                                    <p:animEffect transition="in" filter="wipe(left)">
                                      <p:cBhvr>
                                        <p:cTn id="82"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2" grpId="0"/>
      <p:bldP spid="33" grpId="0"/>
      <p:bldP spid="34" grpId="0"/>
      <p:bldP spid="52" grpId="0"/>
      <p:bldP spid="56" grpId="0"/>
      <p:bldP spid="57" grpId="0"/>
      <p:bldP spid="5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75FCE8D-4582-4FDF-A8A3-A3D64F26C6C7}"/>
              </a:ext>
            </a:extLst>
          </p:cNvPr>
          <p:cNvSpPr/>
          <p:nvPr/>
        </p:nvSpPr>
        <p:spPr>
          <a:xfrm>
            <a:off x="0" y="2971800"/>
            <a:ext cx="12192000" cy="38862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6989EE8-E621-4826-9E52-3C588CE09741}"/>
              </a:ext>
            </a:extLst>
          </p:cNvPr>
          <p:cNvSpPr>
            <a:spLocks noChangeAspect="1"/>
          </p:cNvSpPr>
          <p:nvPr/>
        </p:nvSpPr>
        <p:spPr>
          <a:xfrm>
            <a:off x="5368365" y="2426455"/>
            <a:ext cx="1371600" cy="1097279"/>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solidFill>
                  <a:srgbClr val="56595E"/>
                </a:solidFill>
                <a:latin typeface="Bernard MT Condensed" panose="02050806060905020404" pitchFamily="18" charset="0"/>
              </a:rPr>
              <a:t>VS</a:t>
            </a:r>
          </a:p>
        </p:txBody>
      </p:sp>
      <p:sp>
        <p:nvSpPr>
          <p:cNvPr id="10" name="TextBox 9">
            <a:extLst>
              <a:ext uri="{FF2B5EF4-FFF2-40B4-BE49-F238E27FC236}">
                <a16:creationId xmlns:a16="http://schemas.microsoft.com/office/drawing/2014/main" id="{B924DE48-D4D9-4268-8EA6-3997FB7E0AE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4F96F386-6BF8-401E-A780-AFC4AB06CE4D}"/>
              </a:ext>
            </a:extLst>
          </p:cNvPr>
          <p:cNvSpPr txBox="1"/>
          <p:nvPr/>
        </p:nvSpPr>
        <p:spPr>
          <a:xfrm>
            <a:off x="628857" y="4469621"/>
            <a:ext cx="5425308" cy="2323713"/>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p:txBody>
      </p:sp>
      <p:grpSp>
        <p:nvGrpSpPr>
          <p:cNvPr id="23" name="Group 22">
            <a:extLst>
              <a:ext uri="{FF2B5EF4-FFF2-40B4-BE49-F238E27FC236}">
                <a16:creationId xmlns:a16="http://schemas.microsoft.com/office/drawing/2014/main" id="{639E11BF-BE34-4285-9989-6C80E7452167}"/>
              </a:ext>
            </a:extLst>
          </p:cNvPr>
          <p:cNvGrpSpPr/>
          <p:nvPr/>
        </p:nvGrpSpPr>
        <p:grpSpPr>
          <a:xfrm>
            <a:off x="1587590" y="1600199"/>
            <a:ext cx="2743200" cy="2743200"/>
            <a:chOff x="1587590" y="1600199"/>
            <a:chExt cx="2743200" cy="2743200"/>
          </a:xfrm>
        </p:grpSpPr>
        <p:grpSp>
          <p:nvGrpSpPr>
            <p:cNvPr id="14" name="Group 13">
              <a:extLst>
                <a:ext uri="{FF2B5EF4-FFF2-40B4-BE49-F238E27FC236}">
                  <a16:creationId xmlns:a16="http://schemas.microsoft.com/office/drawing/2014/main" id="{56C78DEB-F13D-4879-86EC-7452EAC3653F}"/>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15" name="Oval 14">
                <a:extLst>
                  <a:ext uri="{FF2B5EF4-FFF2-40B4-BE49-F238E27FC236}">
                    <a16:creationId xmlns:a16="http://schemas.microsoft.com/office/drawing/2014/main" id="{E8382D99-ACB3-4D28-B960-A6A3D2B88476}"/>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E90A50CB-25BC-4B27-9079-A1142E629CDD}"/>
                  </a:ext>
                </a:extLst>
              </p:cNvPr>
              <p:cNvSpPr>
                <a:spLocks noChangeAspect="1"/>
              </p:cNvSpPr>
              <p:nvPr/>
            </p:nvSpPr>
            <p:spPr>
              <a:xfrm>
                <a:off x="1958592" y="1499616"/>
                <a:ext cx="2286000" cy="2286000"/>
              </a:xfrm>
              <a:prstGeom prst="ellipse">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Freeform 5">
              <a:extLst>
                <a:ext uri="{FF2B5EF4-FFF2-40B4-BE49-F238E27FC236}">
                  <a16:creationId xmlns:a16="http://schemas.microsoft.com/office/drawing/2014/main" id="{A06400E3-3D2B-4FB1-8934-864E7C133218}"/>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4ACC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a:extLst>
              <a:ext uri="{FF2B5EF4-FFF2-40B4-BE49-F238E27FC236}">
                <a16:creationId xmlns:a16="http://schemas.microsoft.com/office/drawing/2014/main" id="{850245AE-ECB5-4B9B-A1C3-1F59CF3BD150}"/>
              </a:ext>
            </a:extLst>
          </p:cNvPr>
          <p:cNvSpPr txBox="1"/>
          <p:nvPr/>
        </p:nvSpPr>
        <p:spPr>
          <a:xfrm>
            <a:off x="1879779" y="2574669"/>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a:extLst>
              <a:ext uri="{FF2B5EF4-FFF2-40B4-BE49-F238E27FC236}">
                <a16:creationId xmlns:a16="http://schemas.microsoft.com/office/drawing/2014/main" id="{71C6A2F3-7D74-4A1A-ACFD-10B185E0462D}"/>
              </a:ext>
            </a:extLst>
          </p:cNvPr>
          <p:cNvGrpSpPr/>
          <p:nvPr/>
        </p:nvGrpSpPr>
        <p:grpSpPr>
          <a:xfrm>
            <a:off x="7657439" y="1600199"/>
            <a:ext cx="2743200" cy="2743200"/>
            <a:chOff x="7657439" y="1600199"/>
            <a:chExt cx="2743200" cy="2743200"/>
          </a:xfrm>
        </p:grpSpPr>
        <p:grpSp>
          <p:nvGrpSpPr>
            <p:cNvPr id="17" name="Group 16">
              <a:extLst>
                <a:ext uri="{FF2B5EF4-FFF2-40B4-BE49-F238E27FC236}">
                  <a16:creationId xmlns:a16="http://schemas.microsoft.com/office/drawing/2014/main" id="{EC8D8E02-3F05-4F0C-8BDA-1559D72DB166}"/>
                </a:ext>
              </a:extLst>
            </p:cNvPr>
            <p:cNvGrpSpPr>
              <a:grpSpLocks noChangeAspect="1"/>
            </p:cNvGrpSpPr>
            <p:nvPr/>
          </p:nvGrpSpPr>
          <p:grpSpPr>
            <a:xfrm>
              <a:off x="7657439" y="1600199"/>
              <a:ext cx="2743200" cy="2743200"/>
              <a:chOff x="1867152" y="1408176"/>
              <a:chExt cx="2468880" cy="2468880"/>
            </a:xfrm>
            <a:effectLst>
              <a:outerShdw blurRad="63500" sx="102000" sy="102000" algn="ctr" rotWithShape="0">
                <a:prstClr val="black">
                  <a:alpha val="40000"/>
                </a:prstClr>
              </a:outerShdw>
            </a:effectLst>
          </p:grpSpPr>
          <p:sp>
            <p:nvSpPr>
              <p:cNvPr id="18" name="Oval 17">
                <a:extLst>
                  <a:ext uri="{FF2B5EF4-FFF2-40B4-BE49-F238E27FC236}">
                    <a16:creationId xmlns:a16="http://schemas.microsoft.com/office/drawing/2014/main" id="{30891D2B-BB70-4AC4-AF39-1364D952DAD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4661F2DD-4C6F-41F5-8D0A-646EDA17F1D8}"/>
                  </a:ext>
                </a:extLst>
              </p:cNvPr>
              <p:cNvSpPr>
                <a:spLocks noChangeAspect="1"/>
              </p:cNvSpPr>
              <p:nvPr/>
            </p:nvSpPr>
            <p:spPr>
              <a:xfrm>
                <a:off x="1958592" y="1499616"/>
                <a:ext cx="2286000" cy="2286000"/>
              </a:xfrm>
              <a:prstGeom prst="ellipse">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Freeform 5">
              <a:extLst>
                <a:ext uri="{FF2B5EF4-FFF2-40B4-BE49-F238E27FC236}">
                  <a16:creationId xmlns:a16="http://schemas.microsoft.com/office/drawing/2014/main" id="{B3B62BD5-CF79-4AF6-99CF-E78469FB4685}"/>
                </a:ext>
              </a:extLst>
            </p:cNvPr>
            <p:cNvSpPr>
              <a:spLocks noChangeAspect="1"/>
            </p:cNvSpPr>
            <p:nvPr/>
          </p:nvSpPr>
          <p:spPr>
            <a:xfrm>
              <a:off x="7759038"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2992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428803BF-CC41-4098-AD5F-61C6AA0C7623}"/>
              </a:ext>
            </a:extLst>
          </p:cNvPr>
          <p:cNvSpPr txBox="1"/>
          <p:nvPr/>
        </p:nvSpPr>
        <p:spPr>
          <a:xfrm>
            <a:off x="7949628" y="2580617"/>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8" name="Graphic 27" descr="Footprint">
            <a:extLst>
              <a:ext uri="{FF2B5EF4-FFF2-40B4-BE49-F238E27FC236}">
                <a16:creationId xmlns:a16="http://schemas.microsoft.com/office/drawing/2014/main" id="{54FA668E-3320-4F30-A762-36F52125111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93429" y="1792621"/>
            <a:ext cx="731520" cy="731520"/>
          </a:xfrm>
          <a:prstGeom prst="rect">
            <a:avLst/>
          </a:prstGeom>
        </p:spPr>
      </p:pic>
      <p:pic>
        <p:nvPicPr>
          <p:cNvPr id="30" name="Graphic 29" descr="Footprints">
            <a:extLst>
              <a:ext uri="{FF2B5EF4-FFF2-40B4-BE49-F238E27FC236}">
                <a16:creationId xmlns:a16="http://schemas.microsoft.com/office/drawing/2014/main" id="{5C5B0994-2AB6-4CF5-AC58-C137BB976A7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657209" y="1792621"/>
            <a:ext cx="731520" cy="731520"/>
          </a:xfrm>
          <a:prstGeom prst="rect">
            <a:avLst/>
          </a:prstGeom>
        </p:spPr>
      </p:pic>
      <p:sp>
        <p:nvSpPr>
          <p:cNvPr id="31" name="TextBox 30">
            <a:extLst>
              <a:ext uri="{FF2B5EF4-FFF2-40B4-BE49-F238E27FC236}">
                <a16:creationId xmlns:a16="http://schemas.microsoft.com/office/drawing/2014/main" id="{23BCA4D6-1EEF-4885-B750-67D91ADE062B}"/>
              </a:ext>
            </a:extLst>
          </p:cNvPr>
          <p:cNvSpPr txBox="1"/>
          <p:nvPr/>
        </p:nvSpPr>
        <p:spPr>
          <a:xfrm>
            <a:off x="6310315" y="4459803"/>
            <a:ext cx="5425308" cy="2323713"/>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p:txBody>
      </p:sp>
    </p:spTree>
    <p:extLst>
      <p:ext uri="{BB962C8B-B14F-4D97-AF65-F5344CB8AC3E}">
        <p14:creationId xmlns:p14="http://schemas.microsoft.com/office/powerpoint/2010/main" val="413096795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1000"/>
                                        <p:tgtEl>
                                          <p:spTgt spid="23"/>
                                        </p:tgtEl>
                                      </p:cBhvr>
                                    </p:animEffect>
                                    <p:anim calcmode="lin" valueType="num">
                                      <p:cBhvr>
                                        <p:cTn id="16" dur="1000" fill="hold"/>
                                        <p:tgtEl>
                                          <p:spTgt spid="23"/>
                                        </p:tgtEl>
                                        <p:attrNameLst>
                                          <p:attrName>ppt_x</p:attrName>
                                        </p:attrNameLst>
                                      </p:cBhvr>
                                      <p:tavLst>
                                        <p:tav tm="0">
                                          <p:val>
                                            <p:strVal val="#ppt_x"/>
                                          </p:val>
                                        </p:tav>
                                        <p:tav tm="100000">
                                          <p:val>
                                            <p:strVal val="#ppt_x"/>
                                          </p:val>
                                        </p:tav>
                                      </p:tavLst>
                                    </p:anim>
                                    <p:anim calcmode="lin" valueType="num">
                                      <p:cBhvr>
                                        <p:cTn id="17" dur="900" decel="100000" fill="hold"/>
                                        <p:tgtEl>
                                          <p:spTgt spid="23"/>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750" fill="hold"/>
                                        <p:tgtEl>
                                          <p:spTgt spid="28"/>
                                        </p:tgtEl>
                                        <p:attrNameLst>
                                          <p:attrName>ppt_w</p:attrName>
                                        </p:attrNameLst>
                                      </p:cBhvr>
                                      <p:tavLst>
                                        <p:tav tm="0">
                                          <p:val>
                                            <p:fltVal val="0"/>
                                          </p:val>
                                        </p:tav>
                                        <p:tav tm="100000">
                                          <p:val>
                                            <p:strVal val="#ppt_w"/>
                                          </p:val>
                                        </p:tav>
                                      </p:tavLst>
                                    </p:anim>
                                    <p:anim calcmode="lin" valueType="num">
                                      <p:cBhvr>
                                        <p:cTn id="23" dur="750" fill="hold"/>
                                        <p:tgtEl>
                                          <p:spTgt spid="28"/>
                                        </p:tgtEl>
                                        <p:attrNameLst>
                                          <p:attrName>ppt_h</p:attrName>
                                        </p:attrNameLst>
                                      </p:cBhvr>
                                      <p:tavLst>
                                        <p:tav tm="0">
                                          <p:val>
                                            <p:fltVal val="0"/>
                                          </p:val>
                                        </p:tav>
                                        <p:tav tm="100000">
                                          <p:val>
                                            <p:strVal val="#ppt_h"/>
                                          </p:val>
                                        </p:tav>
                                      </p:tavLst>
                                    </p:anim>
                                    <p:animEffect transition="in" filter="fade">
                                      <p:cBhvr>
                                        <p:cTn id="24" dur="750"/>
                                        <p:tgtEl>
                                          <p:spTgt spid="28"/>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750"/>
                                        <p:tgtEl>
                                          <p:spTgt spid="13"/>
                                        </p:tgtEl>
                                      </p:cBhvr>
                                    </p:animEffect>
                                  </p:childTnLst>
                                </p:cTn>
                              </p:par>
                            </p:childTnLst>
                          </p:cTn>
                        </p:par>
                        <p:par>
                          <p:cTn id="28" fill="hold">
                            <p:stCondLst>
                              <p:cond delay="2750"/>
                            </p:stCondLst>
                            <p:childTnLst>
                              <p:par>
                                <p:cTn id="29" presetID="42"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45" presetClass="entr" presetSubtype="0"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2000"/>
                                        <p:tgtEl>
                                          <p:spTgt spid="9"/>
                                        </p:tgtEl>
                                      </p:cBhvr>
                                    </p:animEffect>
                                    <p:anim calcmode="lin" valueType="num">
                                      <p:cBhvr>
                                        <p:cTn id="38" dur="2000" fill="hold"/>
                                        <p:tgtEl>
                                          <p:spTgt spid="9"/>
                                        </p:tgtEl>
                                        <p:attrNameLst>
                                          <p:attrName>ppt_w</p:attrName>
                                        </p:attrNameLst>
                                      </p:cBhvr>
                                      <p:tavLst>
                                        <p:tav tm="0" fmla="#ppt_w*sin(2.5*pi*$)">
                                          <p:val>
                                            <p:fltVal val="0"/>
                                          </p:val>
                                        </p:tav>
                                        <p:tav tm="100000">
                                          <p:val>
                                            <p:fltVal val="1"/>
                                          </p:val>
                                        </p:tav>
                                      </p:tavLst>
                                    </p:anim>
                                    <p:anim calcmode="lin" valueType="num">
                                      <p:cBhvr>
                                        <p:cTn id="39" dur="2000" fill="hold"/>
                                        <p:tgtEl>
                                          <p:spTgt spid="9"/>
                                        </p:tgtEl>
                                        <p:attrNameLst>
                                          <p:attrName>ppt_h</p:attrName>
                                        </p:attrNameLst>
                                      </p:cBhvr>
                                      <p:tavLst>
                                        <p:tav tm="0">
                                          <p:val>
                                            <p:strVal val="#ppt_h"/>
                                          </p:val>
                                        </p:tav>
                                        <p:tav tm="100000">
                                          <p:val>
                                            <p:strVal val="#ppt_h"/>
                                          </p:val>
                                        </p:tav>
                                      </p:tavLst>
                                    </p:anim>
                                  </p:childTnLst>
                                </p:cTn>
                              </p:par>
                            </p:childTnLst>
                          </p:cTn>
                        </p:par>
                        <p:par>
                          <p:cTn id="40" fill="hold">
                            <p:stCondLst>
                              <p:cond delay="5750"/>
                            </p:stCondLst>
                            <p:childTnLst>
                              <p:par>
                                <p:cTn id="41" presetID="37" presetClass="entr" presetSubtype="0"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0"/>
                                        <p:tgtEl>
                                          <p:spTgt spid="24"/>
                                        </p:tgtEl>
                                      </p:cBhvr>
                                    </p:animEffect>
                                    <p:anim calcmode="lin" valueType="num">
                                      <p:cBhvr>
                                        <p:cTn id="44" dur="1000" fill="hold"/>
                                        <p:tgtEl>
                                          <p:spTgt spid="24"/>
                                        </p:tgtEl>
                                        <p:attrNameLst>
                                          <p:attrName>ppt_x</p:attrName>
                                        </p:attrNameLst>
                                      </p:cBhvr>
                                      <p:tavLst>
                                        <p:tav tm="0">
                                          <p:val>
                                            <p:strVal val="#ppt_x"/>
                                          </p:val>
                                        </p:tav>
                                        <p:tav tm="100000">
                                          <p:val>
                                            <p:strVal val="#ppt_x"/>
                                          </p:val>
                                        </p:tav>
                                      </p:tavLst>
                                    </p:anim>
                                    <p:anim calcmode="lin" valueType="num">
                                      <p:cBhvr>
                                        <p:cTn id="45" dur="900" decel="100000" fill="hold"/>
                                        <p:tgtEl>
                                          <p:spTgt spid="2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7" fill="hold">
                            <p:stCondLst>
                              <p:cond delay="6750"/>
                            </p:stCondLst>
                            <p:childTnLst>
                              <p:par>
                                <p:cTn id="48" presetID="53" presetClass="entr" presetSubtype="16" fill="hold"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750" fill="hold"/>
                                        <p:tgtEl>
                                          <p:spTgt spid="30"/>
                                        </p:tgtEl>
                                        <p:attrNameLst>
                                          <p:attrName>ppt_w</p:attrName>
                                        </p:attrNameLst>
                                      </p:cBhvr>
                                      <p:tavLst>
                                        <p:tav tm="0">
                                          <p:val>
                                            <p:fltVal val="0"/>
                                          </p:val>
                                        </p:tav>
                                        <p:tav tm="100000">
                                          <p:val>
                                            <p:strVal val="#ppt_w"/>
                                          </p:val>
                                        </p:tav>
                                      </p:tavLst>
                                    </p:anim>
                                    <p:anim calcmode="lin" valueType="num">
                                      <p:cBhvr>
                                        <p:cTn id="51" dur="750" fill="hold"/>
                                        <p:tgtEl>
                                          <p:spTgt spid="30"/>
                                        </p:tgtEl>
                                        <p:attrNameLst>
                                          <p:attrName>ppt_h</p:attrName>
                                        </p:attrNameLst>
                                      </p:cBhvr>
                                      <p:tavLst>
                                        <p:tav tm="0">
                                          <p:val>
                                            <p:fltVal val="0"/>
                                          </p:val>
                                        </p:tav>
                                        <p:tav tm="100000">
                                          <p:val>
                                            <p:strVal val="#ppt_h"/>
                                          </p:val>
                                        </p:tav>
                                      </p:tavLst>
                                    </p:anim>
                                    <p:animEffect transition="in" filter="fade">
                                      <p:cBhvr>
                                        <p:cTn id="52" dur="750"/>
                                        <p:tgtEl>
                                          <p:spTgt spid="30"/>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750"/>
                                        <p:tgtEl>
                                          <p:spTgt spid="20"/>
                                        </p:tgtEl>
                                      </p:cBhvr>
                                    </p:animEffect>
                                  </p:childTnLst>
                                </p:cTn>
                              </p:par>
                            </p:childTnLst>
                          </p:cTn>
                        </p:par>
                        <p:par>
                          <p:cTn id="56" fill="hold">
                            <p:stCondLst>
                              <p:cond delay="7500"/>
                            </p:stCondLst>
                            <p:childTnLst>
                              <p:par>
                                <p:cTn id="57" presetID="42" presetClass="entr" presetSubtype="0"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1000"/>
                                        <p:tgtEl>
                                          <p:spTgt spid="31"/>
                                        </p:tgtEl>
                                      </p:cBhvr>
                                    </p:animEffect>
                                    <p:anim calcmode="lin" valueType="num">
                                      <p:cBhvr>
                                        <p:cTn id="60" dur="1000" fill="hold"/>
                                        <p:tgtEl>
                                          <p:spTgt spid="31"/>
                                        </p:tgtEl>
                                        <p:attrNameLst>
                                          <p:attrName>ppt_x</p:attrName>
                                        </p:attrNameLst>
                                      </p:cBhvr>
                                      <p:tavLst>
                                        <p:tav tm="0">
                                          <p:val>
                                            <p:strVal val="#ppt_x"/>
                                          </p:val>
                                        </p:tav>
                                        <p:tav tm="100000">
                                          <p:val>
                                            <p:strVal val="#ppt_x"/>
                                          </p:val>
                                        </p:tav>
                                      </p:tavLst>
                                    </p:anim>
                                    <p:anim calcmode="lin" valueType="num">
                                      <p:cBhvr>
                                        <p:cTn id="61"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3" grpId="0"/>
      <p:bldP spid="20" grpId="0"/>
      <p:bldP spid="3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6" name="Freeform 5"/>
          <p:cNvSpPr>
            <a:spLocks/>
          </p:cNvSpPr>
          <p:nvPr/>
        </p:nvSpPr>
        <p:spPr bwMode="auto">
          <a:xfrm>
            <a:off x="7339464" y="5278766"/>
            <a:ext cx="588365" cy="674919"/>
          </a:xfrm>
          <a:custGeom>
            <a:avLst/>
            <a:gdLst/>
            <a:ahLst/>
            <a:cxnLst>
              <a:cxn ang="0">
                <a:pos x="207" y="56"/>
              </a:cxn>
              <a:cxn ang="0">
                <a:pos x="202" y="54"/>
              </a:cxn>
              <a:cxn ang="0">
                <a:pos x="199" y="66"/>
              </a:cxn>
              <a:cxn ang="0">
                <a:pos x="187" y="79"/>
              </a:cxn>
              <a:cxn ang="0">
                <a:pos x="175" y="80"/>
              </a:cxn>
              <a:cxn ang="0">
                <a:pos x="174" y="97"/>
              </a:cxn>
              <a:cxn ang="0">
                <a:pos x="167" y="115"/>
              </a:cxn>
              <a:cxn ang="0">
                <a:pos x="164" y="139"/>
              </a:cxn>
              <a:cxn ang="0">
                <a:pos x="148" y="155"/>
              </a:cxn>
              <a:cxn ang="0">
                <a:pos x="134" y="173"/>
              </a:cxn>
              <a:cxn ang="0">
                <a:pos x="125" y="189"/>
              </a:cxn>
              <a:cxn ang="0">
                <a:pos x="112" y="192"/>
              </a:cxn>
              <a:cxn ang="0">
                <a:pos x="103" y="195"/>
              </a:cxn>
              <a:cxn ang="0">
                <a:pos x="95" y="210"/>
              </a:cxn>
              <a:cxn ang="0">
                <a:pos x="88" y="215"/>
              </a:cxn>
              <a:cxn ang="0">
                <a:pos x="73" y="221"/>
              </a:cxn>
              <a:cxn ang="0">
                <a:pos x="63" y="230"/>
              </a:cxn>
              <a:cxn ang="0">
                <a:pos x="55" y="236"/>
              </a:cxn>
              <a:cxn ang="0">
                <a:pos x="49" y="212"/>
              </a:cxn>
              <a:cxn ang="0">
                <a:pos x="38" y="192"/>
              </a:cxn>
              <a:cxn ang="0">
                <a:pos x="27" y="183"/>
              </a:cxn>
              <a:cxn ang="0">
                <a:pos x="14" y="174"/>
              </a:cxn>
              <a:cxn ang="0">
                <a:pos x="6" y="174"/>
              </a:cxn>
              <a:cxn ang="0">
                <a:pos x="2" y="156"/>
              </a:cxn>
              <a:cxn ang="0">
                <a:pos x="9" y="138"/>
              </a:cxn>
              <a:cxn ang="0">
                <a:pos x="15" y="119"/>
              </a:cxn>
              <a:cxn ang="0">
                <a:pos x="26" y="106"/>
              </a:cxn>
              <a:cxn ang="0">
                <a:pos x="27" y="96"/>
              </a:cxn>
              <a:cxn ang="0">
                <a:pos x="32" y="88"/>
              </a:cxn>
              <a:cxn ang="0">
                <a:pos x="35" y="72"/>
              </a:cxn>
              <a:cxn ang="0">
                <a:pos x="46" y="67"/>
              </a:cxn>
              <a:cxn ang="0">
                <a:pos x="53" y="57"/>
              </a:cxn>
              <a:cxn ang="0">
                <a:pos x="60" y="32"/>
              </a:cxn>
              <a:cxn ang="0">
                <a:pos x="72" y="23"/>
              </a:cxn>
              <a:cxn ang="0">
                <a:pos x="83" y="19"/>
              </a:cxn>
              <a:cxn ang="0">
                <a:pos x="106" y="15"/>
              </a:cxn>
              <a:cxn ang="0">
                <a:pos x="117" y="5"/>
              </a:cxn>
              <a:cxn ang="0">
                <a:pos x="132" y="0"/>
              </a:cxn>
              <a:cxn ang="0">
                <a:pos x="134" y="12"/>
              </a:cxn>
              <a:cxn ang="0">
                <a:pos x="138" y="28"/>
              </a:cxn>
              <a:cxn ang="0">
                <a:pos x="142" y="44"/>
              </a:cxn>
              <a:cxn ang="0">
                <a:pos x="150" y="45"/>
              </a:cxn>
              <a:cxn ang="0">
                <a:pos x="171" y="34"/>
              </a:cxn>
              <a:cxn ang="0">
                <a:pos x="177" y="48"/>
              </a:cxn>
              <a:cxn ang="0">
                <a:pos x="196" y="47"/>
              </a:cxn>
            </a:cxnLst>
            <a:rect l="0" t="0" r="r" b="b"/>
            <a:pathLst>
              <a:path w="211" h="236">
                <a:moveTo>
                  <a:pt x="211" y="53"/>
                </a:moveTo>
                <a:cubicBezTo>
                  <a:pt x="210" y="54"/>
                  <a:pt x="209" y="55"/>
                  <a:pt x="207" y="56"/>
                </a:cubicBezTo>
                <a:cubicBezTo>
                  <a:pt x="203" y="52"/>
                  <a:pt x="203" y="52"/>
                  <a:pt x="203" y="52"/>
                </a:cubicBezTo>
                <a:cubicBezTo>
                  <a:pt x="203" y="53"/>
                  <a:pt x="202" y="54"/>
                  <a:pt x="202" y="54"/>
                </a:cubicBezTo>
                <a:cubicBezTo>
                  <a:pt x="201" y="58"/>
                  <a:pt x="202" y="61"/>
                  <a:pt x="201" y="65"/>
                </a:cubicBezTo>
                <a:cubicBezTo>
                  <a:pt x="201" y="66"/>
                  <a:pt x="199" y="66"/>
                  <a:pt x="199" y="66"/>
                </a:cubicBezTo>
                <a:cubicBezTo>
                  <a:pt x="198" y="68"/>
                  <a:pt x="196" y="68"/>
                  <a:pt x="195" y="69"/>
                </a:cubicBezTo>
                <a:cubicBezTo>
                  <a:pt x="191" y="73"/>
                  <a:pt x="189" y="75"/>
                  <a:pt x="187" y="79"/>
                </a:cubicBezTo>
                <a:cubicBezTo>
                  <a:pt x="182" y="77"/>
                  <a:pt x="181" y="73"/>
                  <a:pt x="177" y="70"/>
                </a:cubicBezTo>
                <a:cubicBezTo>
                  <a:pt x="176" y="74"/>
                  <a:pt x="176" y="77"/>
                  <a:pt x="175" y="80"/>
                </a:cubicBezTo>
                <a:cubicBezTo>
                  <a:pt x="174" y="84"/>
                  <a:pt x="172" y="85"/>
                  <a:pt x="172" y="88"/>
                </a:cubicBezTo>
                <a:cubicBezTo>
                  <a:pt x="172" y="92"/>
                  <a:pt x="174" y="93"/>
                  <a:pt x="174" y="97"/>
                </a:cubicBezTo>
                <a:cubicBezTo>
                  <a:pt x="174" y="108"/>
                  <a:pt x="174" y="108"/>
                  <a:pt x="174" y="108"/>
                </a:cubicBezTo>
                <a:cubicBezTo>
                  <a:pt x="174" y="112"/>
                  <a:pt x="170" y="113"/>
                  <a:pt x="167" y="115"/>
                </a:cubicBezTo>
                <a:cubicBezTo>
                  <a:pt x="173" y="120"/>
                  <a:pt x="173" y="120"/>
                  <a:pt x="173" y="120"/>
                </a:cubicBezTo>
                <a:cubicBezTo>
                  <a:pt x="172" y="128"/>
                  <a:pt x="170" y="133"/>
                  <a:pt x="164" y="139"/>
                </a:cubicBezTo>
                <a:cubicBezTo>
                  <a:pt x="163" y="141"/>
                  <a:pt x="160" y="141"/>
                  <a:pt x="158" y="143"/>
                </a:cubicBezTo>
                <a:cubicBezTo>
                  <a:pt x="154" y="148"/>
                  <a:pt x="153" y="151"/>
                  <a:pt x="148" y="155"/>
                </a:cubicBezTo>
                <a:cubicBezTo>
                  <a:pt x="145" y="158"/>
                  <a:pt x="144" y="161"/>
                  <a:pt x="142" y="164"/>
                </a:cubicBezTo>
                <a:cubicBezTo>
                  <a:pt x="139" y="168"/>
                  <a:pt x="135" y="169"/>
                  <a:pt x="134" y="173"/>
                </a:cubicBezTo>
                <a:cubicBezTo>
                  <a:pt x="134" y="176"/>
                  <a:pt x="135" y="177"/>
                  <a:pt x="135" y="179"/>
                </a:cubicBezTo>
                <a:cubicBezTo>
                  <a:pt x="134" y="185"/>
                  <a:pt x="131" y="189"/>
                  <a:pt x="125" y="189"/>
                </a:cubicBezTo>
                <a:cubicBezTo>
                  <a:pt x="122" y="189"/>
                  <a:pt x="121" y="186"/>
                  <a:pt x="118" y="186"/>
                </a:cubicBezTo>
                <a:cubicBezTo>
                  <a:pt x="115" y="186"/>
                  <a:pt x="116" y="192"/>
                  <a:pt x="112" y="192"/>
                </a:cubicBezTo>
                <a:cubicBezTo>
                  <a:pt x="110" y="192"/>
                  <a:pt x="109" y="191"/>
                  <a:pt x="106" y="191"/>
                </a:cubicBezTo>
                <a:cubicBezTo>
                  <a:pt x="104" y="191"/>
                  <a:pt x="103" y="193"/>
                  <a:pt x="103" y="195"/>
                </a:cubicBezTo>
                <a:cubicBezTo>
                  <a:pt x="102" y="198"/>
                  <a:pt x="102" y="201"/>
                  <a:pt x="100" y="203"/>
                </a:cubicBezTo>
                <a:cubicBezTo>
                  <a:pt x="98" y="206"/>
                  <a:pt x="96" y="207"/>
                  <a:pt x="95" y="210"/>
                </a:cubicBezTo>
                <a:cubicBezTo>
                  <a:pt x="94" y="213"/>
                  <a:pt x="94" y="217"/>
                  <a:pt x="91" y="217"/>
                </a:cubicBezTo>
                <a:cubicBezTo>
                  <a:pt x="90" y="217"/>
                  <a:pt x="89" y="215"/>
                  <a:pt x="88" y="215"/>
                </a:cubicBezTo>
                <a:cubicBezTo>
                  <a:pt x="84" y="215"/>
                  <a:pt x="84" y="221"/>
                  <a:pt x="80" y="221"/>
                </a:cubicBezTo>
                <a:cubicBezTo>
                  <a:pt x="77" y="221"/>
                  <a:pt x="76" y="221"/>
                  <a:pt x="73" y="221"/>
                </a:cubicBezTo>
                <a:cubicBezTo>
                  <a:pt x="72" y="224"/>
                  <a:pt x="73" y="225"/>
                  <a:pt x="71" y="227"/>
                </a:cubicBezTo>
                <a:cubicBezTo>
                  <a:pt x="69" y="230"/>
                  <a:pt x="67" y="229"/>
                  <a:pt x="63" y="230"/>
                </a:cubicBezTo>
                <a:cubicBezTo>
                  <a:pt x="60" y="231"/>
                  <a:pt x="59" y="234"/>
                  <a:pt x="55" y="236"/>
                </a:cubicBezTo>
                <a:cubicBezTo>
                  <a:pt x="55" y="236"/>
                  <a:pt x="55" y="236"/>
                  <a:pt x="55" y="236"/>
                </a:cubicBezTo>
                <a:cubicBezTo>
                  <a:pt x="54" y="230"/>
                  <a:pt x="55" y="226"/>
                  <a:pt x="53" y="220"/>
                </a:cubicBezTo>
                <a:cubicBezTo>
                  <a:pt x="52" y="217"/>
                  <a:pt x="50" y="215"/>
                  <a:pt x="49" y="212"/>
                </a:cubicBezTo>
                <a:cubicBezTo>
                  <a:pt x="46" y="206"/>
                  <a:pt x="44" y="203"/>
                  <a:pt x="41" y="198"/>
                </a:cubicBezTo>
                <a:cubicBezTo>
                  <a:pt x="40" y="196"/>
                  <a:pt x="39" y="194"/>
                  <a:pt x="38" y="192"/>
                </a:cubicBezTo>
                <a:cubicBezTo>
                  <a:pt x="37" y="190"/>
                  <a:pt x="37" y="188"/>
                  <a:pt x="35" y="186"/>
                </a:cubicBezTo>
                <a:cubicBezTo>
                  <a:pt x="33" y="184"/>
                  <a:pt x="30" y="184"/>
                  <a:pt x="27" y="183"/>
                </a:cubicBezTo>
                <a:cubicBezTo>
                  <a:pt x="25" y="182"/>
                  <a:pt x="23" y="182"/>
                  <a:pt x="21" y="180"/>
                </a:cubicBezTo>
                <a:cubicBezTo>
                  <a:pt x="18" y="178"/>
                  <a:pt x="18" y="175"/>
                  <a:pt x="14" y="174"/>
                </a:cubicBezTo>
                <a:cubicBezTo>
                  <a:pt x="12" y="173"/>
                  <a:pt x="8" y="174"/>
                  <a:pt x="6" y="174"/>
                </a:cubicBezTo>
                <a:cubicBezTo>
                  <a:pt x="6" y="174"/>
                  <a:pt x="6" y="174"/>
                  <a:pt x="6" y="174"/>
                </a:cubicBezTo>
                <a:cubicBezTo>
                  <a:pt x="3" y="168"/>
                  <a:pt x="0" y="165"/>
                  <a:pt x="0" y="158"/>
                </a:cubicBezTo>
                <a:cubicBezTo>
                  <a:pt x="0" y="157"/>
                  <a:pt x="2" y="157"/>
                  <a:pt x="2" y="156"/>
                </a:cubicBezTo>
                <a:cubicBezTo>
                  <a:pt x="5" y="153"/>
                  <a:pt x="5" y="151"/>
                  <a:pt x="7" y="147"/>
                </a:cubicBezTo>
                <a:cubicBezTo>
                  <a:pt x="8" y="144"/>
                  <a:pt x="9" y="142"/>
                  <a:pt x="9" y="138"/>
                </a:cubicBezTo>
                <a:cubicBezTo>
                  <a:pt x="10" y="134"/>
                  <a:pt x="11" y="132"/>
                  <a:pt x="12" y="127"/>
                </a:cubicBezTo>
                <a:cubicBezTo>
                  <a:pt x="13" y="124"/>
                  <a:pt x="12" y="121"/>
                  <a:pt x="15" y="119"/>
                </a:cubicBezTo>
                <a:cubicBezTo>
                  <a:pt x="18" y="117"/>
                  <a:pt x="22" y="118"/>
                  <a:pt x="24" y="114"/>
                </a:cubicBezTo>
                <a:cubicBezTo>
                  <a:pt x="25" y="112"/>
                  <a:pt x="25" y="109"/>
                  <a:pt x="26" y="106"/>
                </a:cubicBezTo>
                <a:cubicBezTo>
                  <a:pt x="26" y="105"/>
                  <a:pt x="27" y="104"/>
                  <a:pt x="27" y="102"/>
                </a:cubicBezTo>
                <a:cubicBezTo>
                  <a:pt x="28" y="100"/>
                  <a:pt x="27" y="98"/>
                  <a:pt x="27" y="96"/>
                </a:cubicBezTo>
                <a:cubicBezTo>
                  <a:pt x="27" y="95"/>
                  <a:pt x="29" y="95"/>
                  <a:pt x="29" y="94"/>
                </a:cubicBezTo>
                <a:cubicBezTo>
                  <a:pt x="31" y="92"/>
                  <a:pt x="32" y="90"/>
                  <a:pt x="32" y="88"/>
                </a:cubicBezTo>
                <a:cubicBezTo>
                  <a:pt x="32" y="78"/>
                  <a:pt x="32" y="78"/>
                  <a:pt x="32" y="78"/>
                </a:cubicBezTo>
                <a:cubicBezTo>
                  <a:pt x="32" y="75"/>
                  <a:pt x="34" y="74"/>
                  <a:pt x="35" y="72"/>
                </a:cubicBezTo>
                <a:cubicBezTo>
                  <a:pt x="36" y="71"/>
                  <a:pt x="36" y="69"/>
                  <a:pt x="38" y="68"/>
                </a:cubicBezTo>
                <a:cubicBezTo>
                  <a:pt x="40" y="66"/>
                  <a:pt x="43" y="68"/>
                  <a:pt x="46" y="67"/>
                </a:cubicBezTo>
                <a:cubicBezTo>
                  <a:pt x="49" y="67"/>
                  <a:pt x="50" y="64"/>
                  <a:pt x="51" y="61"/>
                </a:cubicBezTo>
                <a:cubicBezTo>
                  <a:pt x="52" y="59"/>
                  <a:pt x="53" y="59"/>
                  <a:pt x="53" y="57"/>
                </a:cubicBezTo>
                <a:cubicBezTo>
                  <a:pt x="56" y="48"/>
                  <a:pt x="54" y="42"/>
                  <a:pt x="55" y="32"/>
                </a:cubicBezTo>
                <a:cubicBezTo>
                  <a:pt x="57" y="32"/>
                  <a:pt x="58" y="32"/>
                  <a:pt x="60" y="32"/>
                </a:cubicBezTo>
                <a:cubicBezTo>
                  <a:pt x="64" y="31"/>
                  <a:pt x="65" y="29"/>
                  <a:pt x="68" y="26"/>
                </a:cubicBezTo>
                <a:cubicBezTo>
                  <a:pt x="69" y="25"/>
                  <a:pt x="70" y="24"/>
                  <a:pt x="72" y="23"/>
                </a:cubicBezTo>
                <a:cubicBezTo>
                  <a:pt x="74" y="21"/>
                  <a:pt x="75" y="18"/>
                  <a:pt x="78" y="18"/>
                </a:cubicBezTo>
                <a:cubicBezTo>
                  <a:pt x="80" y="18"/>
                  <a:pt x="81" y="19"/>
                  <a:pt x="83" y="19"/>
                </a:cubicBezTo>
                <a:cubicBezTo>
                  <a:pt x="88" y="19"/>
                  <a:pt x="91" y="18"/>
                  <a:pt x="96" y="17"/>
                </a:cubicBezTo>
                <a:cubicBezTo>
                  <a:pt x="100" y="16"/>
                  <a:pt x="102" y="16"/>
                  <a:pt x="106" y="15"/>
                </a:cubicBezTo>
                <a:cubicBezTo>
                  <a:pt x="109" y="14"/>
                  <a:pt x="110" y="12"/>
                  <a:pt x="112" y="10"/>
                </a:cubicBezTo>
                <a:cubicBezTo>
                  <a:pt x="114" y="8"/>
                  <a:pt x="115" y="8"/>
                  <a:pt x="117" y="5"/>
                </a:cubicBezTo>
                <a:cubicBezTo>
                  <a:pt x="117" y="5"/>
                  <a:pt x="117" y="5"/>
                  <a:pt x="117" y="5"/>
                </a:cubicBezTo>
                <a:cubicBezTo>
                  <a:pt x="123" y="5"/>
                  <a:pt x="126" y="0"/>
                  <a:pt x="132" y="0"/>
                </a:cubicBezTo>
                <a:cubicBezTo>
                  <a:pt x="133" y="0"/>
                  <a:pt x="134" y="2"/>
                  <a:pt x="134" y="4"/>
                </a:cubicBezTo>
                <a:cubicBezTo>
                  <a:pt x="135" y="7"/>
                  <a:pt x="134" y="9"/>
                  <a:pt x="134" y="12"/>
                </a:cubicBezTo>
                <a:cubicBezTo>
                  <a:pt x="135" y="17"/>
                  <a:pt x="135" y="20"/>
                  <a:pt x="136" y="24"/>
                </a:cubicBezTo>
                <a:cubicBezTo>
                  <a:pt x="137" y="26"/>
                  <a:pt x="138" y="26"/>
                  <a:pt x="138" y="28"/>
                </a:cubicBezTo>
                <a:cubicBezTo>
                  <a:pt x="139" y="31"/>
                  <a:pt x="138" y="33"/>
                  <a:pt x="139" y="36"/>
                </a:cubicBezTo>
                <a:cubicBezTo>
                  <a:pt x="140" y="39"/>
                  <a:pt x="141" y="41"/>
                  <a:pt x="142" y="44"/>
                </a:cubicBezTo>
                <a:cubicBezTo>
                  <a:pt x="143" y="45"/>
                  <a:pt x="143" y="47"/>
                  <a:pt x="144" y="47"/>
                </a:cubicBezTo>
                <a:cubicBezTo>
                  <a:pt x="147" y="47"/>
                  <a:pt x="148" y="46"/>
                  <a:pt x="150" y="45"/>
                </a:cubicBezTo>
                <a:cubicBezTo>
                  <a:pt x="153" y="44"/>
                  <a:pt x="156" y="44"/>
                  <a:pt x="158" y="43"/>
                </a:cubicBezTo>
                <a:cubicBezTo>
                  <a:pt x="164" y="40"/>
                  <a:pt x="165" y="34"/>
                  <a:pt x="171" y="34"/>
                </a:cubicBezTo>
                <a:cubicBezTo>
                  <a:pt x="173" y="34"/>
                  <a:pt x="174" y="36"/>
                  <a:pt x="175" y="37"/>
                </a:cubicBezTo>
                <a:cubicBezTo>
                  <a:pt x="177" y="41"/>
                  <a:pt x="177" y="44"/>
                  <a:pt x="177" y="48"/>
                </a:cubicBezTo>
                <a:cubicBezTo>
                  <a:pt x="181" y="48"/>
                  <a:pt x="183" y="48"/>
                  <a:pt x="187" y="49"/>
                </a:cubicBezTo>
                <a:cubicBezTo>
                  <a:pt x="196" y="47"/>
                  <a:pt x="196" y="47"/>
                  <a:pt x="196" y="47"/>
                </a:cubicBezTo>
                <a:cubicBezTo>
                  <a:pt x="203" y="48"/>
                  <a:pt x="205" y="50"/>
                  <a:pt x="211" y="5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6"/>
          <p:cNvSpPr>
            <a:spLocks/>
          </p:cNvSpPr>
          <p:nvPr/>
        </p:nvSpPr>
        <p:spPr bwMode="auto">
          <a:xfrm>
            <a:off x="7238240" y="3701791"/>
            <a:ext cx="971119" cy="639227"/>
          </a:xfrm>
          <a:custGeom>
            <a:avLst/>
            <a:gdLst/>
            <a:ahLst/>
            <a:cxnLst>
              <a:cxn ang="0">
                <a:pos x="62" y="200"/>
              </a:cxn>
              <a:cxn ang="0">
                <a:pos x="77" y="192"/>
              </a:cxn>
              <a:cxn ang="0">
                <a:pos x="93" y="208"/>
              </a:cxn>
              <a:cxn ang="0">
                <a:pos x="105" y="214"/>
              </a:cxn>
              <a:cxn ang="0">
                <a:pos x="117" y="219"/>
              </a:cxn>
              <a:cxn ang="0">
                <a:pos x="131" y="205"/>
              </a:cxn>
              <a:cxn ang="0">
                <a:pos x="141" y="210"/>
              </a:cxn>
              <a:cxn ang="0">
                <a:pos x="153" y="211"/>
              </a:cxn>
              <a:cxn ang="0">
                <a:pos x="176" y="190"/>
              </a:cxn>
              <a:cxn ang="0">
                <a:pos x="191" y="184"/>
              </a:cxn>
              <a:cxn ang="0">
                <a:pos x="205" y="163"/>
              </a:cxn>
              <a:cxn ang="0">
                <a:pos x="215" y="150"/>
              </a:cxn>
              <a:cxn ang="0">
                <a:pos x="224" y="145"/>
              </a:cxn>
              <a:cxn ang="0">
                <a:pos x="242" y="125"/>
              </a:cxn>
              <a:cxn ang="0">
                <a:pos x="261" y="106"/>
              </a:cxn>
              <a:cxn ang="0">
                <a:pos x="267" y="94"/>
              </a:cxn>
              <a:cxn ang="0">
                <a:pos x="277" y="92"/>
              </a:cxn>
              <a:cxn ang="0">
                <a:pos x="297" y="83"/>
              </a:cxn>
              <a:cxn ang="0">
                <a:pos x="318" y="71"/>
              </a:cxn>
              <a:cxn ang="0">
                <a:pos x="341" y="67"/>
              </a:cxn>
              <a:cxn ang="0">
                <a:pos x="349" y="52"/>
              </a:cxn>
              <a:cxn ang="0">
                <a:pos x="324" y="47"/>
              </a:cxn>
              <a:cxn ang="0">
                <a:pos x="285" y="42"/>
              </a:cxn>
              <a:cxn ang="0">
                <a:pos x="267" y="23"/>
              </a:cxn>
              <a:cxn ang="0">
                <a:pos x="247" y="37"/>
              </a:cxn>
              <a:cxn ang="0">
                <a:pos x="225" y="50"/>
              </a:cxn>
              <a:cxn ang="0">
                <a:pos x="203" y="64"/>
              </a:cxn>
              <a:cxn ang="0">
                <a:pos x="178" y="51"/>
              </a:cxn>
              <a:cxn ang="0">
                <a:pos x="186" y="26"/>
              </a:cxn>
              <a:cxn ang="0">
                <a:pos x="192" y="19"/>
              </a:cxn>
              <a:cxn ang="0">
                <a:pos x="175" y="7"/>
              </a:cxn>
              <a:cxn ang="0">
                <a:pos x="132" y="0"/>
              </a:cxn>
              <a:cxn ang="0">
                <a:pos x="115" y="15"/>
              </a:cxn>
              <a:cxn ang="0">
                <a:pos x="78" y="34"/>
              </a:cxn>
              <a:cxn ang="0">
                <a:pos x="46" y="51"/>
              </a:cxn>
              <a:cxn ang="0">
                <a:pos x="27" y="84"/>
              </a:cxn>
              <a:cxn ang="0">
                <a:pos x="14" y="101"/>
              </a:cxn>
              <a:cxn ang="0">
                <a:pos x="19" y="124"/>
              </a:cxn>
              <a:cxn ang="0">
                <a:pos x="23" y="132"/>
              </a:cxn>
              <a:cxn ang="0">
                <a:pos x="18" y="148"/>
              </a:cxn>
              <a:cxn ang="0">
                <a:pos x="7" y="189"/>
              </a:cxn>
              <a:cxn ang="0">
                <a:pos x="30" y="211"/>
              </a:cxn>
              <a:cxn ang="0">
                <a:pos x="55" y="216"/>
              </a:cxn>
              <a:cxn ang="0">
                <a:pos x="69" y="223"/>
              </a:cxn>
            </a:cxnLst>
            <a:rect l="0" t="0" r="r" b="b"/>
            <a:pathLst>
              <a:path w="349" h="223">
                <a:moveTo>
                  <a:pt x="70" y="220"/>
                </a:moveTo>
                <a:cubicBezTo>
                  <a:pt x="70" y="218"/>
                  <a:pt x="68" y="217"/>
                  <a:pt x="67" y="215"/>
                </a:cubicBezTo>
                <a:cubicBezTo>
                  <a:pt x="64" y="210"/>
                  <a:pt x="62" y="207"/>
                  <a:pt x="62" y="200"/>
                </a:cubicBezTo>
                <a:cubicBezTo>
                  <a:pt x="62" y="197"/>
                  <a:pt x="66" y="196"/>
                  <a:pt x="69" y="195"/>
                </a:cubicBezTo>
                <a:cubicBezTo>
                  <a:pt x="71" y="194"/>
                  <a:pt x="72" y="193"/>
                  <a:pt x="73" y="193"/>
                </a:cubicBezTo>
                <a:cubicBezTo>
                  <a:pt x="75" y="193"/>
                  <a:pt x="76" y="193"/>
                  <a:pt x="77" y="192"/>
                </a:cubicBezTo>
                <a:cubicBezTo>
                  <a:pt x="80" y="192"/>
                  <a:pt x="81" y="191"/>
                  <a:pt x="83" y="191"/>
                </a:cubicBezTo>
                <a:cubicBezTo>
                  <a:pt x="86" y="191"/>
                  <a:pt x="87" y="194"/>
                  <a:pt x="88" y="196"/>
                </a:cubicBezTo>
                <a:cubicBezTo>
                  <a:pt x="90" y="200"/>
                  <a:pt x="91" y="203"/>
                  <a:pt x="93" y="208"/>
                </a:cubicBezTo>
                <a:cubicBezTo>
                  <a:pt x="94" y="210"/>
                  <a:pt x="95" y="212"/>
                  <a:pt x="97" y="213"/>
                </a:cubicBezTo>
                <a:cubicBezTo>
                  <a:pt x="99" y="214"/>
                  <a:pt x="100" y="213"/>
                  <a:pt x="103" y="213"/>
                </a:cubicBezTo>
                <a:cubicBezTo>
                  <a:pt x="103" y="213"/>
                  <a:pt x="104" y="213"/>
                  <a:pt x="105" y="214"/>
                </a:cubicBezTo>
                <a:cubicBezTo>
                  <a:pt x="106" y="214"/>
                  <a:pt x="107" y="214"/>
                  <a:pt x="109" y="214"/>
                </a:cubicBezTo>
                <a:cubicBezTo>
                  <a:pt x="110" y="215"/>
                  <a:pt x="112" y="215"/>
                  <a:pt x="113" y="216"/>
                </a:cubicBezTo>
                <a:cubicBezTo>
                  <a:pt x="115" y="217"/>
                  <a:pt x="115" y="219"/>
                  <a:pt x="117" y="219"/>
                </a:cubicBezTo>
                <a:cubicBezTo>
                  <a:pt x="119" y="219"/>
                  <a:pt x="120" y="217"/>
                  <a:pt x="121" y="216"/>
                </a:cubicBezTo>
                <a:cubicBezTo>
                  <a:pt x="123" y="215"/>
                  <a:pt x="126" y="215"/>
                  <a:pt x="127" y="213"/>
                </a:cubicBezTo>
                <a:cubicBezTo>
                  <a:pt x="129" y="210"/>
                  <a:pt x="128" y="205"/>
                  <a:pt x="131" y="205"/>
                </a:cubicBezTo>
                <a:cubicBezTo>
                  <a:pt x="133" y="205"/>
                  <a:pt x="135" y="206"/>
                  <a:pt x="137" y="207"/>
                </a:cubicBezTo>
                <a:cubicBezTo>
                  <a:pt x="138" y="207"/>
                  <a:pt x="140" y="207"/>
                  <a:pt x="141" y="208"/>
                </a:cubicBezTo>
                <a:cubicBezTo>
                  <a:pt x="141" y="208"/>
                  <a:pt x="141" y="209"/>
                  <a:pt x="141" y="210"/>
                </a:cubicBezTo>
                <a:cubicBezTo>
                  <a:pt x="142" y="214"/>
                  <a:pt x="145" y="217"/>
                  <a:pt x="149" y="217"/>
                </a:cubicBezTo>
                <a:cubicBezTo>
                  <a:pt x="151" y="217"/>
                  <a:pt x="151" y="217"/>
                  <a:pt x="152" y="216"/>
                </a:cubicBezTo>
                <a:cubicBezTo>
                  <a:pt x="154" y="215"/>
                  <a:pt x="153" y="213"/>
                  <a:pt x="153" y="211"/>
                </a:cubicBezTo>
                <a:cubicBezTo>
                  <a:pt x="154" y="209"/>
                  <a:pt x="155" y="207"/>
                  <a:pt x="157" y="205"/>
                </a:cubicBezTo>
                <a:cubicBezTo>
                  <a:pt x="160" y="201"/>
                  <a:pt x="165" y="202"/>
                  <a:pt x="168" y="199"/>
                </a:cubicBezTo>
                <a:cubicBezTo>
                  <a:pt x="172" y="197"/>
                  <a:pt x="174" y="194"/>
                  <a:pt x="176" y="190"/>
                </a:cubicBezTo>
                <a:cubicBezTo>
                  <a:pt x="178" y="186"/>
                  <a:pt x="180" y="182"/>
                  <a:pt x="185" y="182"/>
                </a:cubicBezTo>
                <a:cubicBezTo>
                  <a:pt x="187" y="182"/>
                  <a:pt x="188" y="184"/>
                  <a:pt x="190" y="184"/>
                </a:cubicBezTo>
                <a:cubicBezTo>
                  <a:pt x="191" y="184"/>
                  <a:pt x="191" y="184"/>
                  <a:pt x="191" y="184"/>
                </a:cubicBezTo>
                <a:cubicBezTo>
                  <a:pt x="191" y="184"/>
                  <a:pt x="191" y="184"/>
                  <a:pt x="191" y="184"/>
                </a:cubicBezTo>
                <a:cubicBezTo>
                  <a:pt x="192" y="180"/>
                  <a:pt x="195" y="178"/>
                  <a:pt x="197" y="175"/>
                </a:cubicBezTo>
                <a:cubicBezTo>
                  <a:pt x="201" y="171"/>
                  <a:pt x="202" y="168"/>
                  <a:pt x="205" y="163"/>
                </a:cubicBezTo>
                <a:cubicBezTo>
                  <a:pt x="206" y="161"/>
                  <a:pt x="207" y="159"/>
                  <a:pt x="208" y="157"/>
                </a:cubicBezTo>
                <a:cubicBezTo>
                  <a:pt x="209" y="155"/>
                  <a:pt x="209" y="152"/>
                  <a:pt x="211" y="151"/>
                </a:cubicBezTo>
                <a:cubicBezTo>
                  <a:pt x="213" y="150"/>
                  <a:pt x="214" y="151"/>
                  <a:pt x="215" y="150"/>
                </a:cubicBezTo>
                <a:cubicBezTo>
                  <a:pt x="216" y="150"/>
                  <a:pt x="216" y="149"/>
                  <a:pt x="217" y="149"/>
                </a:cubicBezTo>
                <a:cubicBezTo>
                  <a:pt x="220" y="148"/>
                  <a:pt x="221" y="148"/>
                  <a:pt x="223" y="147"/>
                </a:cubicBezTo>
                <a:cubicBezTo>
                  <a:pt x="224" y="147"/>
                  <a:pt x="224" y="146"/>
                  <a:pt x="224" y="145"/>
                </a:cubicBezTo>
                <a:cubicBezTo>
                  <a:pt x="226" y="143"/>
                  <a:pt x="227" y="141"/>
                  <a:pt x="229" y="139"/>
                </a:cubicBezTo>
                <a:cubicBezTo>
                  <a:pt x="231" y="137"/>
                  <a:pt x="233" y="137"/>
                  <a:pt x="235" y="134"/>
                </a:cubicBezTo>
                <a:cubicBezTo>
                  <a:pt x="237" y="131"/>
                  <a:pt x="239" y="128"/>
                  <a:pt x="242" y="125"/>
                </a:cubicBezTo>
                <a:cubicBezTo>
                  <a:pt x="246" y="123"/>
                  <a:pt x="250" y="122"/>
                  <a:pt x="254" y="120"/>
                </a:cubicBezTo>
                <a:cubicBezTo>
                  <a:pt x="259" y="118"/>
                  <a:pt x="263" y="115"/>
                  <a:pt x="263" y="110"/>
                </a:cubicBezTo>
                <a:cubicBezTo>
                  <a:pt x="263" y="108"/>
                  <a:pt x="261" y="108"/>
                  <a:pt x="261" y="106"/>
                </a:cubicBezTo>
                <a:cubicBezTo>
                  <a:pt x="261" y="103"/>
                  <a:pt x="264" y="102"/>
                  <a:pt x="266" y="101"/>
                </a:cubicBezTo>
                <a:cubicBezTo>
                  <a:pt x="268" y="99"/>
                  <a:pt x="269" y="98"/>
                  <a:pt x="271" y="96"/>
                </a:cubicBezTo>
                <a:cubicBezTo>
                  <a:pt x="269" y="96"/>
                  <a:pt x="268" y="95"/>
                  <a:pt x="267" y="94"/>
                </a:cubicBezTo>
                <a:cubicBezTo>
                  <a:pt x="267" y="94"/>
                  <a:pt x="268" y="94"/>
                  <a:pt x="269" y="93"/>
                </a:cubicBezTo>
                <a:cubicBezTo>
                  <a:pt x="269" y="93"/>
                  <a:pt x="269" y="92"/>
                  <a:pt x="269" y="92"/>
                </a:cubicBezTo>
                <a:cubicBezTo>
                  <a:pt x="272" y="91"/>
                  <a:pt x="274" y="93"/>
                  <a:pt x="277" y="92"/>
                </a:cubicBezTo>
                <a:cubicBezTo>
                  <a:pt x="279" y="91"/>
                  <a:pt x="280" y="90"/>
                  <a:pt x="283" y="89"/>
                </a:cubicBezTo>
                <a:cubicBezTo>
                  <a:pt x="287" y="87"/>
                  <a:pt x="289" y="87"/>
                  <a:pt x="293" y="86"/>
                </a:cubicBezTo>
                <a:cubicBezTo>
                  <a:pt x="295" y="85"/>
                  <a:pt x="296" y="84"/>
                  <a:pt x="297" y="83"/>
                </a:cubicBezTo>
                <a:cubicBezTo>
                  <a:pt x="300" y="82"/>
                  <a:pt x="303" y="82"/>
                  <a:pt x="306" y="81"/>
                </a:cubicBezTo>
                <a:cubicBezTo>
                  <a:pt x="308" y="81"/>
                  <a:pt x="308" y="79"/>
                  <a:pt x="310" y="78"/>
                </a:cubicBezTo>
                <a:cubicBezTo>
                  <a:pt x="313" y="75"/>
                  <a:pt x="314" y="72"/>
                  <a:pt x="318" y="71"/>
                </a:cubicBezTo>
                <a:cubicBezTo>
                  <a:pt x="323" y="70"/>
                  <a:pt x="327" y="70"/>
                  <a:pt x="332" y="69"/>
                </a:cubicBezTo>
                <a:cubicBezTo>
                  <a:pt x="334" y="69"/>
                  <a:pt x="335" y="68"/>
                  <a:pt x="337" y="68"/>
                </a:cubicBezTo>
                <a:cubicBezTo>
                  <a:pt x="339" y="68"/>
                  <a:pt x="340" y="68"/>
                  <a:pt x="341" y="67"/>
                </a:cubicBezTo>
                <a:cubicBezTo>
                  <a:pt x="342" y="67"/>
                  <a:pt x="342" y="66"/>
                  <a:pt x="342" y="65"/>
                </a:cubicBezTo>
                <a:cubicBezTo>
                  <a:pt x="344" y="63"/>
                  <a:pt x="345" y="61"/>
                  <a:pt x="346" y="59"/>
                </a:cubicBezTo>
                <a:cubicBezTo>
                  <a:pt x="347" y="57"/>
                  <a:pt x="348" y="55"/>
                  <a:pt x="349" y="52"/>
                </a:cubicBezTo>
                <a:cubicBezTo>
                  <a:pt x="344" y="52"/>
                  <a:pt x="341" y="50"/>
                  <a:pt x="337" y="48"/>
                </a:cubicBezTo>
                <a:cubicBezTo>
                  <a:pt x="332" y="46"/>
                  <a:pt x="329" y="46"/>
                  <a:pt x="325" y="42"/>
                </a:cubicBezTo>
                <a:cubicBezTo>
                  <a:pt x="325" y="44"/>
                  <a:pt x="324" y="45"/>
                  <a:pt x="324" y="47"/>
                </a:cubicBezTo>
                <a:cubicBezTo>
                  <a:pt x="305" y="47"/>
                  <a:pt x="305" y="47"/>
                  <a:pt x="305" y="47"/>
                </a:cubicBezTo>
                <a:cubicBezTo>
                  <a:pt x="302" y="47"/>
                  <a:pt x="301" y="45"/>
                  <a:pt x="297" y="44"/>
                </a:cubicBezTo>
                <a:cubicBezTo>
                  <a:pt x="293" y="44"/>
                  <a:pt x="290" y="45"/>
                  <a:pt x="285" y="42"/>
                </a:cubicBezTo>
                <a:cubicBezTo>
                  <a:pt x="281" y="40"/>
                  <a:pt x="279" y="38"/>
                  <a:pt x="275" y="35"/>
                </a:cubicBezTo>
                <a:cubicBezTo>
                  <a:pt x="273" y="34"/>
                  <a:pt x="271" y="33"/>
                  <a:pt x="270" y="30"/>
                </a:cubicBezTo>
                <a:cubicBezTo>
                  <a:pt x="269" y="27"/>
                  <a:pt x="270" y="25"/>
                  <a:pt x="267" y="23"/>
                </a:cubicBezTo>
                <a:cubicBezTo>
                  <a:pt x="267" y="23"/>
                  <a:pt x="266" y="24"/>
                  <a:pt x="265" y="24"/>
                </a:cubicBezTo>
                <a:cubicBezTo>
                  <a:pt x="263" y="24"/>
                  <a:pt x="261" y="25"/>
                  <a:pt x="259" y="26"/>
                </a:cubicBezTo>
                <a:cubicBezTo>
                  <a:pt x="254" y="29"/>
                  <a:pt x="252" y="33"/>
                  <a:pt x="247" y="37"/>
                </a:cubicBezTo>
                <a:cubicBezTo>
                  <a:pt x="246" y="38"/>
                  <a:pt x="245" y="38"/>
                  <a:pt x="244" y="38"/>
                </a:cubicBezTo>
                <a:cubicBezTo>
                  <a:pt x="242" y="41"/>
                  <a:pt x="241" y="44"/>
                  <a:pt x="237" y="45"/>
                </a:cubicBezTo>
                <a:cubicBezTo>
                  <a:pt x="233" y="48"/>
                  <a:pt x="230" y="48"/>
                  <a:pt x="225" y="50"/>
                </a:cubicBezTo>
                <a:cubicBezTo>
                  <a:pt x="226" y="52"/>
                  <a:pt x="228" y="53"/>
                  <a:pt x="230" y="55"/>
                </a:cubicBezTo>
                <a:cubicBezTo>
                  <a:pt x="226" y="60"/>
                  <a:pt x="220" y="61"/>
                  <a:pt x="214" y="62"/>
                </a:cubicBezTo>
                <a:cubicBezTo>
                  <a:pt x="210" y="63"/>
                  <a:pt x="207" y="64"/>
                  <a:pt x="203" y="64"/>
                </a:cubicBezTo>
                <a:cubicBezTo>
                  <a:pt x="198" y="64"/>
                  <a:pt x="195" y="63"/>
                  <a:pt x="191" y="60"/>
                </a:cubicBezTo>
                <a:cubicBezTo>
                  <a:pt x="188" y="58"/>
                  <a:pt x="186" y="58"/>
                  <a:pt x="183" y="56"/>
                </a:cubicBezTo>
                <a:cubicBezTo>
                  <a:pt x="180" y="56"/>
                  <a:pt x="178" y="54"/>
                  <a:pt x="178" y="51"/>
                </a:cubicBezTo>
                <a:cubicBezTo>
                  <a:pt x="178" y="45"/>
                  <a:pt x="182" y="42"/>
                  <a:pt x="182" y="36"/>
                </a:cubicBezTo>
                <a:cubicBezTo>
                  <a:pt x="182" y="34"/>
                  <a:pt x="182" y="33"/>
                  <a:pt x="183" y="30"/>
                </a:cubicBezTo>
                <a:cubicBezTo>
                  <a:pt x="184" y="29"/>
                  <a:pt x="185" y="28"/>
                  <a:pt x="186" y="26"/>
                </a:cubicBezTo>
                <a:cubicBezTo>
                  <a:pt x="187" y="25"/>
                  <a:pt x="188" y="24"/>
                  <a:pt x="189" y="22"/>
                </a:cubicBezTo>
                <a:cubicBezTo>
                  <a:pt x="189" y="22"/>
                  <a:pt x="190" y="22"/>
                  <a:pt x="191" y="22"/>
                </a:cubicBezTo>
                <a:cubicBezTo>
                  <a:pt x="192" y="21"/>
                  <a:pt x="192" y="20"/>
                  <a:pt x="192" y="19"/>
                </a:cubicBezTo>
                <a:cubicBezTo>
                  <a:pt x="192" y="15"/>
                  <a:pt x="188" y="13"/>
                  <a:pt x="185" y="10"/>
                </a:cubicBezTo>
                <a:cubicBezTo>
                  <a:pt x="184" y="9"/>
                  <a:pt x="183" y="8"/>
                  <a:pt x="182" y="7"/>
                </a:cubicBezTo>
                <a:cubicBezTo>
                  <a:pt x="180" y="7"/>
                  <a:pt x="178" y="7"/>
                  <a:pt x="175" y="7"/>
                </a:cubicBezTo>
                <a:cubicBezTo>
                  <a:pt x="167" y="8"/>
                  <a:pt x="162" y="7"/>
                  <a:pt x="153" y="6"/>
                </a:cubicBezTo>
                <a:cubicBezTo>
                  <a:pt x="145" y="5"/>
                  <a:pt x="140" y="5"/>
                  <a:pt x="133" y="1"/>
                </a:cubicBezTo>
                <a:cubicBezTo>
                  <a:pt x="132" y="1"/>
                  <a:pt x="132" y="0"/>
                  <a:pt x="132" y="0"/>
                </a:cubicBezTo>
                <a:cubicBezTo>
                  <a:pt x="132" y="0"/>
                  <a:pt x="132" y="0"/>
                  <a:pt x="132" y="0"/>
                </a:cubicBezTo>
                <a:cubicBezTo>
                  <a:pt x="129" y="3"/>
                  <a:pt x="127" y="3"/>
                  <a:pt x="124" y="6"/>
                </a:cubicBezTo>
                <a:cubicBezTo>
                  <a:pt x="121" y="10"/>
                  <a:pt x="119" y="13"/>
                  <a:pt x="115" y="15"/>
                </a:cubicBezTo>
                <a:cubicBezTo>
                  <a:pt x="108" y="17"/>
                  <a:pt x="104" y="19"/>
                  <a:pt x="98" y="22"/>
                </a:cubicBezTo>
                <a:cubicBezTo>
                  <a:pt x="95" y="24"/>
                  <a:pt x="94" y="27"/>
                  <a:pt x="90" y="28"/>
                </a:cubicBezTo>
                <a:cubicBezTo>
                  <a:pt x="86" y="31"/>
                  <a:pt x="83" y="32"/>
                  <a:pt x="78" y="34"/>
                </a:cubicBezTo>
                <a:cubicBezTo>
                  <a:pt x="73" y="37"/>
                  <a:pt x="70" y="41"/>
                  <a:pt x="64" y="43"/>
                </a:cubicBezTo>
                <a:cubicBezTo>
                  <a:pt x="60" y="45"/>
                  <a:pt x="58" y="46"/>
                  <a:pt x="54" y="48"/>
                </a:cubicBezTo>
                <a:cubicBezTo>
                  <a:pt x="51" y="49"/>
                  <a:pt x="49" y="49"/>
                  <a:pt x="46" y="51"/>
                </a:cubicBezTo>
                <a:cubicBezTo>
                  <a:pt x="44" y="52"/>
                  <a:pt x="43" y="55"/>
                  <a:pt x="42" y="57"/>
                </a:cubicBezTo>
                <a:cubicBezTo>
                  <a:pt x="40" y="61"/>
                  <a:pt x="39" y="64"/>
                  <a:pt x="38" y="68"/>
                </a:cubicBezTo>
                <a:cubicBezTo>
                  <a:pt x="35" y="75"/>
                  <a:pt x="33" y="79"/>
                  <a:pt x="27" y="84"/>
                </a:cubicBezTo>
                <a:cubicBezTo>
                  <a:pt x="24" y="86"/>
                  <a:pt x="21" y="86"/>
                  <a:pt x="19" y="89"/>
                </a:cubicBezTo>
                <a:cubicBezTo>
                  <a:pt x="17" y="91"/>
                  <a:pt x="17" y="93"/>
                  <a:pt x="16" y="95"/>
                </a:cubicBezTo>
                <a:cubicBezTo>
                  <a:pt x="15" y="97"/>
                  <a:pt x="14" y="98"/>
                  <a:pt x="14" y="101"/>
                </a:cubicBezTo>
                <a:cubicBezTo>
                  <a:pt x="14" y="105"/>
                  <a:pt x="15" y="108"/>
                  <a:pt x="17" y="111"/>
                </a:cubicBezTo>
                <a:cubicBezTo>
                  <a:pt x="18" y="114"/>
                  <a:pt x="19" y="115"/>
                  <a:pt x="19" y="117"/>
                </a:cubicBezTo>
                <a:cubicBezTo>
                  <a:pt x="19" y="120"/>
                  <a:pt x="20" y="122"/>
                  <a:pt x="19" y="124"/>
                </a:cubicBezTo>
                <a:cubicBezTo>
                  <a:pt x="19" y="124"/>
                  <a:pt x="19" y="124"/>
                  <a:pt x="19" y="124"/>
                </a:cubicBezTo>
                <a:cubicBezTo>
                  <a:pt x="19" y="128"/>
                  <a:pt x="19" y="129"/>
                  <a:pt x="18" y="132"/>
                </a:cubicBezTo>
                <a:cubicBezTo>
                  <a:pt x="23" y="132"/>
                  <a:pt x="23" y="132"/>
                  <a:pt x="23" y="132"/>
                </a:cubicBezTo>
                <a:cubicBezTo>
                  <a:pt x="29" y="132"/>
                  <a:pt x="33" y="130"/>
                  <a:pt x="39" y="128"/>
                </a:cubicBezTo>
                <a:cubicBezTo>
                  <a:pt x="38" y="133"/>
                  <a:pt x="34" y="135"/>
                  <a:pt x="29" y="138"/>
                </a:cubicBezTo>
                <a:cubicBezTo>
                  <a:pt x="25" y="142"/>
                  <a:pt x="22" y="144"/>
                  <a:pt x="18" y="148"/>
                </a:cubicBezTo>
                <a:cubicBezTo>
                  <a:pt x="14" y="153"/>
                  <a:pt x="12" y="155"/>
                  <a:pt x="8" y="160"/>
                </a:cubicBezTo>
                <a:cubicBezTo>
                  <a:pt x="5" y="164"/>
                  <a:pt x="0" y="166"/>
                  <a:pt x="0" y="171"/>
                </a:cubicBezTo>
                <a:cubicBezTo>
                  <a:pt x="0" y="179"/>
                  <a:pt x="3" y="183"/>
                  <a:pt x="7" y="189"/>
                </a:cubicBezTo>
                <a:cubicBezTo>
                  <a:pt x="8" y="192"/>
                  <a:pt x="9" y="193"/>
                  <a:pt x="10" y="195"/>
                </a:cubicBezTo>
                <a:cubicBezTo>
                  <a:pt x="14" y="201"/>
                  <a:pt x="16" y="204"/>
                  <a:pt x="22" y="207"/>
                </a:cubicBezTo>
                <a:cubicBezTo>
                  <a:pt x="25" y="209"/>
                  <a:pt x="26" y="211"/>
                  <a:pt x="30" y="211"/>
                </a:cubicBezTo>
                <a:cubicBezTo>
                  <a:pt x="36" y="211"/>
                  <a:pt x="39" y="210"/>
                  <a:pt x="45" y="210"/>
                </a:cubicBezTo>
                <a:cubicBezTo>
                  <a:pt x="47" y="210"/>
                  <a:pt x="48" y="210"/>
                  <a:pt x="50" y="211"/>
                </a:cubicBezTo>
                <a:cubicBezTo>
                  <a:pt x="52" y="212"/>
                  <a:pt x="53" y="214"/>
                  <a:pt x="55" y="216"/>
                </a:cubicBezTo>
                <a:cubicBezTo>
                  <a:pt x="57" y="218"/>
                  <a:pt x="60" y="218"/>
                  <a:pt x="63" y="219"/>
                </a:cubicBezTo>
                <a:cubicBezTo>
                  <a:pt x="65" y="221"/>
                  <a:pt x="67" y="222"/>
                  <a:pt x="69" y="223"/>
                </a:cubicBezTo>
                <a:cubicBezTo>
                  <a:pt x="69" y="223"/>
                  <a:pt x="69" y="223"/>
                  <a:pt x="69" y="223"/>
                </a:cubicBezTo>
                <a:cubicBezTo>
                  <a:pt x="69" y="222"/>
                  <a:pt x="70" y="222"/>
                  <a:pt x="70" y="221"/>
                </a:cubicBezTo>
                <a:cubicBezTo>
                  <a:pt x="70" y="220"/>
                  <a:pt x="70" y="220"/>
                  <a:pt x="70" y="22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7"/>
          <p:cNvSpPr>
            <a:spLocks/>
          </p:cNvSpPr>
          <p:nvPr/>
        </p:nvSpPr>
        <p:spPr bwMode="auto">
          <a:xfrm>
            <a:off x="1905000" y="1686770"/>
            <a:ext cx="2932334" cy="2508234"/>
          </a:xfrm>
          <a:custGeom>
            <a:avLst/>
            <a:gdLst/>
            <a:ahLst/>
            <a:cxnLst>
              <a:cxn ang="0">
                <a:pos x="608" y="27"/>
              </a:cxn>
              <a:cxn ang="0">
                <a:pos x="556" y="70"/>
              </a:cxn>
              <a:cxn ang="0">
                <a:pos x="558" y="134"/>
              </a:cxn>
              <a:cxn ang="0">
                <a:pos x="518" y="162"/>
              </a:cxn>
              <a:cxn ang="0">
                <a:pos x="454" y="142"/>
              </a:cxn>
              <a:cxn ang="0">
                <a:pos x="426" y="180"/>
              </a:cxn>
              <a:cxn ang="0">
                <a:pos x="405" y="252"/>
              </a:cxn>
              <a:cxn ang="0">
                <a:pos x="389" y="273"/>
              </a:cxn>
              <a:cxn ang="0">
                <a:pos x="349" y="270"/>
              </a:cxn>
              <a:cxn ang="0">
                <a:pos x="306" y="294"/>
              </a:cxn>
              <a:cxn ang="0">
                <a:pos x="320" y="365"/>
              </a:cxn>
              <a:cxn ang="0">
                <a:pos x="327" y="406"/>
              </a:cxn>
              <a:cxn ang="0">
                <a:pos x="307" y="426"/>
              </a:cxn>
              <a:cxn ang="0">
                <a:pos x="305" y="462"/>
              </a:cxn>
              <a:cxn ang="0">
                <a:pos x="258" y="494"/>
              </a:cxn>
              <a:cxn ang="0">
                <a:pos x="206" y="533"/>
              </a:cxn>
              <a:cxn ang="0">
                <a:pos x="136" y="568"/>
              </a:cxn>
              <a:cxn ang="0">
                <a:pos x="72" y="569"/>
              </a:cxn>
              <a:cxn ang="0">
                <a:pos x="19" y="604"/>
              </a:cxn>
              <a:cxn ang="0">
                <a:pos x="0" y="638"/>
              </a:cxn>
              <a:cxn ang="0">
                <a:pos x="18" y="683"/>
              </a:cxn>
              <a:cxn ang="0">
                <a:pos x="55" y="714"/>
              </a:cxn>
              <a:cxn ang="0">
                <a:pos x="64" y="754"/>
              </a:cxn>
              <a:cxn ang="0">
                <a:pos x="85" y="782"/>
              </a:cxn>
              <a:cxn ang="0">
                <a:pos x="110" y="820"/>
              </a:cxn>
              <a:cxn ang="0">
                <a:pos x="148" y="852"/>
              </a:cxn>
              <a:cxn ang="0">
                <a:pos x="198" y="862"/>
              </a:cxn>
              <a:cxn ang="0">
                <a:pos x="241" y="836"/>
              </a:cxn>
              <a:cxn ang="0">
                <a:pos x="339" y="874"/>
              </a:cxn>
              <a:cxn ang="0">
                <a:pos x="399" y="855"/>
              </a:cxn>
              <a:cxn ang="0">
                <a:pos x="439" y="863"/>
              </a:cxn>
              <a:cxn ang="0">
                <a:pos x="505" y="859"/>
              </a:cxn>
              <a:cxn ang="0">
                <a:pos x="575" y="844"/>
              </a:cxn>
              <a:cxn ang="0">
                <a:pos x="597" y="822"/>
              </a:cxn>
              <a:cxn ang="0">
                <a:pos x="650" y="813"/>
              </a:cxn>
              <a:cxn ang="0">
                <a:pos x="724" y="822"/>
              </a:cxn>
              <a:cxn ang="0">
                <a:pos x="771" y="822"/>
              </a:cxn>
              <a:cxn ang="0">
                <a:pos x="810" y="822"/>
              </a:cxn>
              <a:cxn ang="0">
                <a:pos x="799" y="784"/>
              </a:cxn>
              <a:cxn ang="0">
                <a:pos x="792" y="746"/>
              </a:cxn>
              <a:cxn ang="0">
                <a:pos x="770" y="691"/>
              </a:cxn>
              <a:cxn ang="0">
                <a:pos x="832" y="670"/>
              </a:cxn>
              <a:cxn ang="0">
                <a:pos x="895" y="651"/>
              </a:cxn>
              <a:cxn ang="0">
                <a:pos x="889" y="597"/>
              </a:cxn>
              <a:cxn ang="0">
                <a:pos x="935" y="549"/>
              </a:cxn>
              <a:cxn ang="0">
                <a:pos x="994" y="492"/>
              </a:cxn>
              <a:cxn ang="0">
                <a:pos x="1034" y="472"/>
              </a:cxn>
              <a:cxn ang="0">
                <a:pos x="1052" y="426"/>
              </a:cxn>
              <a:cxn ang="0">
                <a:pos x="1013" y="354"/>
              </a:cxn>
              <a:cxn ang="0">
                <a:pos x="981" y="330"/>
              </a:cxn>
              <a:cxn ang="0">
                <a:pos x="876" y="286"/>
              </a:cxn>
              <a:cxn ang="0">
                <a:pos x="792" y="259"/>
              </a:cxn>
              <a:cxn ang="0">
                <a:pos x="803" y="194"/>
              </a:cxn>
              <a:cxn ang="0">
                <a:pos x="779" y="125"/>
              </a:cxn>
              <a:cxn ang="0">
                <a:pos x="742" y="89"/>
              </a:cxn>
              <a:cxn ang="0">
                <a:pos x="674" y="47"/>
              </a:cxn>
              <a:cxn ang="0">
                <a:pos x="660" y="12"/>
              </a:cxn>
            </a:cxnLst>
            <a:rect l="0" t="0" r="r" b="b"/>
            <a:pathLst>
              <a:path w="1053" h="877">
                <a:moveTo>
                  <a:pt x="634" y="6"/>
                </a:moveTo>
                <a:cubicBezTo>
                  <a:pt x="632" y="8"/>
                  <a:pt x="630" y="8"/>
                  <a:pt x="628" y="8"/>
                </a:cubicBezTo>
                <a:cubicBezTo>
                  <a:pt x="626" y="8"/>
                  <a:pt x="625" y="7"/>
                  <a:pt x="623" y="7"/>
                </a:cubicBezTo>
                <a:cubicBezTo>
                  <a:pt x="619" y="7"/>
                  <a:pt x="617" y="9"/>
                  <a:pt x="614" y="10"/>
                </a:cubicBezTo>
                <a:cubicBezTo>
                  <a:pt x="612" y="11"/>
                  <a:pt x="610" y="12"/>
                  <a:pt x="609" y="14"/>
                </a:cubicBezTo>
                <a:cubicBezTo>
                  <a:pt x="607" y="19"/>
                  <a:pt x="608" y="22"/>
                  <a:pt x="608" y="27"/>
                </a:cubicBezTo>
                <a:cubicBezTo>
                  <a:pt x="607" y="33"/>
                  <a:pt x="604" y="36"/>
                  <a:pt x="601" y="41"/>
                </a:cubicBezTo>
                <a:cubicBezTo>
                  <a:pt x="597" y="46"/>
                  <a:pt x="595" y="50"/>
                  <a:pt x="589" y="52"/>
                </a:cubicBezTo>
                <a:cubicBezTo>
                  <a:pt x="587" y="53"/>
                  <a:pt x="586" y="54"/>
                  <a:pt x="583" y="54"/>
                </a:cubicBezTo>
                <a:cubicBezTo>
                  <a:pt x="578" y="55"/>
                  <a:pt x="575" y="53"/>
                  <a:pt x="569" y="54"/>
                </a:cubicBezTo>
                <a:cubicBezTo>
                  <a:pt x="566" y="55"/>
                  <a:pt x="564" y="57"/>
                  <a:pt x="562" y="60"/>
                </a:cubicBezTo>
                <a:cubicBezTo>
                  <a:pt x="560" y="64"/>
                  <a:pt x="557" y="66"/>
                  <a:pt x="556" y="70"/>
                </a:cubicBezTo>
                <a:cubicBezTo>
                  <a:pt x="556" y="72"/>
                  <a:pt x="556" y="74"/>
                  <a:pt x="556" y="76"/>
                </a:cubicBezTo>
                <a:cubicBezTo>
                  <a:pt x="555" y="81"/>
                  <a:pt x="555" y="84"/>
                  <a:pt x="555" y="90"/>
                </a:cubicBezTo>
                <a:cubicBezTo>
                  <a:pt x="555" y="97"/>
                  <a:pt x="556" y="102"/>
                  <a:pt x="556" y="109"/>
                </a:cubicBezTo>
                <a:cubicBezTo>
                  <a:pt x="557" y="115"/>
                  <a:pt x="557" y="119"/>
                  <a:pt x="558" y="124"/>
                </a:cubicBezTo>
                <a:cubicBezTo>
                  <a:pt x="559" y="127"/>
                  <a:pt x="561" y="128"/>
                  <a:pt x="561" y="130"/>
                </a:cubicBezTo>
                <a:cubicBezTo>
                  <a:pt x="561" y="132"/>
                  <a:pt x="559" y="133"/>
                  <a:pt x="558" y="134"/>
                </a:cubicBezTo>
                <a:cubicBezTo>
                  <a:pt x="556" y="137"/>
                  <a:pt x="555" y="139"/>
                  <a:pt x="554" y="142"/>
                </a:cubicBezTo>
                <a:cubicBezTo>
                  <a:pt x="551" y="147"/>
                  <a:pt x="549" y="151"/>
                  <a:pt x="544" y="151"/>
                </a:cubicBezTo>
                <a:cubicBezTo>
                  <a:pt x="542" y="152"/>
                  <a:pt x="541" y="151"/>
                  <a:pt x="540" y="151"/>
                </a:cubicBezTo>
                <a:cubicBezTo>
                  <a:pt x="537" y="151"/>
                  <a:pt x="535" y="151"/>
                  <a:pt x="532" y="152"/>
                </a:cubicBezTo>
                <a:cubicBezTo>
                  <a:pt x="529" y="154"/>
                  <a:pt x="527" y="155"/>
                  <a:pt x="524" y="157"/>
                </a:cubicBezTo>
                <a:cubicBezTo>
                  <a:pt x="521" y="159"/>
                  <a:pt x="521" y="162"/>
                  <a:pt x="518" y="162"/>
                </a:cubicBezTo>
                <a:cubicBezTo>
                  <a:pt x="517" y="162"/>
                  <a:pt x="517" y="161"/>
                  <a:pt x="516" y="160"/>
                </a:cubicBezTo>
                <a:cubicBezTo>
                  <a:pt x="517" y="154"/>
                  <a:pt x="517" y="154"/>
                  <a:pt x="517" y="154"/>
                </a:cubicBezTo>
                <a:cubicBezTo>
                  <a:pt x="515" y="152"/>
                  <a:pt x="512" y="152"/>
                  <a:pt x="508" y="151"/>
                </a:cubicBezTo>
                <a:cubicBezTo>
                  <a:pt x="497" y="151"/>
                  <a:pt x="490" y="152"/>
                  <a:pt x="478" y="151"/>
                </a:cubicBezTo>
                <a:cubicBezTo>
                  <a:pt x="475" y="151"/>
                  <a:pt x="474" y="150"/>
                  <a:pt x="471" y="149"/>
                </a:cubicBezTo>
                <a:cubicBezTo>
                  <a:pt x="464" y="148"/>
                  <a:pt x="460" y="146"/>
                  <a:pt x="454" y="142"/>
                </a:cubicBezTo>
                <a:cubicBezTo>
                  <a:pt x="452" y="141"/>
                  <a:pt x="450" y="140"/>
                  <a:pt x="448" y="139"/>
                </a:cubicBezTo>
                <a:cubicBezTo>
                  <a:pt x="445" y="137"/>
                  <a:pt x="444" y="134"/>
                  <a:pt x="440" y="134"/>
                </a:cubicBezTo>
                <a:cubicBezTo>
                  <a:pt x="439" y="134"/>
                  <a:pt x="438" y="136"/>
                  <a:pt x="437" y="137"/>
                </a:cubicBezTo>
                <a:cubicBezTo>
                  <a:pt x="435" y="141"/>
                  <a:pt x="435" y="144"/>
                  <a:pt x="435" y="148"/>
                </a:cubicBezTo>
                <a:cubicBezTo>
                  <a:pt x="434" y="153"/>
                  <a:pt x="433" y="157"/>
                  <a:pt x="432" y="162"/>
                </a:cubicBezTo>
                <a:cubicBezTo>
                  <a:pt x="430" y="169"/>
                  <a:pt x="429" y="173"/>
                  <a:pt x="426" y="180"/>
                </a:cubicBezTo>
                <a:cubicBezTo>
                  <a:pt x="424" y="184"/>
                  <a:pt x="424" y="187"/>
                  <a:pt x="423" y="190"/>
                </a:cubicBezTo>
                <a:cubicBezTo>
                  <a:pt x="419" y="199"/>
                  <a:pt x="417" y="203"/>
                  <a:pt x="413" y="211"/>
                </a:cubicBezTo>
                <a:cubicBezTo>
                  <a:pt x="412" y="213"/>
                  <a:pt x="412" y="214"/>
                  <a:pt x="411" y="216"/>
                </a:cubicBezTo>
                <a:cubicBezTo>
                  <a:pt x="408" y="225"/>
                  <a:pt x="405" y="229"/>
                  <a:pt x="403" y="238"/>
                </a:cubicBezTo>
                <a:cubicBezTo>
                  <a:pt x="402" y="241"/>
                  <a:pt x="401" y="243"/>
                  <a:pt x="401" y="246"/>
                </a:cubicBezTo>
                <a:cubicBezTo>
                  <a:pt x="401" y="249"/>
                  <a:pt x="403" y="250"/>
                  <a:pt x="405" y="252"/>
                </a:cubicBezTo>
                <a:cubicBezTo>
                  <a:pt x="409" y="254"/>
                  <a:pt x="412" y="255"/>
                  <a:pt x="414" y="259"/>
                </a:cubicBezTo>
                <a:cubicBezTo>
                  <a:pt x="416" y="264"/>
                  <a:pt x="415" y="268"/>
                  <a:pt x="415" y="273"/>
                </a:cubicBezTo>
                <a:cubicBezTo>
                  <a:pt x="415" y="275"/>
                  <a:pt x="414" y="277"/>
                  <a:pt x="413" y="278"/>
                </a:cubicBezTo>
                <a:cubicBezTo>
                  <a:pt x="411" y="276"/>
                  <a:pt x="409" y="275"/>
                  <a:pt x="407" y="273"/>
                </a:cubicBezTo>
                <a:cubicBezTo>
                  <a:pt x="406" y="272"/>
                  <a:pt x="406" y="270"/>
                  <a:pt x="404" y="270"/>
                </a:cubicBezTo>
                <a:cubicBezTo>
                  <a:pt x="398" y="270"/>
                  <a:pt x="395" y="273"/>
                  <a:pt x="389" y="273"/>
                </a:cubicBezTo>
                <a:cubicBezTo>
                  <a:pt x="387" y="273"/>
                  <a:pt x="386" y="274"/>
                  <a:pt x="384" y="273"/>
                </a:cubicBezTo>
                <a:cubicBezTo>
                  <a:pt x="381" y="272"/>
                  <a:pt x="381" y="270"/>
                  <a:pt x="379" y="267"/>
                </a:cubicBezTo>
                <a:cubicBezTo>
                  <a:pt x="377" y="264"/>
                  <a:pt x="374" y="263"/>
                  <a:pt x="370" y="263"/>
                </a:cubicBezTo>
                <a:cubicBezTo>
                  <a:pt x="367" y="263"/>
                  <a:pt x="366" y="265"/>
                  <a:pt x="363" y="265"/>
                </a:cubicBezTo>
                <a:cubicBezTo>
                  <a:pt x="362" y="266"/>
                  <a:pt x="361" y="266"/>
                  <a:pt x="359" y="266"/>
                </a:cubicBezTo>
                <a:cubicBezTo>
                  <a:pt x="355" y="267"/>
                  <a:pt x="353" y="268"/>
                  <a:pt x="349" y="270"/>
                </a:cubicBezTo>
                <a:cubicBezTo>
                  <a:pt x="341" y="273"/>
                  <a:pt x="336" y="273"/>
                  <a:pt x="328" y="275"/>
                </a:cubicBezTo>
                <a:cubicBezTo>
                  <a:pt x="325" y="276"/>
                  <a:pt x="323" y="275"/>
                  <a:pt x="320" y="276"/>
                </a:cubicBezTo>
                <a:cubicBezTo>
                  <a:pt x="316" y="278"/>
                  <a:pt x="314" y="280"/>
                  <a:pt x="310" y="282"/>
                </a:cubicBezTo>
                <a:cubicBezTo>
                  <a:pt x="305" y="284"/>
                  <a:pt x="301" y="282"/>
                  <a:pt x="298" y="286"/>
                </a:cubicBezTo>
                <a:cubicBezTo>
                  <a:pt x="296" y="288"/>
                  <a:pt x="297" y="291"/>
                  <a:pt x="296" y="294"/>
                </a:cubicBezTo>
                <a:cubicBezTo>
                  <a:pt x="300" y="294"/>
                  <a:pt x="302" y="294"/>
                  <a:pt x="306" y="294"/>
                </a:cubicBezTo>
                <a:cubicBezTo>
                  <a:pt x="310" y="294"/>
                  <a:pt x="315" y="295"/>
                  <a:pt x="315" y="299"/>
                </a:cubicBezTo>
                <a:cubicBezTo>
                  <a:pt x="315" y="302"/>
                  <a:pt x="314" y="304"/>
                  <a:pt x="314" y="306"/>
                </a:cubicBezTo>
                <a:cubicBezTo>
                  <a:pt x="312" y="315"/>
                  <a:pt x="311" y="320"/>
                  <a:pt x="311" y="329"/>
                </a:cubicBezTo>
                <a:cubicBezTo>
                  <a:pt x="311" y="335"/>
                  <a:pt x="312" y="338"/>
                  <a:pt x="313" y="344"/>
                </a:cubicBezTo>
                <a:cubicBezTo>
                  <a:pt x="314" y="349"/>
                  <a:pt x="315" y="352"/>
                  <a:pt x="317" y="356"/>
                </a:cubicBezTo>
                <a:cubicBezTo>
                  <a:pt x="318" y="360"/>
                  <a:pt x="318" y="362"/>
                  <a:pt x="320" y="365"/>
                </a:cubicBezTo>
                <a:cubicBezTo>
                  <a:pt x="321" y="367"/>
                  <a:pt x="323" y="368"/>
                  <a:pt x="324" y="371"/>
                </a:cubicBezTo>
                <a:cubicBezTo>
                  <a:pt x="324" y="372"/>
                  <a:pt x="324" y="374"/>
                  <a:pt x="325" y="375"/>
                </a:cubicBezTo>
                <a:cubicBezTo>
                  <a:pt x="327" y="380"/>
                  <a:pt x="328" y="383"/>
                  <a:pt x="330" y="388"/>
                </a:cubicBezTo>
                <a:cubicBezTo>
                  <a:pt x="331" y="392"/>
                  <a:pt x="334" y="395"/>
                  <a:pt x="334" y="399"/>
                </a:cubicBezTo>
                <a:cubicBezTo>
                  <a:pt x="334" y="402"/>
                  <a:pt x="333" y="405"/>
                  <a:pt x="331" y="406"/>
                </a:cubicBezTo>
                <a:cubicBezTo>
                  <a:pt x="330" y="407"/>
                  <a:pt x="328" y="406"/>
                  <a:pt x="327" y="406"/>
                </a:cubicBezTo>
                <a:cubicBezTo>
                  <a:pt x="325" y="407"/>
                  <a:pt x="324" y="408"/>
                  <a:pt x="323" y="409"/>
                </a:cubicBezTo>
                <a:cubicBezTo>
                  <a:pt x="321" y="410"/>
                  <a:pt x="319" y="410"/>
                  <a:pt x="317" y="411"/>
                </a:cubicBezTo>
                <a:cubicBezTo>
                  <a:pt x="317" y="412"/>
                  <a:pt x="317" y="413"/>
                  <a:pt x="317" y="413"/>
                </a:cubicBezTo>
                <a:cubicBezTo>
                  <a:pt x="318" y="415"/>
                  <a:pt x="320" y="416"/>
                  <a:pt x="320" y="418"/>
                </a:cubicBezTo>
                <a:cubicBezTo>
                  <a:pt x="320" y="420"/>
                  <a:pt x="318" y="421"/>
                  <a:pt x="316" y="422"/>
                </a:cubicBezTo>
                <a:cubicBezTo>
                  <a:pt x="313" y="424"/>
                  <a:pt x="311" y="425"/>
                  <a:pt x="307" y="426"/>
                </a:cubicBezTo>
                <a:cubicBezTo>
                  <a:pt x="304" y="427"/>
                  <a:pt x="301" y="429"/>
                  <a:pt x="301" y="431"/>
                </a:cubicBezTo>
                <a:cubicBezTo>
                  <a:pt x="301" y="437"/>
                  <a:pt x="303" y="440"/>
                  <a:pt x="305" y="445"/>
                </a:cubicBezTo>
                <a:cubicBezTo>
                  <a:pt x="306" y="449"/>
                  <a:pt x="305" y="452"/>
                  <a:pt x="306" y="455"/>
                </a:cubicBezTo>
                <a:cubicBezTo>
                  <a:pt x="306" y="457"/>
                  <a:pt x="307" y="457"/>
                  <a:pt x="307" y="458"/>
                </a:cubicBezTo>
                <a:cubicBezTo>
                  <a:pt x="307" y="460"/>
                  <a:pt x="305" y="459"/>
                  <a:pt x="305" y="460"/>
                </a:cubicBezTo>
                <a:cubicBezTo>
                  <a:pt x="304" y="462"/>
                  <a:pt x="305" y="461"/>
                  <a:pt x="305" y="462"/>
                </a:cubicBezTo>
                <a:cubicBezTo>
                  <a:pt x="305" y="462"/>
                  <a:pt x="305" y="462"/>
                  <a:pt x="305" y="462"/>
                </a:cubicBezTo>
                <a:cubicBezTo>
                  <a:pt x="305" y="464"/>
                  <a:pt x="306" y="467"/>
                  <a:pt x="306" y="469"/>
                </a:cubicBezTo>
                <a:cubicBezTo>
                  <a:pt x="306" y="474"/>
                  <a:pt x="300" y="473"/>
                  <a:pt x="296" y="474"/>
                </a:cubicBezTo>
                <a:cubicBezTo>
                  <a:pt x="291" y="476"/>
                  <a:pt x="288" y="477"/>
                  <a:pt x="284" y="479"/>
                </a:cubicBezTo>
                <a:cubicBezTo>
                  <a:pt x="279" y="483"/>
                  <a:pt x="279" y="490"/>
                  <a:pt x="272" y="490"/>
                </a:cubicBezTo>
                <a:cubicBezTo>
                  <a:pt x="266" y="491"/>
                  <a:pt x="263" y="492"/>
                  <a:pt x="258" y="494"/>
                </a:cubicBezTo>
                <a:cubicBezTo>
                  <a:pt x="252" y="497"/>
                  <a:pt x="248" y="499"/>
                  <a:pt x="243" y="503"/>
                </a:cubicBezTo>
                <a:cubicBezTo>
                  <a:pt x="241" y="504"/>
                  <a:pt x="239" y="505"/>
                  <a:pt x="237" y="507"/>
                </a:cubicBezTo>
                <a:cubicBezTo>
                  <a:pt x="235" y="509"/>
                  <a:pt x="235" y="510"/>
                  <a:pt x="233" y="511"/>
                </a:cubicBezTo>
                <a:cubicBezTo>
                  <a:pt x="229" y="515"/>
                  <a:pt x="227" y="516"/>
                  <a:pt x="223" y="519"/>
                </a:cubicBezTo>
                <a:cubicBezTo>
                  <a:pt x="219" y="524"/>
                  <a:pt x="216" y="526"/>
                  <a:pt x="211" y="530"/>
                </a:cubicBezTo>
                <a:cubicBezTo>
                  <a:pt x="210" y="531"/>
                  <a:pt x="208" y="532"/>
                  <a:pt x="206" y="533"/>
                </a:cubicBezTo>
                <a:cubicBezTo>
                  <a:pt x="201" y="535"/>
                  <a:pt x="197" y="534"/>
                  <a:pt x="191" y="534"/>
                </a:cubicBezTo>
                <a:cubicBezTo>
                  <a:pt x="183" y="536"/>
                  <a:pt x="179" y="539"/>
                  <a:pt x="170" y="541"/>
                </a:cubicBezTo>
                <a:cubicBezTo>
                  <a:pt x="166" y="542"/>
                  <a:pt x="163" y="543"/>
                  <a:pt x="158" y="543"/>
                </a:cubicBezTo>
                <a:cubicBezTo>
                  <a:pt x="155" y="543"/>
                  <a:pt x="153" y="542"/>
                  <a:pt x="150" y="542"/>
                </a:cubicBezTo>
                <a:cubicBezTo>
                  <a:pt x="146" y="543"/>
                  <a:pt x="146" y="549"/>
                  <a:pt x="144" y="553"/>
                </a:cubicBezTo>
                <a:cubicBezTo>
                  <a:pt x="141" y="559"/>
                  <a:pt x="140" y="563"/>
                  <a:pt x="136" y="568"/>
                </a:cubicBezTo>
                <a:cubicBezTo>
                  <a:pt x="134" y="572"/>
                  <a:pt x="130" y="572"/>
                  <a:pt x="125" y="573"/>
                </a:cubicBezTo>
                <a:cubicBezTo>
                  <a:pt x="119" y="574"/>
                  <a:pt x="116" y="577"/>
                  <a:pt x="109" y="577"/>
                </a:cubicBezTo>
                <a:cubicBezTo>
                  <a:pt x="104" y="577"/>
                  <a:pt x="101" y="575"/>
                  <a:pt x="98" y="570"/>
                </a:cubicBezTo>
                <a:cubicBezTo>
                  <a:pt x="96" y="566"/>
                  <a:pt x="94" y="564"/>
                  <a:pt x="92" y="558"/>
                </a:cubicBezTo>
                <a:cubicBezTo>
                  <a:pt x="87" y="563"/>
                  <a:pt x="83" y="564"/>
                  <a:pt x="77" y="567"/>
                </a:cubicBezTo>
                <a:cubicBezTo>
                  <a:pt x="75" y="568"/>
                  <a:pt x="74" y="569"/>
                  <a:pt x="72" y="569"/>
                </a:cubicBezTo>
                <a:cubicBezTo>
                  <a:pt x="70" y="570"/>
                  <a:pt x="68" y="570"/>
                  <a:pt x="66" y="571"/>
                </a:cubicBezTo>
                <a:cubicBezTo>
                  <a:pt x="63" y="573"/>
                  <a:pt x="61" y="575"/>
                  <a:pt x="58" y="576"/>
                </a:cubicBezTo>
                <a:cubicBezTo>
                  <a:pt x="54" y="578"/>
                  <a:pt x="51" y="579"/>
                  <a:pt x="48" y="582"/>
                </a:cubicBezTo>
                <a:cubicBezTo>
                  <a:pt x="45" y="585"/>
                  <a:pt x="45" y="588"/>
                  <a:pt x="42" y="590"/>
                </a:cubicBezTo>
                <a:cubicBezTo>
                  <a:pt x="37" y="593"/>
                  <a:pt x="33" y="593"/>
                  <a:pt x="28" y="593"/>
                </a:cubicBezTo>
                <a:cubicBezTo>
                  <a:pt x="23" y="594"/>
                  <a:pt x="21" y="599"/>
                  <a:pt x="19" y="604"/>
                </a:cubicBezTo>
                <a:cubicBezTo>
                  <a:pt x="18" y="608"/>
                  <a:pt x="16" y="610"/>
                  <a:pt x="16" y="614"/>
                </a:cubicBezTo>
                <a:cubicBezTo>
                  <a:pt x="16" y="616"/>
                  <a:pt x="17" y="617"/>
                  <a:pt x="17" y="620"/>
                </a:cubicBezTo>
                <a:cubicBezTo>
                  <a:pt x="17" y="622"/>
                  <a:pt x="15" y="623"/>
                  <a:pt x="14" y="625"/>
                </a:cubicBezTo>
                <a:cubicBezTo>
                  <a:pt x="10" y="629"/>
                  <a:pt x="6" y="631"/>
                  <a:pt x="0" y="633"/>
                </a:cubicBezTo>
                <a:cubicBezTo>
                  <a:pt x="0" y="633"/>
                  <a:pt x="0" y="633"/>
                  <a:pt x="0" y="633"/>
                </a:cubicBezTo>
                <a:cubicBezTo>
                  <a:pt x="0" y="635"/>
                  <a:pt x="0" y="635"/>
                  <a:pt x="0" y="638"/>
                </a:cubicBezTo>
                <a:cubicBezTo>
                  <a:pt x="0" y="642"/>
                  <a:pt x="2" y="644"/>
                  <a:pt x="3" y="647"/>
                </a:cubicBezTo>
                <a:cubicBezTo>
                  <a:pt x="4" y="649"/>
                  <a:pt x="6" y="650"/>
                  <a:pt x="6" y="652"/>
                </a:cubicBezTo>
                <a:cubicBezTo>
                  <a:pt x="6" y="656"/>
                  <a:pt x="3" y="658"/>
                  <a:pt x="3" y="662"/>
                </a:cubicBezTo>
                <a:cubicBezTo>
                  <a:pt x="3" y="664"/>
                  <a:pt x="5" y="666"/>
                  <a:pt x="6" y="668"/>
                </a:cubicBezTo>
                <a:cubicBezTo>
                  <a:pt x="8" y="674"/>
                  <a:pt x="10" y="677"/>
                  <a:pt x="10" y="683"/>
                </a:cubicBezTo>
                <a:cubicBezTo>
                  <a:pt x="18" y="683"/>
                  <a:pt x="18" y="683"/>
                  <a:pt x="18" y="683"/>
                </a:cubicBezTo>
                <a:cubicBezTo>
                  <a:pt x="24" y="683"/>
                  <a:pt x="26" y="678"/>
                  <a:pt x="31" y="678"/>
                </a:cubicBezTo>
                <a:cubicBezTo>
                  <a:pt x="38" y="678"/>
                  <a:pt x="41" y="682"/>
                  <a:pt x="46" y="684"/>
                </a:cubicBezTo>
                <a:cubicBezTo>
                  <a:pt x="51" y="686"/>
                  <a:pt x="56" y="688"/>
                  <a:pt x="56" y="693"/>
                </a:cubicBezTo>
                <a:cubicBezTo>
                  <a:pt x="56" y="697"/>
                  <a:pt x="51" y="697"/>
                  <a:pt x="51" y="701"/>
                </a:cubicBezTo>
                <a:cubicBezTo>
                  <a:pt x="51" y="704"/>
                  <a:pt x="52" y="705"/>
                  <a:pt x="53" y="708"/>
                </a:cubicBezTo>
                <a:cubicBezTo>
                  <a:pt x="54" y="710"/>
                  <a:pt x="54" y="712"/>
                  <a:pt x="55" y="714"/>
                </a:cubicBezTo>
                <a:cubicBezTo>
                  <a:pt x="57" y="718"/>
                  <a:pt x="61" y="718"/>
                  <a:pt x="61" y="722"/>
                </a:cubicBezTo>
                <a:cubicBezTo>
                  <a:pt x="61" y="728"/>
                  <a:pt x="57" y="730"/>
                  <a:pt x="57" y="735"/>
                </a:cubicBezTo>
                <a:cubicBezTo>
                  <a:pt x="57" y="737"/>
                  <a:pt x="58" y="737"/>
                  <a:pt x="59" y="738"/>
                </a:cubicBezTo>
                <a:cubicBezTo>
                  <a:pt x="61" y="740"/>
                  <a:pt x="62" y="742"/>
                  <a:pt x="63" y="744"/>
                </a:cubicBezTo>
                <a:cubicBezTo>
                  <a:pt x="65" y="747"/>
                  <a:pt x="67" y="748"/>
                  <a:pt x="67" y="750"/>
                </a:cubicBezTo>
                <a:cubicBezTo>
                  <a:pt x="67" y="752"/>
                  <a:pt x="65" y="753"/>
                  <a:pt x="64" y="754"/>
                </a:cubicBezTo>
                <a:cubicBezTo>
                  <a:pt x="63" y="757"/>
                  <a:pt x="61" y="758"/>
                  <a:pt x="59" y="760"/>
                </a:cubicBezTo>
                <a:cubicBezTo>
                  <a:pt x="59" y="760"/>
                  <a:pt x="59" y="760"/>
                  <a:pt x="59" y="760"/>
                </a:cubicBezTo>
                <a:cubicBezTo>
                  <a:pt x="58" y="767"/>
                  <a:pt x="60" y="770"/>
                  <a:pt x="57" y="775"/>
                </a:cubicBezTo>
                <a:cubicBezTo>
                  <a:pt x="57" y="775"/>
                  <a:pt x="57" y="775"/>
                  <a:pt x="57" y="775"/>
                </a:cubicBezTo>
                <a:cubicBezTo>
                  <a:pt x="62" y="776"/>
                  <a:pt x="65" y="780"/>
                  <a:pt x="70" y="781"/>
                </a:cubicBezTo>
                <a:cubicBezTo>
                  <a:pt x="76" y="783"/>
                  <a:pt x="79" y="782"/>
                  <a:pt x="85" y="782"/>
                </a:cubicBezTo>
                <a:cubicBezTo>
                  <a:pt x="86" y="786"/>
                  <a:pt x="86" y="789"/>
                  <a:pt x="89" y="790"/>
                </a:cubicBezTo>
                <a:cubicBezTo>
                  <a:pt x="91" y="791"/>
                  <a:pt x="92" y="789"/>
                  <a:pt x="94" y="789"/>
                </a:cubicBezTo>
                <a:cubicBezTo>
                  <a:pt x="97" y="790"/>
                  <a:pt x="99" y="792"/>
                  <a:pt x="101" y="794"/>
                </a:cubicBezTo>
                <a:cubicBezTo>
                  <a:pt x="103" y="796"/>
                  <a:pt x="104" y="798"/>
                  <a:pt x="105" y="800"/>
                </a:cubicBezTo>
                <a:cubicBezTo>
                  <a:pt x="109" y="805"/>
                  <a:pt x="113" y="808"/>
                  <a:pt x="113" y="814"/>
                </a:cubicBezTo>
                <a:cubicBezTo>
                  <a:pt x="113" y="816"/>
                  <a:pt x="110" y="817"/>
                  <a:pt x="110" y="820"/>
                </a:cubicBezTo>
                <a:cubicBezTo>
                  <a:pt x="110" y="823"/>
                  <a:pt x="113" y="824"/>
                  <a:pt x="114" y="826"/>
                </a:cubicBezTo>
                <a:cubicBezTo>
                  <a:pt x="115" y="829"/>
                  <a:pt x="116" y="831"/>
                  <a:pt x="116" y="834"/>
                </a:cubicBezTo>
                <a:cubicBezTo>
                  <a:pt x="117" y="838"/>
                  <a:pt x="120" y="841"/>
                  <a:pt x="124" y="841"/>
                </a:cubicBezTo>
                <a:cubicBezTo>
                  <a:pt x="129" y="841"/>
                  <a:pt x="131" y="837"/>
                  <a:pt x="136" y="837"/>
                </a:cubicBezTo>
                <a:cubicBezTo>
                  <a:pt x="138" y="837"/>
                  <a:pt x="138" y="840"/>
                  <a:pt x="139" y="841"/>
                </a:cubicBezTo>
                <a:cubicBezTo>
                  <a:pt x="142" y="845"/>
                  <a:pt x="143" y="850"/>
                  <a:pt x="148" y="852"/>
                </a:cubicBezTo>
                <a:cubicBezTo>
                  <a:pt x="153" y="854"/>
                  <a:pt x="156" y="856"/>
                  <a:pt x="162" y="858"/>
                </a:cubicBezTo>
                <a:cubicBezTo>
                  <a:pt x="167" y="860"/>
                  <a:pt x="170" y="859"/>
                  <a:pt x="176" y="860"/>
                </a:cubicBezTo>
                <a:cubicBezTo>
                  <a:pt x="176" y="860"/>
                  <a:pt x="176" y="860"/>
                  <a:pt x="176" y="860"/>
                </a:cubicBezTo>
                <a:cubicBezTo>
                  <a:pt x="183" y="861"/>
                  <a:pt x="188" y="862"/>
                  <a:pt x="195" y="862"/>
                </a:cubicBezTo>
                <a:cubicBezTo>
                  <a:pt x="195" y="862"/>
                  <a:pt x="195" y="862"/>
                  <a:pt x="195" y="862"/>
                </a:cubicBezTo>
                <a:cubicBezTo>
                  <a:pt x="198" y="862"/>
                  <a:pt x="198" y="862"/>
                  <a:pt x="198" y="862"/>
                </a:cubicBezTo>
                <a:cubicBezTo>
                  <a:pt x="200" y="862"/>
                  <a:pt x="200" y="860"/>
                  <a:pt x="202" y="859"/>
                </a:cubicBezTo>
                <a:cubicBezTo>
                  <a:pt x="206" y="857"/>
                  <a:pt x="208" y="856"/>
                  <a:pt x="212" y="854"/>
                </a:cubicBezTo>
                <a:cubicBezTo>
                  <a:pt x="218" y="851"/>
                  <a:pt x="221" y="849"/>
                  <a:pt x="227" y="845"/>
                </a:cubicBezTo>
                <a:cubicBezTo>
                  <a:pt x="228" y="844"/>
                  <a:pt x="229" y="843"/>
                  <a:pt x="231" y="842"/>
                </a:cubicBezTo>
                <a:cubicBezTo>
                  <a:pt x="232" y="841"/>
                  <a:pt x="234" y="841"/>
                  <a:pt x="235" y="840"/>
                </a:cubicBezTo>
                <a:cubicBezTo>
                  <a:pt x="238" y="839"/>
                  <a:pt x="239" y="838"/>
                  <a:pt x="241" y="836"/>
                </a:cubicBezTo>
                <a:cubicBezTo>
                  <a:pt x="245" y="835"/>
                  <a:pt x="248" y="834"/>
                  <a:pt x="253" y="834"/>
                </a:cubicBezTo>
                <a:cubicBezTo>
                  <a:pt x="260" y="834"/>
                  <a:pt x="264" y="838"/>
                  <a:pt x="270" y="841"/>
                </a:cubicBezTo>
                <a:cubicBezTo>
                  <a:pt x="277" y="845"/>
                  <a:pt x="281" y="847"/>
                  <a:pt x="288" y="850"/>
                </a:cubicBezTo>
                <a:cubicBezTo>
                  <a:pt x="291" y="851"/>
                  <a:pt x="293" y="853"/>
                  <a:pt x="296" y="854"/>
                </a:cubicBezTo>
                <a:cubicBezTo>
                  <a:pt x="309" y="860"/>
                  <a:pt x="316" y="865"/>
                  <a:pt x="329" y="870"/>
                </a:cubicBezTo>
                <a:cubicBezTo>
                  <a:pt x="333" y="871"/>
                  <a:pt x="335" y="874"/>
                  <a:pt x="339" y="874"/>
                </a:cubicBezTo>
                <a:cubicBezTo>
                  <a:pt x="345" y="874"/>
                  <a:pt x="348" y="869"/>
                  <a:pt x="354" y="869"/>
                </a:cubicBezTo>
                <a:cubicBezTo>
                  <a:pt x="357" y="869"/>
                  <a:pt x="359" y="870"/>
                  <a:pt x="361" y="871"/>
                </a:cubicBezTo>
                <a:cubicBezTo>
                  <a:pt x="366" y="873"/>
                  <a:pt x="367" y="877"/>
                  <a:pt x="371" y="877"/>
                </a:cubicBezTo>
                <a:cubicBezTo>
                  <a:pt x="374" y="877"/>
                  <a:pt x="375" y="876"/>
                  <a:pt x="378" y="875"/>
                </a:cubicBezTo>
                <a:cubicBezTo>
                  <a:pt x="383" y="873"/>
                  <a:pt x="386" y="871"/>
                  <a:pt x="390" y="867"/>
                </a:cubicBezTo>
                <a:cubicBezTo>
                  <a:pt x="394" y="863"/>
                  <a:pt x="395" y="860"/>
                  <a:pt x="399" y="855"/>
                </a:cubicBezTo>
                <a:cubicBezTo>
                  <a:pt x="401" y="854"/>
                  <a:pt x="402" y="853"/>
                  <a:pt x="403" y="852"/>
                </a:cubicBezTo>
                <a:cubicBezTo>
                  <a:pt x="404" y="851"/>
                  <a:pt x="404" y="850"/>
                  <a:pt x="405" y="850"/>
                </a:cubicBezTo>
                <a:cubicBezTo>
                  <a:pt x="410" y="850"/>
                  <a:pt x="412" y="852"/>
                  <a:pt x="417" y="852"/>
                </a:cubicBezTo>
                <a:cubicBezTo>
                  <a:pt x="422" y="852"/>
                  <a:pt x="426" y="851"/>
                  <a:pt x="431" y="851"/>
                </a:cubicBezTo>
                <a:cubicBezTo>
                  <a:pt x="434" y="851"/>
                  <a:pt x="434" y="854"/>
                  <a:pt x="435" y="857"/>
                </a:cubicBezTo>
                <a:cubicBezTo>
                  <a:pt x="436" y="859"/>
                  <a:pt x="437" y="861"/>
                  <a:pt x="439" y="863"/>
                </a:cubicBezTo>
                <a:cubicBezTo>
                  <a:pt x="442" y="866"/>
                  <a:pt x="445" y="866"/>
                  <a:pt x="449" y="867"/>
                </a:cubicBezTo>
                <a:cubicBezTo>
                  <a:pt x="456" y="868"/>
                  <a:pt x="460" y="869"/>
                  <a:pt x="468" y="869"/>
                </a:cubicBezTo>
                <a:cubicBezTo>
                  <a:pt x="471" y="869"/>
                  <a:pt x="474" y="868"/>
                  <a:pt x="477" y="866"/>
                </a:cubicBezTo>
                <a:cubicBezTo>
                  <a:pt x="479" y="865"/>
                  <a:pt x="481" y="863"/>
                  <a:pt x="484" y="863"/>
                </a:cubicBezTo>
                <a:cubicBezTo>
                  <a:pt x="487" y="863"/>
                  <a:pt x="488" y="866"/>
                  <a:pt x="492" y="866"/>
                </a:cubicBezTo>
                <a:cubicBezTo>
                  <a:pt x="497" y="866"/>
                  <a:pt x="500" y="862"/>
                  <a:pt x="505" y="859"/>
                </a:cubicBezTo>
                <a:cubicBezTo>
                  <a:pt x="509" y="857"/>
                  <a:pt x="512" y="856"/>
                  <a:pt x="517" y="855"/>
                </a:cubicBezTo>
                <a:cubicBezTo>
                  <a:pt x="526" y="852"/>
                  <a:pt x="530" y="846"/>
                  <a:pt x="539" y="846"/>
                </a:cubicBezTo>
                <a:cubicBezTo>
                  <a:pt x="543" y="846"/>
                  <a:pt x="545" y="848"/>
                  <a:pt x="549" y="850"/>
                </a:cubicBezTo>
                <a:cubicBezTo>
                  <a:pt x="551" y="852"/>
                  <a:pt x="552" y="853"/>
                  <a:pt x="554" y="853"/>
                </a:cubicBezTo>
                <a:cubicBezTo>
                  <a:pt x="558" y="853"/>
                  <a:pt x="561" y="850"/>
                  <a:pt x="565" y="848"/>
                </a:cubicBezTo>
                <a:cubicBezTo>
                  <a:pt x="569" y="846"/>
                  <a:pt x="571" y="846"/>
                  <a:pt x="575" y="844"/>
                </a:cubicBezTo>
                <a:cubicBezTo>
                  <a:pt x="578" y="842"/>
                  <a:pt x="579" y="839"/>
                  <a:pt x="580" y="835"/>
                </a:cubicBezTo>
                <a:cubicBezTo>
                  <a:pt x="582" y="832"/>
                  <a:pt x="583" y="830"/>
                  <a:pt x="585" y="827"/>
                </a:cubicBezTo>
                <a:cubicBezTo>
                  <a:pt x="585" y="826"/>
                  <a:pt x="584" y="825"/>
                  <a:pt x="585" y="825"/>
                </a:cubicBezTo>
                <a:cubicBezTo>
                  <a:pt x="585" y="824"/>
                  <a:pt x="586" y="824"/>
                  <a:pt x="587" y="824"/>
                </a:cubicBezTo>
                <a:cubicBezTo>
                  <a:pt x="587" y="824"/>
                  <a:pt x="588" y="824"/>
                  <a:pt x="589" y="824"/>
                </a:cubicBezTo>
                <a:cubicBezTo>
                  <a:pt x="592" y="824"/>
                  <a:pt x="594" y="823"/>
                  <a:pt x="597" y="822"/>
                </a:cubicBezTo>
                <a:cubicBezTo>
                  <a:pt x="601" y="822"/>
                  <a:pt x="604" y="823"/>
                  <a:pt x="607" y="822"/>
                </a:cubicBezTo>
                <a:cubicBezTo>
                  <a:pt x="611" y="821"/>
                  <a:pt x="612" y="819"/>
                  <a:pt x="615" y="818"/>
                </a:cubicBezTo>
                <a:cubicBezTo>
                  <a:pt x="620" y="816"/>
                  <a:pt x="622" y="816"/>
                  <a:pt x="627" y="815"/>
                </a:cubicBezTo>
                <a:cubicBezTo>
                  <a:pt x="630" y="814"/>
                  <a:pt x="632" y="812"/>
                  <a:pt x="635" y="812"/>
                </a:cubicBezTo>
                <a:cubicBezTo>
                  <a:pt x="637" y="812"/>
                  <a:pt x="638" y="813"/>
                  <a:pt x="639" y="813"/>
                </a:cubicBezTo>
                <a:cubicBezTo>
                  <a:pt x="643" y="814"/>
                  <a:pt x="646" y="813"/>
                  <a:pt x="650" y="813"/>
                </a:cubicBezTo>
                <a:cubicBezTo>
                  <a:pt x="665" y="813"/>
                  <a:pt x="674" y="810"/>
                  <a:pt x="689" y="810"/>
                </a:cubicBezTo>
                <a:cubicBezTo>
                  <a:pt x="690" y="810"/>
                  <a:pt x="692" y="811"/>
                  <a:pt x="693" y="811"/>
                </a:cubicBezTo>
                <a:cubicBezTo>
                  <a:pt x="693" y="812"/>
                  <a:pt x="693" y="813"/>
                  <a:pt x="694" y="813"/>
                </a:cubicBezTo>
                <a:cubicBezTo>
                  <a:pt x="696" y="815"/>
                  <a:pt x="699" y="815"/>
                  <a:pt x="702" y="815"/>
                </a:cubicBezTo>
                <a:cubicBezTo>
                  <a:pt x="707" y="816"/>
                  <a:pt x="711" y="815"/>
                  <a:pt x="716" y="817"/>
                </a:cubicBezTo>
                <a:cubicBezTo>
                  <a:pt x="719" y="818"/>
                  <a:pt x="721" y="820"/>
                  <a:pt x="724" y="822"/>
                </a:cubicBezTo>
                <a:cubicBezTo>
                  <a:pt x="731" y="826"/>
                  <a:pt x="736" y="828"/>
                  <a:pt x="742" y="832"/>
                </a:cubicBezTo>
                <a:cubicBezTo>
                  <a:pt x="742" y="832"/>
                  <a:pt x="742" y="832"/>
                  <a:pt x="742" y="832"/>
                </a:cubicBezTo>
                <a:cubicBezTo>
                  <a:pt x="746" y="832"/>
                  <a:pt x="746" y="832"/>
                  <a:pt x="746" y="832"/>
                </a:cubicBezTo>
                <a:cubicBezTo>
                  <a:pt x="751" y="832"/>
                  <a:pt x="754" y="830"/>
                  <a:pt x="758" y="826"/>
                </a:cubicBezTo>
                <a:cubicBezTo>
                  <a:pt x="761" y="824"/>
                  <a:pt x="761" y="820"/>
                  <a:pt x="765" y="820"/>
                </a:cubicBezTo>
                <a:cubicBezTo>
                  <a:pt x="767" y="820"/>
                  <a:pt x="768" y="822"/>
                  <a:pt x="771" y="822"/>
                </a:cubicBezTo>
                <a:cubicBezTo>
                  <a:pt x="776" y="823"/>
                  <a:pt x="779" y="825"/>
                  <a:pt x="784" y="826"/>
                </a:cubicBezTo>
                <a:cubicBezTo>
                  <a:pt x="786" y="827"/>
                  <a:pt x="788" y="827"/>
                  <a:pt x="790" y="828"/>
                </a:cubicBezTo>
                <a:cubicBezTo>
                  <a:pt x="793" y="830"/>
                  <a:pt x="794" y="832"/>
                  <a:pt x="798" y="832"/>
                </a:cubicBezTo>
                <a:cubicBezTo>
                  <a:pt x="799" y="832"/>
                  <a:pt x="799" y="832"/>
                  <a:pt x="800" y="831"/>
                </a:cubicBezTo>
                <a:cubicBezTo>
                  <a:pt x="803" y="831"/>
                  <a:pt x="804" y="829"/>
                  <a:pt x="806" y="827"/>
                </a:cubicBezTo>
                <a:cubicBezTo>
                  <a:pt x="808" y="826"/>
                  <a:pt x="810" y="825"/>
                  <a:pt x="810" y="822"/>
                </a:cubicBezTo>
                <a:cubicBezTo>
                  <a:pt x="810" y="818"/>
                  <a:pt x="808" y="816"/>
                  <a:pt x="806" y="812"/>
                </a:cubicBezTo>
                <a:cubicBezTo>
                  <a:pt x="805" y="809"/>
                  <a:pt x="806" y="807"/>
                  <a:pt x="804" y="804"/>
                </a:cubicBezTo>
                <a:cubicBezTo>
                  <a:pt x="802" y="803"/>
                  <a:pt x="800" y="803"/>
                  <a:pt x="798" y="802"/>
                </a:cubicBezTo>
                <a:cubicBezTo>
                  <a:pt x="794" y="800"/>
                  <a:pt x="791" y="797"/>
                  <a:pt x="791" y="793"/>
                </a:cubicBezTo>
                <a:cubicBezTo>
                  <a:pt x="791" y="791"/>
                  <a:pt x="791" y="789"/>
                  <a:pt x="793" y="787"/>
                </a:cubicBezTo>
                <a:cubicBezTo>
                  <a:pt x="794" y="785"/>
                  <a:pt x="796" y="785"/>
                  <a:pt x="799" y="784"/>
                </a:cubicBezTo>
                <a:cubicBezTo>
                  <a:pt x="802" y="783"/>
                  <a:pt x="804" y="782"/>
                  <a:pt x="807" y="780"/>
                </a:cubicBezTo>
                <a:cubicBezTo>
                  <a:pt x="811" y="779"/>
                  <a:pt x="816" y="778"/>
                  <a:pt x="816" y="774"/>
                </a:cubicBezTo>
                <a:cubicBezTo>
                  <a:pt x="816" y="772"/>
                  <a:pt x="814" y="771"/>
                  <a:pt x="814" y="769"/>
                </a:cubicBezTo>
                <a:cubicBezTo>
                  <a:pt x="812" y="764"/>
                  <a:pt x="812" y="760"/>
                  <a:pt x="808" y="755"/>
                </a:cubicBezTo>
                <a:cubicBezTo>
                  <a:pt x="806" y="752"/>
                  <a:pt x="802" y="752"/>
                  <a:pt x="798" y="749"/>
                </a:cubicBezTo>
                <a:cubicBezTo>
                  <a:pt x="796" y="748"/>
                  <a:pt x="794" y="747"/>
                  <a:pt x="792" y="746"/>
                </a:cubicBezTo>
                <a:cubicBezTo>
                  <a:pt x="789" y="744"/>
                  <a:pt x="789" y="741"/>
                  <a:pt x="786" y="738"/>
                </a:cubicBezTo>
                <a:cubicBezTo>
                  <a:pt x="784" y="737"/>
                  <a:pt x="783" y="737"/>
                  <a:pt x="782" y="735"/>
                </a:cubicBezTo>
                <a:cubicBezTo>
                  <a:pt x="779" y="731"/>
                  <a:pt x="780" y="728"/>
                  <a:pt x="780" y="723"/>
                </a:cubicBezTo>
                <a:cubicBezTo>
                  <a:pt x="780" y="719"/>
                  <a:pt x="776" y="717"/>
                  <a:pt x="774" y="713"/>
                </a:cubicBezTo>
                <a:cubicBezTo>
                  <a:pt x="772" y="708"/>
                  <a:pt x="773" y="704"/>
                  <a:pt x="772" y="698"/>
                </a:cubicBezTo>
                <a:cubicBezTo>
                  <a:pt x="771" y="696"/>
                  <a:pt x="770" y="694"/>
                  <a:pt x="770" y="691"/>
                </a:cubicBezTo>
                <a:cubicBezTo>
                  <a:pt x="770" y="689"/>
                  <a:pt x="773" y="690"/>
                  <a:pt x="774" y="688"/>
                </a:cubicBezTo>
                <a:cubicBezTo>
                  <a:pt x="776" y="687"/>
                  <a:pt x="776" y="686"/>
                  <a:pt x="778" y="685"/>
                </a:cubicBezTo>
                <a:cubicBezTo>
                  <a:pt x="780" y="683"/>
                  <a:pt x="783" y="681"/>
                  <a:pt x="786" y="680"/>
                </a:cubicBezTo>
                <a:cubicBezTo>
                  <a:pt x="792" y="679"/>
                  <a:pt x="796" y="679"/>
                  <a:pt x="802" y="678"/>
                </a:cubicBezTo>
                <a:cubicBezTo>
                  <a:pt x="807" y="677"/>
                  <a:pt x="810" y="677"/>
                  <a:pt x="814" y="675"/>
                </a:cubicBezTo>
                <a:cubicBezTo>
                  <a:pt x="821" y="674"/>
                  <a:pt x="825" y="670"/>
                  <a:pt x="832" y="670"/>
                </a:cubicBezTo>
                <a:cubicBezTo>
                  <a:pt x="840" y="670"/>
                  <a:pt x="844" y="668"/>
                  <a:pt x="851" y="666"/>
                </a:cubicBezTo>
                <a:cubicBezTo>
                  <a:pt x="853" y="665"/>
                  <a:pt x="854" y="664"/>
                  <a:pt x="856" y="663"/>
                </a:cubicBezTo>
                <a:cubicBezTo>
                  <a:pt x="860" y="661"/>
                  <a:pt x="863" y="661"/>
                  <a:pt x="868" y="660"/>
                </a:cubicBezTo>
                <a:cubicBezTo>
                  <a:pt x="872" y="659"/>
                  <a:pt x="874" y="658"/>
                  <a:pt x="878" y="656"/>
                </a:cubicBezTo>
                <a:cubicBezTo>
                  <a:pt x="884" y="653"/>
                  <a:pt x="889" y="652"/>
                  <a:pt x="895" y="651"/>
                </a:cubicBezTo>
                <a:cubicBezTo>
                  <a:pt x="895" y="651"/>
                  <a:pt x="895" y="651"/>
                  <a:pt x="895" y="651"/>
                </a:cubicBezTo>
                <a:cubicBezTo>
                  <a:pt x="895" y="649"/>
                  <a:pt x="895" y="649"/>
                  <a:pt x="895" y="647"/>
                </a:cubicBezTo>
                <a:cubicBezTo>
                  <a:pt x="895" y="645"/>
                  <a:pt x="895" y="644"/>
                  <a:pt x="894" y="643"/>
                </a:cubicBezTo>
                <a:cubicBezTo>
                  <a:pt x="893" y="638"/>
                  <a:pt x="894" y="635"/>
                  <a:pt x="893" y="631"/>
                </a:cubicBezTo>
                <a:cubicBezTo>
                  <a:pt x="892" y="628"/>
                  <a:pt x="891" y="626"/>
                  <a:pt x="890" y="623"/>
                </a:cubicBezTo>
                <a:cubicBezTo>
                  <a:pt x="888" y="617"/>
                  <a:pt x="887" y="613"/>
                  <a:pt x="887" y="607"/>
                </a:cubicBezTo>
                <a:cubicBezTo>
                  <a:pt x="887" y="603"/>
                  <a:pt x="888" y="601"/>
                  <a:pt x="889" y="597"/>
                </a:cubicBezTo>
                <a:cubicBezTo>
                  <a:pt x="890" y="595"/>
                  <a:pt x="892" y="595"/>
                  <a:pt x="892" y="593"/>
                </a:cubicBezTo>
                <a:cubicBezTo>
                  <a:pt x="895" y="585"/>
                  <a:pt x="899" y="581"/>
                  <a:pt x="905" y="575"/>
                </a:cubicBezTo>
                <a:cubicBezTo>
                  <a:pt x="908" y="573"/>
                  <a:pt x="909" y="573"/>
                  <a:pt x="912" y="571"/>
                </a:cubicBezTo>
                <a:cubicBezTo>
                  <a:pt x="913" y="571"/>
                  <a:pt x="913" y="570"/>
                  <a:pt x="913" y="569"/>
                </a:cubicBezTo>
                <a:cubicBezTo>
                  <a:pt x="919" y="565"/>
                  <a:pt x="924" y="563"/>
                  <a:pt x="929" y="557"/>
                </a:cubicBezTo>
                <a:cubicBezTo>
                  <a:pt x="931" y="554"/>
                  <a:pt x="934" y="553"/>
                  <a:pt x="935" y="549"/>
                </a:cubicBezTo>
                <a:cubicBezTo>
                  <a:pt x="939" y="541"/>
                  <a:pt x="940" y="536"/>
                  <a:pt x="946" y="529"/>
                </a:cubicBezTo>
                <a:cubicBezTo>
                  <a:pt x="949" y="525"/>
                  <a:pt x="953" y="523"/>
                  <a:pt x="957" y="520"/>
                </a:cubicBezTo>
                <a:cubicBezTo>
                  <a:pt x="962" y="517"/>
                  <a:pt x="965" y="515"/>
                  <a:pt x="969" y="510"/>
                </a:cubicBezTo>
                <a:cubicBezTo>
                  <a:pt x="970" y="509"/>
                  <a:pt x="970" y="508"/>
                  <a:pt x="972" y="506"/>
                </a:cubicBezTo>
                <a:cubicBezTo>
                  <a:pt x="974" y="504"/>
                  <a:pt x="977" y="503"/>
                  <a:pt x="980" y="501"/>
                </a:cubicBezTo>
                <a:cubicBezTo>
                  <a:pt x="985" y="497"/>
                  <a:pt x="988" y="494"/>
                  <a:pt x="994" y="492"/>
                </a:cubicBezTo>
                <a:cubicBezTo>
                  <a:pt x="997" y="491"/>
                  <a:pt x="998" y="491"/>
                  <a:pt x="1000" y="491"/>
                </a:cubicBezTo>
                <a:cubicBezTo>
                  <a:pt x="1005" y="490"/>
                  <a:pt x="1008" y="488"/>
                  <a:pt x="1012" y="488"/>
                </a:cubicBezTo>
                <a:cubicBezTo>
                  <a:pt x="1015" y="488"/>
                  <a:pt x="1017" y="489"/>
                  <a:pt x="1019" y="488"/>
                </a:cubicBezTo>
                <a:cubicBezTo>
                  <a:pt x="1023" y="488"/>
                  <a:pt x="1025" y="486"/>
                  <a:pt x="1028" y="483"/>
                </a:cubicBezTo>
                <a:cubicBezTo>
                  <a:pt x="1030" y="482"/>
                  <a:pt x="1031" y="482"/>
                  <a:pt x="1032" y="480"/>
                </a:cubicBezTo>
                <a:cubicBezTo>
                  <a:pt x="1034" y="478"/>
                  <a:pt x="1034" y="475"/>
                  <a:pt x="1034" y="472"/>
                </a:cubicBezTo>
                <a:cubicBezTo>
                  <a:pt x="1035" y="466"/>
                  <a:pt x="1036" y="462"/>
                  <a:pt x="1037" y="455"/>
                </a:cubicBezTo>
                <a:cubicBezTo>
                  <a:pt x="1038" y="451"/>
                  <a:pt x="1039" y="449"/>
                  <a:pt x="1040" y="445"/>
                </a:cubicBezTo>
                <a:cubicBezTo>
                  <a:pt x="1041" y="442"/>
                  <a:pt x="1043" y="441"/>
                  <a:pt x="1044" y="439"/>
                </a:cubicBezTo>
                <a:cubicBezTo>
                  <a:pt x="1047" y="434"/>
                  <a:pt x="1049" y="431"/>
                  <a:pt x="1053" y="428"/>
                </a:cubicBezTo>
                <a:cubicBezTo>
                  <a:pt x="1053" y="428"/>
                  <a:pt x="1053" y="428"/>
                  <a:pt x="1053" y="428"/>
                </a:cubicBezTo>
                <a:cubicBezTo>
                  <a:pt x="1053" y="428"/>
                  <a:pt x="1052" y="427"/>
                  <a:pt x="1052" y="426"/>
                </a:cubicBezTo>
                <a:cubicBezTo>
                  <a:pt x="1048" y="421"/>
                  <a:pt x="1047" y="417"/>
                  <a:pt x="1042" y="413"/>
                </a:cubicBezTo>
                <a:cubicBezTo>
                  <a:pt x="1040" y="411"/>
                  <a:pt x="1039" y="410"/>
                  <a:pt x="1037" y="407"/>
                </a:cubicBezTo>
                <a:cubicBezTo>
                  <a:pt x="1034" y="405"/>
                  <a:pt x="1031" y="404"/>
                  <a:pt x="1030" y="400"/>
                </a:cubicBezTo>
                <a:cubicBezTo>
                  <a:pt x="1029" y="397"/>
                  <a:pt x="1030" y="394"/>
                  <a:pt x="1029" y="390"/>
                </a:cubicBezTo>
                <a:cubicBezTo>
                  <a:pt x="1026" y="380"/>
                  <a:pt x="1019" y="377"/>
                  <a:pt x="1017" y="366"/>
                </a:cubicBezTo>
                <a:cubicBezTo>
                  <a:pt x="1016" y="362"/>
                  <a:pt x="1016" y="358"/>
                  <a:pt x="1013" y="354"/>
                </a:cubicBezTo>
                <a:cubicBezTo>
                  <a:pt x="1012" y="352"/>
                  <a:pt x="1010" y="351"/>
                  <a:pt x="1008" y="349"/>
                </a:cubicBezTo>
                <a:cubicBezTo>
                  <a:pt x="1006" y="348"/>
                  <a:pt x="1003" y="347"/>
                  <a:pt x="1003" y="345"/>
                </a:cubicBezTo>
                <a:cubicBezTo>
                  <a:pt x="1003" y="342"/>
                  <a:pt x="1007" y="340"/>
                  <a:pt x="1007" y="337"/>
                </a:cubicBezTo>
                <a:cubicBezTo>
                  <a:pt x="1007" y="336"/>
                  <a:pt x="1007" y="335"/>
                  <a:pt x="1007" y="334"/>
                </a:cubicBezTo>
                <a:cubicBezTo>
                  <a:pt x="989" y="334"/>
                  <a:pt x="989" y="334"/>
                  <a:pt x="989" y="334"/>
                </a:cubicBezTo>
                <a:cubicBezTo>
                  <a:pt x="986" y="334"/>
                  <a:pt x="984" y="332"/>
                  <a:pt x="981" y="330"/>
                </a:cubicBezTo>
                <a:cubicBezTo>
                  <a:pt x="977" y="328"/>
                  <a:pt x="975" y="326"/>
                  <a:pt x="971" y="323"/>
                </a:cubicBezTo>
                <a:cubicBezTo>
                  <a:pt x="964" y="318"/>
                  <a:pt x="960" y="315"/>
                  <a:pt x="954" y="309"/>
                </a:cubicBezTo>
                <a:cubicBezTo>
                  <a:pt x="947" y="303"/>
                  <a:pt x="943" y="300"/>
                  <a:pt x="935" y="295"/>
                </a:cubicBezTo>
                <a:cubicBezTo>
                  <a:pt x="931" y="292"/>
                  <a:pt x="928" y="290"/>
                  <a:pt x="923" y="288"/>
                </a:cubicBezTo>
                <a:cubicBezTo>
                  <a:pt x="921" y="287"/>
                  <a:pt x="919" y="286"/>
                  <a:pt x="917" y="286"/>
                </a:cubicBezTo>
                <a:cubicBezTo>
                  <a:pt x="876" y="286"/>
                  <a:pt x="876" y="286"/>
                  <a:pt x="876" y="286"/>
                </a:cubicBezTo>
                <a:cubicBezTo>
                  <a:pt x="842" y="281"/>
                  <a:pt x="842" y="281"/>
                  <a:pt x="842" y="281"/>
                </a:cubicBezTo>
                <a:cubicBezTo>
                  <a:pt x="832" y="281"/>
                  <a:pt x="832" y="281"/>
                  <a:pt x="832" y="281"/>
                </a:cubicBezTo>
                <a:cubicBezTo>
                  <a:pt x="826" y="281"/>
                  <a:pt x="822" y="282"/>
                  <a:pt x="816" y="280"/>
                </a:cubicBezTo>
                <a:cubicBezTo>
                  <a:pt x="811" y="279"/>
                  <a:pt x="809" y="277"/>
                  <a:pt x="804" y="276"/>
                </a:cubicBezTo>
                <a:cubicBezTo>
                  <a:pt x="799" y="275"/>
                  <a:pt x="799" y="270"/>
                  <a:pt x="797" y="265"/>
                </a:cubicBezTo>
                <a:cubicBezTo>
                  <a:pt x="796" y="262"/>
                  <a:pt x="794" y="261"/>
                  <a:pt x="792" y="259"/>
                </a:cubicBezTo>
                <a:cubicBezTo>
                  <a:pt x="790" y="255"/>
                  <a:pt x="789" y="252"/>
                  <a:pt x="789" y="248"/>
                </a:cubicBezTo>
                <a:cubicBezTo>
                  <a:pt x="789" y="244"/>
                  <a:pt x="791" y="242"/>
                  <a:pt x="793" y="239"/>
                </a:cubicBezTo>
                <a:cubicBezTo>
                  <a:pt x="795" y="234"/>
                  <a:pt x="797" y="230"/>
                  <a:pt x="800" y="225"/>
                </a:cubicBezTo>
                <a:cubicBezTo>
                  <a:pt x="803" y="219"/>
                  <a:pt x="807" y="216"/>
                  <a:pt x="807" y="209"/>
                </a:cubicBezTo>
                <a:cubicBezTo>
                  <a:pt x="807" y="205"/>
                  <a:pt x="804" y="203"/>
                  <a:pt x="803" y="199"/>
                </a:cubicBezTo>
                <a:cubicBezTo>
                  <a:pt x="803" y="197"/>
                  <a:pt x="803" y="196"/>
                  <a:pt x="803" y="194"/>
                </a:cubicBezTo>
                <a:cubicBezTo>
                  <a:pt x="806" y="177"/>
                  <a:pt x="806" y="177"/>
                  <a:pt x="806" y="177"/>
                </a:cubicBezTo>
                <a:cubicBezTo>
                  <a:pt x="806" y="175"/>
                  <a:pt x="806" y="173"/>
                  <a:pt x="805" y="170"/>
                </a:cubicBezTo>
                <a:cubicBezTo>
                  <a:pt x="804" y="165"/>
                  <a:pt x="801" y="163"/>
                  <a:pt x="799" y="158"/>
                </a:cubicBezTo>
                <a:cubicBezTo>
                  <a:pt x="797" y="154"/>
                  <a:pt x="796" y="151"/>
                  <a:pt x="794" y="146"/>
                </a:cubicBezTo>
                <a:cubicBezTo>
                  <a:pt x="792" y="142"/>
                  <a:pt x="789" y="140"/>
                  <a:pt x="785" y="137"/>
                </a:cubicBezTo>
                <a:cubicBezTo>
                  <a:pt x="782" y="133"/>
                  <a:pt x="781" y="130"/>
                  <a:pt x="779" y="125"/>
                </a:cubicBezTo>
                <a:cubicBezTo>
                  <a:pt x="777" y="121"/>
                  <a:pt x="775" y="120"/>
                  <a:pt x="774" y="116"/>
                </a:cubicBezTo>
                <a:cubicBezTo>
                  <a:pt x="773" y="112"/>
                  <a:pt x="772" y="110"/>
                  <a:pt x="770" y="106"/>
                </a:cubicBezTo>
                <a:cubicBezTo>
                  <a:pt x="769" y="104"/>
                  <a:pt x="768" y="102"/>
                  <a:pt x="768" y="100"/>
                </a:cubicBezTo>
                <a:cubicBezTo>
                  <a:pt x="767" y="98"/>
                  <a:pt x="767" y="94"/>
                  <a:pt x="764" y="94"/>
                </a:cubicBezTo>
                <a:cubicBezTo>
                  <a:pt x="762" y="94"/>
                  <a:pt x="760" y="95"/>
                  <a:pt x="758" y="95"/>
                </a:cubicBezTo>
                <a:cubicBezTo>
                  <a:pt x="751" y="95"/>
                  <a:pt x="746" y="94"/>
                  <a:pt x="742" y="89"/>
                </a:cubicBezTo>
                <a:cubicBezTo>
                  <a:pt x="740" y="86"/>
                  <a:pt x="740" y="83"/>
                  <a:pt x="738" y="81"/>
                </a:cubicBezTo>
                <a:cubicBezTo>
                  <a:pt x="734" y="78"/>
                  <a:pt x="731" y="79"/>
                  <a:pt x="726" y="78"/>
                </a:cubicBezTo>
                <a:cubicBezTo>
                  <a:pt x="720" y="78"/>
                  <a:pt x="717" y="77"/>
                  <a:pt x="712" y="76"/>
                </a:cubicBezTo>
                <a:cubicBezTo>
                  <a:pt x="702" y="73"/>
                  <a:pt x="698" y="66"/>
                  <a:pt x="691" y="58"/>
                </a:cubicBezTo>
                <a:cubicBezTo>
                  <a:pt x="687" y="54"/>
                  <a:pt x="685" y="51"/>
                  <a:pt x="680" y="49"/>
                </a:cubicBezTo>
                <a:cubicBezTo>
                  <a:pt x="678" y="49"/>
                  <a:pt x="677" y="48"/>
                  <a:pt x="674" y="47"/>
                </a:cubicBezTo>
                <a:cubicBezTo>
                  <a:pt x="671" y="45"/>
                  <a:pt x="667" y="44"/>
                  <a:pt x="667" y="40"/>
                </a:cubicBezTo>
                <a:cubicBezTo>
                  <a:pt x="667" y="37"/>
                  <a:pt x="668" y="35"/>
                  <a:pt x="667" y="33"/>
                </a:cubicBezTo>
                <a:cubicBezTo>
                  <a:pt x="665" y="31"/>
                  <a:pt x="663" y="31"/>
                  <a:pt x="661" y="29"/>
                </a:cubicBezTo>
                <a:cubicBezTo>
                  <a:pt x="659" y="28"/>
                  <a:pt x="659" y="27"/>
                  <a:pt x="658" y="25"/>
                </a:cubicBezTo>
                <a:cubicBezTo>
                  <a:pt x="657" y="24"/>
                  <a:pt x="656" y="24"/>
                  <a:pt x="656" y="23"/>
                </a:cubicBezTo>
                <a:cubicBezTo>
                  <a:pt x="656" y="18"/>
                  <a:pt x="659" y="16"/>
                  <a:pt x="660" y="12"/>
                </a:cubicBezTo>
                <a:cubicBezTo>
                  <a:pt x="661" y="8"/>
                  <a:pt x="662" y="5"/>
                  <a:pt x="664" y="1"/>
                </a:cubicBezTo>
                <a:cubicBezTo>
                  <a:pt x="664" y="1"/>
                  <a:pt x="664" y="1"/>
                  <a:pt x="664" y="1"/>
                </a:cubicBezTo>
                <a:cubicBezTo>
                  <a:pt x="659" y="1"/>
                  <a:pt x="656" y="0"/>
                  <a:pt x="650" y="1"/>
                </a:cubicBezTo>
                <a:cubicBezTo>
                  <a:pt x="645" y="3"/>
                  <a:pt x="640" y="5"/>
                  <a:pt x="634"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Freeform 8"/>
          <p:cNvSpPr>
            <a:spLocks/>
          </p:cNvSpPr>
          <p:nvPr/>
        </p:nvSpPr>
        <p:spPr bwMode="auto">
          <a:xfrm>
            <a:off x="4948047" y="807427"/>
            <a:ext cx="3697840" cy="3027402"/>
          </a:xfrm>
          <a:custGeom>
            <a:avLst/>
            <a:gdLst/>
            <a:ahLst/>
            <a:cxnLst>
              <a:cxn ang="0">
                <a:pos x="535" y="1025"/>
              </a:cxn>
              <a:cxn ang="0">
                <a:pos x="635" y="940"/>
              </a:cxn>
              <a:cxn ang="0">
                <a:pos x="686" y="911"/>
              </a:cxn>
              <a:cxn ang="0">
                <a:pos x="761" y="882"/>
              </a:cxn>
              <a:cxn ang="0">
                <a:pos x="773" y="833"/>
              </a:cxn>
              <a:cxn ang="0">
                <a:pos x="809" y="772"/>
              </a:cxn>
              <a:cxn ang="0">
                <a:pos x="865" y="794"/>
              </a:cxn>
              <a:cxn ang="0">
                <a:pos x="923" y="757"/>
              </a:cxn>
              <a:cxn ang="0">
                <a:pos x="970" y="793"/>
              </a:cxn>
              <a:cxn ang="0">
                <a:pos x="1009" y="836"/>
              </a:cxn>
              <a:cxn ang="0">
                <a:pos x="1021" y="762"/>
              </a:cxn>
              <a:cxn ang="0">
                <a:pos x="1069" y="787"/>
              </a:cxn>
              <a:cxn ang="0">
                <a:pos x="1132" y="757"/>
              </a:cxn>
              <a:cxn ang="0">
                <a:pos x="1214" y="715"/>
              </a:cxn>
              <a:cxn ang="0">
                <a:pos x="1202" y="651"/>
              </a:cxn>
              <a:cxn ang="0">
                <a:pos x="1147" y="619"/>
              </a:cxn>
              <a:cxn ang="0">
                <a:pos x="1144" y="524"/>
              </a:cxn>
              <a:cxn ang="0">
                <a:pos x="1182" y="534"/>
              </a:cxn>
              <a:cxn ang="0">
                <a:pos x="1204" y="483"/>
              </a:cxn>
              <a:cxn ang="0">
                <a:pos x="1177" y="423"/>
              </a:cxn>
              <a:cxn ang="0">
                <a:pos x="1244" y="358"/>
              </a:cxn>
              <a:cxn ang="0">
                <a:pos x="1294" y="312"/>
              </a:cxn>
              <a:cxn ang="0">
                <a:pos x="1324" y="189"/>
              </a:cxn>
              <a:cxn ang="0">
                <a:pos x="1289" y="137"/>
              </a:cxn>
              <a:cxn ang="0">
                <a:pos x="1235" y="154"/>
              </a:cxn>
              <a:cxn ang="0">
                <a:pos x="1189" y="160"/>
              </a:cxn>
              <a:cxn ang="0">
                <a:pos x="1157" y="74"/>
              </a:cxn>
              <a:cxn ang="0">
                <a:pos x="1116" y="62"/>
              </a:cxn>
              <a:cxn ang="0">
                <a:pos x="1109" y="5"/>
              </a:cxn>
              <a:cxn ang="0">
                <a:pos x="1055" y="46"/>
              </a:cxn>
              <a:cxn ang="0">
                <a:pos x="1079" y="110"/>
              </a:cxn>
              <a:cxn ang="0">
                <a:pos x="1031" y="186"/>
              </a:cxn>
              <a:cxn ang="0">
                <a:pos x="1020" y="239"/>
              </a:cxn>
              <a:cxn ang="0">
                <a:pos x="952" y="285"/>
              </a:cxn>
              <a:cxn ang="0">
                <a:pos x="850" y="380"/>
              </a:cxn>
              <a:cxn ang="0">
                <a:pos x="904" y="402"/>
              </a:cxn>
              <a:cxn ang="0">
                <a:pos x="979" y="396"/>
              </a:cxn>
              <a:cxn ang="0">
                <a:pos x="1043" y="449"/>
              </a:cxn>
              <a:cxn ang="0">
                <a:pos x="999" y="476"/>
              </a:cxn>
              <a:cxn ang="0">
                <a:pos x="920" y="506"/>
              </a:cxn>
              <a:cxn ang="0">
                <a:pos x="867" y="549"/>
              </a:cxn>
              <a:cxn ang="0">
                <a:pos x="782" y="594"/>
              </a:cxn>
              <a:cxn ang="0">
                <a:pos x="688" y="587"/>
              </a:cxn>
              <a:cxn ang="0">
                <a:pos x="675" y="658"/>
              </a:cxn>
              <a:cxn ang="0">
                <a:pos x="630" y="709"/>
              </a:cxn>
              <a:cxn ang="0">
                <a:pos x="507" y="755"/>
              </a:cxn>
              <a:cxn ang="0">
                <a:pos x="360" y="808"/>
              </a:cxn>
              <a:cxn ang="0">
                <a:pos x="311" y="798"/>
              </a:cxn>
              <a:cxn ang="0">
                <a:pos x="203" y="754"/>
              </a:cxn>
              <a:cxn ang="0">
                <a:pos x="3" y="749"/>
              </a:cxn>
              <a:cxn ang="0">
                <a:pos x="29" y="833"/>
              </a:cxn>
              <a:cxn ang="0">
                <a:pos x="81" y="858"/>
              </a:cxn>
              <a:cxn ang="0">
                <a:pos x="140" y="860"/>
              </a:cxn>
              <a:cxn ang="0">
                <a:pos x="139" y="929"/>
              </a:cxn>
              <a:cxn ang="0">
                <a:pos x="207" y="987"/>
              </a:cxn>
              <a:cxn ang="0">
                <a:pos x="271" y="955"/>
              </a:cxn>
              <a:cxn ang="0">
                <a:pos x="317" y="968"/>
              </a:cxn>
              <a:cxn ang="0">
                <a:pos x="281" y="1029"/>
              </a:cxn>
              <a:cxn ang="0">
                <a:pos x="332" y="1058"/>
              </a:cxn>
              <a:cxn ang="0">
                <a:pos x="403" y="995"/>
              </a:cxn>
              <a:cxn ang="0">
                <a:pos x="446" y="966"/>
              </a:cxn>
              <a:cxn ang="0">
                <a:pos x="463" y="1023"/>
              </a:cxn>
            </a:cxnLst>
            <a:rect l="0" t="0" r="r" b="b"/>
            <a:pathLst>
              <a:path w="1328" h="1059">
                <a:moveTo>
                  <a:pt x="478" y="1034"/>
                </a:moveTo>
                <a:cubicBezTo>
                  <a:pt x="482" y="1035"/>
                  <a:pt x="486" y="1034"/>
                  <a:pt x="489" y="1035"/>
                </a:cubicBezTo>
                <a:cubicBezTo>
                  <a:pt x="496" y="1038"/>
                  <a:pt x="499" y="1042"/>
                  <a:pt x="505" y="1043"/>
                </a:cubicBezTo>
                <a:cubicBezTo>
                  <a:pt x="511" y="1045"/>
                  <a:pt x="515" y="1044"/>
                  <a:pt x="521" y="1045"/>
                </a:cubicBezTo>
                <a:cubicBezTo>
                  <a:pt x="525" y="1045"/>
                  <a:pt x="528" y="1046"/>
                  <a:pt x="532" y="1047"/>
                </a:cubicBezTo>
                <a:cubicBezTo>
                  <a:pt x="532" y="1046"/>
                  <a:pt x="533" y="1046"/>
                  <a:pt x="533" y="1045"/>
                </a:cubicBezTo>
                <a:cubicBezTo>
                  <a:pt x="533" y="1043"/>
                  <a:pt x="532" y="1042"/>
                  <a:pt x="532" y="1040"/>
                </a:cubicBezTo>
                <a:cubicBezTo>
                  <a:pt x="532" y="1034"/>
                  <a:pt x="533" y="1031"/>
                  <a:pt x="535" y="1025"/>
                </a:cubicBezTo>
                <a:cubicBezTo>
                  <a:pt x="536" y="1021"/>
                  <a:pt x="537" y="1018"/>
                  <a:pt x="539" y="1013"/>
                </a:cubicBezTo>
                <a:cubicBezTo>
                  <a:pt x="542" y="1009"/>
                  <a:pt x="544" y="1008"/>
                  <a:pt x="546" y="1003"/>
                </a:cubicBezTo>
                <a:cubicBezTo>
                  <a:pt x="550" y="997"/>
                  <a:pt x="551" y="992"/>
                  <a:pt x="556" y="988"/>
                </a:cubicBezTo>
                <a:cubicBezTo>
                  <a:pt x="563" y="984"/>
                  <a:pt x="568" y="981"/>
                  <a:pt x="571" y="973"/>
                </a:cubicBezTo>
                <a:cubicBezTo>
                  <a:pt x="573" y="968"/>
                  <a:pt x="575" y="964"/>
                  <a:pt x="579" y="961"/>
                </a:cubicBezTo>
                <a:cubicBezTo>
                  <a:pt x="587" y="955"/>
                  <a:pt x="593" y="956"/>
                  <a:pt x="602" y="952"/>
                </a:cubicBezTo>
                <a:cubicBezTo>
                  <a:pt x="607" y="950"/>
                  <a:pt x="610" y="949"/>
                  <a:pt x="615" y="946"/>
                </a:cubicBezTo>
                <a:cubicBezTo>
                  <a:pt x="622" y="943"/>
                  <a:pt x="627" y="940"/>
                  <a:pt x="635" y="940"/>
                </a:cubicBezTo>
                <a:cubicBezTo>
                  <a:pt x="640" y="940"/>
                  <a:pt x="643" y="940"/>
                  <a:pt x="648" y="941"/>
                </a:cubicBezTo>
                <a:cubicBezTo>
                  <a:pt x="648" y="941"/>
                  <a:pt x="648" y="941"/>
                  <a:pt x="648" y="941"/>
                </a:cubicBezTo>
                <a:cubicBezTo>
                  <a:pt x="651" y="938"/>
                  <a:pt x="652" y="935"/>
                  <a:pt x="652" y="930"/>
                </a:cubicBezTo>
                <a:cubicBezTo>
                  <a:pt x="653" y="930"/>
                  <a:pt x="653" y="929"/>
                  <a:pt x="654" y="929"/>
                </a:cubicBezTo>
                <a:cubicBezTo>
                  <a:pt x="655" y="929"/>
                  <a:pt x="655" y="930"/>
                  <a:pt x="656" y="930"/>
                </a:cubicBezTo>
                <a:cubicBezTo>
                  <a:pt x="660" y="931"/>
                  <a:pt x="662" y="933"/>
                  <a:pt x="666" y="933"/>
                </a:cubicBezTo>
                <a:cubicBezTo>
                  <a:pt x="672" y="933"/>
                  <a:pt x="675" y="929"/>
                  <a:pt x="678" y="924"/>
                </a:cubicBezTo>
                <a:cubicBezTo>
                  <a:pt x="681" y="919"/>
                  <a:pt x="684" y="917"/>
                  <a:pt x="686" y="911"/>
                </a:cubicBezTo>
                <a:cubicBezTo>
                  <a:pt x="687" y="908"/>
                  <a:pt x="688" y="905"/>
                  <a:pt x="689" y="901"/>
                </a:cubicBezTo>
                <a:cubicBezTo>
                  <a:pt x="691" y="896"/>
                  <a:pt x="694" y="890"/>
                  <a:pt x="700" y="890"/>
                </a:cubicBezTo>
                <a:cubicBezTo>
                  <a:pt x="701" y="890"/>
                  <a:pt x="701" y="892"/>
                  <a:pt x="702" y="892"/>
                </a:cubicBezTo>
                <a:cubicBezTo>
                  <a:pt x="705" y="894"/>
                  <a:pt x="707" y="896"/>
                  <a:pt x="710" y="896"/>
                </a:cubicBezTo>
                <a:cubicBezTo>
                  <a:pt x="719" y="896"/>
                  <a:pt x="721" y="885"/>
                  <a:pt x="730" y="885"/>
                </a:cubicBezTo>
                <a:cubicBezTo>
                  <a:pt x="736" y="885"/>
                  <a:pt x="739" y="889"/>
                  <a:pt x="745" y="889"/>
                </a:cubicBezTo>
                <a:cubicBezTo>
                  <a:pt x="746" y="889"/>
                  <a:pt x="747" y="888"/>
                  <a:pt x="749" y="887"/>
                </a:cubicBezTo>
                <a:cubicBezTo>
                  <a:pt x="754" y="886"/>
                  <a:pt x="756" y="885"/>
                  <a:pt x="761" y="882"/>
                </a:cubicBezTo>
                <a:cubicBezTo>
                  <a:pt x="764" y="881"/>
                  <a:pt x="766" y="880"/>
                  <a:pt x="769" y="878"/>
                </a:cubicBezTo>
                <a:cubicBezTo>
                  <a:pt x="771" y="875"/>
                  <a:pt x="771" y="873"/>
                  <a:pt x="773" y="870"/>
                </a:cubicBezTo>
                <a:cubicBezTo>
                  <a:pt x="775" y="866"/>
                  <a:pt x="776" y="864"/>
                  <a:pt x="778" y="860"/>
                </a:cubicBezTo>
                <a:cubicBezTo>
                  <a:pt x="778" y="860"/>
                  <a:pt x="778" y="860"/>
                  <a:pt x="778" y="860"/>
                </a:cubicBezTo>
                <a:cubicBezTo>
                  <a:pt x="775" y="855"/>
                  <a:pt x="774" y="853"/>
                  <a:pt x="771" y="848"/>
                </a:cubicBezTo>
                <a:cubicBezTo>
                  <a:pt x="770" y="846"/>
                  <a:pt x="768" y="845"/>
                  <a:pt x="768" y="842"/>
                </a:cubicBezTo>
                <a:cubicBezTo>
                  <a:pt x="768" y="840"/>
                  <a:pt x="770" y="840"/>
                  <a:pt x="771" y="838"/>
                </a:cubicBezTo>
                <a:cubicBezTo>
                  <a:pt x="772" y="837"/>
                  <a:pt x="773" y="835"/>
                  <a:pt x="773" y="833"/>
                </a:cubicBezTo>
                <a:cubicBezTo>
                  <a:pt x="773" y="828"/>
                  <a:pt x="770" y="826"/>
                  <a:pt x="770" y="820"/>
                </a:cubicBezTo>
                <a:cubicBezTo>
                  <a:pt x="770" y="816"/>
                  <a:pt x="776" y="817"/>
                  <a:pt x="780" y="816"/>
                </a:cubicBezTo>
                <a:cubicBezTo>
                  <a:pt x="782" y="816"/>
                  <a:pt x="784" y="815"/>
                  <a:pt x="786" y="813"/>
                </a:cubicBezTo>
                <a:cubicBezTo>
                  <a:pt x="786" y="797"/>
                  <a:pt x="786" y="797"/>
                  <a:pt x="786" y="797"/>
                </a:cubicBezTo>
                <a:cubicBezTo>
                  <a:pt x="786" y="795"/>
                  <a:pt x="785" y="794"/>
                  <a:pt x="786" y="792"/>
                </a:cubicBezTo>
                <a:cubicBezTo>
                  <a:pt x="787" y="791"/>
                  <a:pt x="788" y="791"/>
                  <a:pt x="790" y="790"/>
                </a:cubicBezTo>
                <a:cubicBezTo>
                  <a:pt x="792" y="789"/>
                  <a:pt x="794" y="787"/>
                  <a:pt x="796" y="785"/>
                </a:cubicBezTo>
                <a:cubicBezTo>
                  <a:pt x="801" y="781"/>
                  <a:pt x="804" y="777"/>
                  <a:pt x="809" y="772"/>
                </a:cubicBezTo>
                <a:cubicBezTo>
                  <a:pt x="812" y="777"/>
                  <a:pt x="812" y="780"/>
                  <a:pt x="813" y="785"/>
                </a:cubicBezTo>
                <a:cubicBezTo>
                  <a:pt x="815" y="796"/>
                  <a:pt x="817" y="801"/>
                  <a:pt x="818" y="812"/>
                </a:cubicBezTo>
                <a:cubicBezTo>
                  <a:pt x="820" y="812"/>
                  <a:pt x="820" y="812"/>
                  <a:pt x="822" y="812"/>
                </a:cubicBezTo>
                <a:cubicBezTo>
                  <a:pt x="824" y="812"/>
                  <a:pt x="825" y="811"/>
                  <a:pt x="826" y="811"/>
                </a:cubicBezTo>
                <a:cubicBezTo>
                  <a:pt x="834" y="809"/>
                  <a:pt x="838" y="806"/>
                  <a:pt x="844" y="800"/>
                </a:cubicBezTo>
                <a:cubicBezTo>
                  <a:pt x="847" y="797"/>
                  <a:pt x="848" y="795"/>
                  <a:pt x="851" y="793"/>
                </a:cubicBezTo>
                <a:cubicBezTo>
                  <a:pt x="855" y="790"/>
                  <a:pt x="858" y="790"/>
                  <a:pt x="863" y="788"/>
                </a:cubicBezTo>
                <a:cubicBezTo>
                  <a:pt x="864" y="791"/>
                  <a:pt x="864" y="792"/>
                  <a:pt x="865" y="794"/>
                </a:cubicBezTo>
                <a:cubicBezTo>
                  <a:pt x="865" y="795"/>
                  <a:pt x="866" y="795"/>
                  <a:pt x="867" y="795"/>
                </a:cubicBezTo>
                <a:cubicBezTo>
                  <a:pt x="871" y="791"/>
                  <a:pt x="874" y="786"/>
                  <a:pt x="880" y="786"/>
                </a:cubicBezTo>
                <a:cubicBezTo>
                  <a:pt x="885" y="786"/>
                  <a:pt x="887" y="788"/>
                  <a:pt x="892" y="788"/>
                </a:cubicBezTo>
                <a:cubicBezTo>
                  <a:pt x="895" y="788"/>
                  <a:pt x="898" y="788"/>
                  <a:pt x="900" y="785"/>
                </a:cubicBezTo>
                <a:cubicBezTo>
                  <a:pt x="903" y="783"/>
                  <a:pt x="902" y="779"/>
                  <a:pt x="903" y="775"/>
                </a:cubicBezTo>
                <a:cubicBezTo>
                  <a:pt x="904" y="772"/>
                  <a:pt x="905" y="770"/>
                  <a:pt x="907" y="767"/>
                </a:cubicBezTo>
                <a:cubicBezTo>
                  <a:pt x="908" y="764"/>
                  <a:pt x="910" y="761"/>
                  <a:pt x="913" y="759"/>
                </a:cubicBezTo>
                <a:cubicBezTo>
                  <a:pt x="916" y="757"/>
                  <a:pt x="919" y="758"/>
                  <a:pt x="923" y="757"/>
                </a:cubicBezTo>
                <a:cubicBezTo>
                  <a:pt x="926" y="757"/>
                  <a:pt x="928" y="755"/>
                  <a:pt x="930" y="754"/>
                </a:cubicBezTo>
                <a:cubicBezTo>
                  <a:pt x="936" y="753"/>
                  <a:pt x="939" y="750"/>
                  <a:pt x="945" y="750"/>
                </a:cubicBezTo>
                <a:cubicBezTo>
                  <a:pt x="947" y="750"/>
                  <a:pt x="948" y="752"/>
                  <a:pt x="949" y="754"/>
                </a:cubicBezTo>
                <a:cubicBezTo>
                  <a:pt x="950" y="755"/>
                  <a:pt x="951" y="756"/>
                  <a:pt x="952" y="758"/>
                </a:cubicBezTo>
                <a:cubicBezTo>
                  <a:pt x="954" y="763"/>
                  <a:pt x="956" y="766"/>
                  <a:pt x="959" y="770"/>
                </a:cubicBezTo>
                <a:cubicBezTo>
                  <a:pt x="962" y="775"/>
                  <a:pt x="965" y="776"/>
                  <a:pt x="969" y="781"/>
                </a:cubicBezTo>
                <a:cubicBezTo>
                  <a:pt x="970" y="783"/>
                  <a:pt x="972" y="784"/>
                  <a:pt x="972" y="787"/>
                </a:cubicBezTo>
                <a:cubicBezTo>
                  <a:pt x="972" y="790"/>
                  <a:pt x="970" y="791"/>
                  <a:pt x="970" y="793"/>
                </a:cubicBezTo>
                <a:cubicBezTo>
                  <a:pt x="969" y="797"/>
                  <a:pt x="969" y="799"/>
                  <a:pt x="969" y="802"/>
                </a:cubicBezTo>
                <a:cubicBezTo>
                  <a:pt x="969" y="806"/>
                  <a:pt x="970" y="808"/>
                  <a:pt x="971" y="811"/>
                </a:cubicBezTo>
                <a:cubicBezTo>
                  <a:pt x="971" y="814"/>
                  <a:pt x="971" y="816"/>
                  <a:pt x="972" y="819"/>
                </a:cubicBezTo>
                <a:cubicBezTo>
                  <a:pt x="972" y="821"/>
                  <a:pt x="972" y="823"/>
                  <a:pt x="973" y="824"/>
                </a:cubicBezTo>
                <a:cubicBezTo>
                  <a:pt x="975" y="825"/>
                  <a:pt x="977" y="825"/>
                  <a:pt x="979" y="826"/>
                </a:cubicBezTo>
                <a:cubicBezTo>
                  <a:pt x="990" y="830"/>
                  <a:pt x="994" y="839"/>
                  <a:pt x="1005" y="840"/>
                </a:cubicBezTo>
                <a:cubicBezTo>
                  <a:pt x="1005" y="840"/>
                  <a:pt x="1005" y="840"/>
                  <a:pt x="1005" y="840"/>
                </a:cubicBezTo>
                <a:cubicBezTo>
                  <a:pt x="1007" y="839"/>
                  <a:pt x="1008" y="837"/>
                  <a:pt x="1009" y="836"/>
                </a:cubicBezTo>
                <a:cubicBezTo>
                  <a:pt x="1012" y="834"/>
                  <a:pt x="1014" y="834"/>
                  <a:pt x="1015" y="831"/>
                </a:cubicBezTo>
                <a:cubicBezTo>
                  <a:pt x="1016" y="829"/>
                  <a:pt x="1016" y="827"/>
                  <a:pt x="1017" y="825"/>
                </a:cubicBezTo>
                <a:cubicBezTo>
                  <a:pt x="1020" y="817"/>
                  <a:pt x="1023" y="813"/>
                  <a:pt x="1023" y="804"/>
                </a:cubicBezTo>
                <a:cubicBezTo>
                  <a:pt x="1023" y="802"/>
                  <a:pt x="1022" y="800"/>
                  <a:pt x="1022" y="797"/>
                </a:cubicBezTo>
                <a:cubicBezTo>
                  <a:pt x="1021" y="791"/>
                  <a:pt x="1021" y="788"/>
                  <a:pt x="1020" y="781"/>
                </a:cubicBezTo>
                <a:cubicBezTo>
                  <a:pt x="1020" y="777"/>
                  <a:pt x="1018" y="775"/>
                  <a:pt x="1018" y="770"/>
                </a:cubicBezTo>
                <a:cubicBezTo>
                  <a:pt x="1018" y="768"/>
                  <a:pt x="1019" y="766"/>
                  <a:pt x="1019" y="763"/>
                </a:cubicBezTo>
                <a:cubicBezTo>
                  <a:pt x="1020" y="763"/>
                  <a:pt x="1020" y="762"/>
                  <a:pt x="1021" y="762"/>
                </a:cubicBezTo>
                <a:cubicBezTo>
                  <a:pt x="1023" y="763"/>
                  <a:pt x="1024" y="764"/>
                  <a:pt x="1025" y="765"/>
                </a:cubicBezTo>
                <a:cubicBezTo>
                  <a:pt x="1027" y="767"/>
                  <a:pt x="1028" y="769"/>
                  <a:pt x="1030" y="770"/>
                </a:cubicBezTo>
                <a:cubicBezTo>
                  <a:pt x="1032" y="772"/>
                  <a:pt x="1034" y="772"/>
                  <a:pt x="1036" y="772"/>
                </a:cubicBezTo>
                <a:cubicBezTo>
                  <a:pt x="1040" y="774"/>
                  <a:pt x="1041" y="776"/>
                  <a:pt x="1042" y="779"/>
                </a:cubicBezTo>
                <a:cubicBezTo>
                  <a:pt x="1045" y="785"/>
                  <a:pt x="1048" y="787"/>
                  <a:pt x="1052" y="791"/>
                </a:cubicBezTo>
                <a:cubicBezTo>
                  <a:pt x="1055" y="794"/>
                  <a:pt x="1057" y="797"/>
                  <a:pt x="1061" y="797"/>
                </a:cubicBezTo>
                <a:cubicBezTo>
                  <a:pt x="1063" y="797"/>
                  <a:pt x="1064" y="795"/>
                  <a:pt x="1065" y="793"/>
                </a:cubicBezTo>
                <a:cubicBezTo>
                  <a:pt x="1066" y="791"/>
                  <a:pt x="1067" y="790"/>
                  <a:pt x="1069" y="787"/>
                </a:cubicBezTo>
                <a:cubicBezTo>
                  <a:pt x="1071" y="784"/>
                  <a:pt x="1074" y="784"/>
                  <a:pt x="1075" y="780"/>
                </a:cubicBezTo>
                <a:cubicBezTo>
                  <a:pt x="1076" y="779"/>
                  <a:pt x="1075" y="777"/>
                  <a:pt x="1076" y="776"/>
                </a:cubicBezTo>
                <a:cubicBezTo>
                  <a:pt x="1077" y="775"/>
                  <a:pt x="1079" y="775"/>
                  <a:pt x="1080" y="775"/>
                </a:cubicBezTo>
                <a:cubicBezTo>
                  <a:pt x="1083" y="774"/>
                  <a:pt x="1085" y="774"/>
                  <a:pt x="1088" y="773"/>
                </a:cubicBezTo>
                <a:cubicBezTo>
                  <a:pt x="1097" y="771"/>
                  <a:pt x="1099" y="764"/>
                  <a:pt x="1108" y="759"/>
                </a:cubicBezTo>
                <a:cubicBezTo>
                  <a:pt x="1111" y="758"/>
                  <a:pt x="1114" y="758"/>
                  <a:pt x="1118" y="758"/>
                </a:cubicBezTo>
                <a:cubicBezTo>
                  <a:pt x="1119" y="758"/>
                  <a:pt x="1120" y="757"/>
                  <a:pt x="1122" y="757"/>
                </a:cubicBezTo>
                <a:cubicBezTo>
                  <a:pt x="1132" y="757"/>
                  <a:pt x="1132" y="757"/>
                  <a:pt x="1132" y="757"/>
                </a:cubicBezTo>
                <a:cubicBezTo>
                  <a:pt x="1134" y="757"/>
                  <a:pt x="1135" y="755"/>
                  <a:pt x="1137" y="753"/>
                </a:cubicBezTo>
                <a:cubicBezTo>
                  <a:pt x="1143" y="749"/>
                  <a:pt x="1145" y="746"/>
                  <a:pt x="1151" y="743"/>
                </a:cubicBezTo>
                <a:cubicBezTo>
                  <a:pt x="1153" y="743"/>
                  <a:pt x="1154" y="743"/>
                  <a:pt x="1155" y="742"/>
                </a:cubicBezTo>
                <a:cubicBezTo>
                  <a:pt x="1159" y="741"/>
                  <a:pt x="1162" y="739"/>
                  <a:pt x="1166" y="738"/>
                </a:cubicBezTo>
                <a:cubicBezTo>
                  <a:pt x="1172" y="737"/>
                  <a:pt x="1175" y="737"/>
                  <a:pt x="1181" y="735"/>
                </a:cubicBezTo>
                <a:cubicBezTo>
                  <a:pt x="1186" y="733"/>
                  <a:pt x="1190" y="732"/>
                  <a:pt x="1195" y="729"/>
                </a:cubicBezTo>
                <a:cubicBezTo>
                  <a:pt x="1199" y="727"/>
                  <a:pt x="1200" y="723"/>
                  <a:pt x="1204" y="720"/>
                </a:cubicBezTo>
                <a:cubicBezTo>
                  <a:pt x="1208" y="718"/>
                  <a:pt x="1211" y="717"/>
                  <a:pt x="1214" y="715"/>
                </a:cubicBezTo>
                <a:cubicBezTo>
                  <a:pt x="1219" y="712"/>
                  <a:pt x="1219" y="707"/>
                  <a:pt x="1221" y="701"/>
                </a:cubicBezTo>
                <a:cubicBezTo>
                  <a:pt x="1221" y="701"/>
                  <a:pt x="1221" y="701"/>
                  <a:pt x="1221" y="701"/>
                </a:cubicBezTo>
                <a:cubicBezTo>
                  <a:pt x="1218" y="699"/>
                  <a:pt x="1216" y="698"/>
                  <a:pt x="1213" y="696"/>
                </a:cubicBezTo>
                <a:cubicBezTo>
                  <a:pt x="1211" y="695"/>
                  <a:pt x="1208" y="695"/>
                  <a:pt x="1208" y="692"/>
                </a:cubicBezTo>
                <a:cubicBezTo>
                  <a:pt x="1208" y="686"/>
                  <a:pt x="1213" y="683"/>
                  <a:pt x="1215" y="676"/>
                </a:cubicBezTo>
                <a:cubicBezTo>
                  <a:pt x="1214" y="674"/>
                  <a:pt x="1214" y="673"/>
                  <a:pt x="1212" y="670"/>
                </a:cubicBezTo>
                <a:cubicBezTo>
                  <a:pt x="1210" y="666"/>
                  <a:pt x="1207" y="665"/>
                  <a:pt x="1204" y="660"/>
                </a:cubicBezTo>
                <a:cubicBezTo>
                  <a:pt x="1203" y="657"/>
                  <a:pt x="1203" y="655"/>
                  <a:pt x="1202" y="651"/>
                </a:cubicBezTo>
                <a:cubicBezTo>
                  <a:pt x="1200" y="645"/>
                  <a:pt x="1200" y="641"/>
                  <a:pt x="1199" y="635"/>
                </a:cubicBezTo>
                <a:cubicBezTo>
                  <a:pt x="1199" y="631"/>
                  <a:pt x="1199" y="627"/>
                  <a:pt x="1197" y="624"/>
                </a:cubicBezTo>
                <a:cubicBezTo>
                  <a:pt x="1191" y="626"/>
                  <a:pt x="1187" y="629"/>
                  <a:pt x="1182" y="632"/>
                </a:cubicBezTo>
                <a:cubicBezTo>
                  <a:pt x="1179" y="635"/>
                  <a:pt x="1177" y="636"/>
                  <a:pt x="1174" y="638"/>
                </a:cubicBezTo>
                <a:cubicBezTo>
                  <a:pt x="1171" y="641"/>
                  <a:pt x="1169" y="644"/>
                  <a:pt x="1165" y="644"/>
                </a:cubicBezTo>
                <a:cubicBezTo>
                  <a:pt x="1161" y="644"/>
                  <a:pt x="1160" y="639"/>
                  <a:pt x="1159" y="635"/>
                </a:cubicBezTo>
                <a:cubicBezTo>
                  <a:pt x="1158" y="632"/>
                  <a:pt x="1157" y="630"/>
                  <a:pt x="1154" y="627"/>
                </a:cubicBezTo>
                <a:cubicBezTo>
                  <a:pt x="1152" y="624"/>
                  <a:pt x="1149" y="623"/>
                  <a:pt x="1147" y="619"/>
                </a:cubicBezTo>
                <a:cubicBezTo>
                  <a:pt x="1145" y="616"/>
                  <a:pt x="1145" y="613"/>
                  <a:pt x="1145" y="608"/>
                </a:cubicBezTo>
                <a:cubicBezTo>
                  <a:pt x="1145" y="593"/>
                  <a:pt x="1154" y="585"/>
                  <a:pt x="1154" y="570"/>
                </a:cubicBezTo>
                <a:cubicBezTo>
                  <a:pt x="1154" y="564"/>
                  <a:pt x="1152" y="560"/>
                  <a:pt x="1148" y="557"/>
                </a:cubicBezTo>
                <a:cubicBezTo>
                  <a:pt x="1143" y="552"/>
                  <a:pt x="1138" y="552"/>
                  <a:pt x="1131" y="551"/>
                </a:cubicBezTo>
                <a:cubicBezTo>
                  <a:pt x="1132" y="547"/>
                  <a:pt x="1134" y="545"/>
                  <a:pt x="1135" y="541"/>
                </a:cubicBezTo>
                <a:cubicBezTo>
                  <a:pt x="1136" y="536"/>
                  <a:pt x="1135" y="534"/>
                  <a:pt x="1135" y="529"/>
                </a:cubicBezTo>
                <a:cubicBezTo>
                  <a:pt x="1138" y="529"/>
                  <a:pt x="1140" y="530"/>
                  <a:pt x="1141" y="528"/>
                </a:cubicBezTo>
                <a:cubicBezTo>
                  <a:pt x="1142" y="527"/>
                  <a:pt x="1143" y="526"/>
                  <a:pt x="1144" y="524"/>
                </a:cubicBezTo>
                <a:cubicBezTo>
                  <a:pt x="1147" y="527"/>
                  <a:pt x="1149" y="528"/>
                  <a:pt x="1152" y="531"/>
                </a:cubicBezTo>
                <a:cubicBezTo>
                  <a:pt x="1153" y="532"/>
                  <a:pt x="1154" y="533"/>
                  <a:pt x="1155" y="535"/>
                </a:cubicBezTo>
                <a:cubicBezTo>
                  <a:pt x="1156" y="537"/>
                  <a:pt x="1157" y="539"/>
                  <a:pt x="1159" y="539"/>
                </a:cubicBezTo>
                <a:cubicBezTo>
                  <a:pt x="1162" y="539"/>
                  <a:pt x="1163" y="537"/>
                  <a:pt x="1165" y="537"/>
                </a:cubicBezTo>
                <a:cubicBezTo>
                  <a:pt x="1173" y="537"/>
                  <a:pt x="1173" y="549"/>
                  <a:pt x="1181" y="549"/>
                </a:cubicBezTo>
                <a:cubicBezTo>
                  <a:pt x="1184" y="549"/>
                  <a:pt x="1184" y="549"/>
                  <a:pt x="1184" y="549"/>
                </a:cubicBezTo>
                <a:cubicBezTo>
                  <a:pt x="1184" y="543"/>
                  <a:pt x="1184" y="543"/>
                  <a:pt x="1184" y="543"/>
                </a:cubicBezTo>
                <a:cubicBezTo>
                  <a:pt x="1182" y="534"/>
                  <a:pt x="1182" y="534"/>
                  <a:pt x="1182" y="534"/>
                </a:cubicBezTo>
                <a:cubicBezTo>
                  <a:pt x="1182" y="530"/>
                  <a:pt x="1183" y="526"/>
                  <a:pt x="1187" y="524"/>
                </a:cubicBezTo>
                <a:cubicBezTo>
                  <a:pt x="1189" y="524"/>
                  <a:pt x="1191" y="525"/>
                  <a:pt x="1193" y="523"/>
                </a:cubicBezTo>
                <a:cubicBezTo>
                  <a:pt x="1194" y="523"/>
                  <a:pt x="1193" y="521"/>
                  <a:pt x="1194" y="519"/>
                </a:cubicBezTo>
                <a:cubicBezTo>
                  <a:pt x="1194" y="518"/>
                  <a:pt x="1194" y="514"/>
                  <a:pt x="1195" y="513"/>
                </a:cubicBezTo>
                <a:cubicBezTo>
                  <a:pt x="1195" y="513"/>
                  <a:pt x="1195" y="513"/>
                  <a:pt x="1195" y="513"/>
                </a:cubicBezTo>
                <a:cubicBezTo>
                  <a:pt x="1194" y="507"/>
                  <a:pt x="1193" y="502"/>
                  <a:pt x="1191" y="496"/>
                </a:cubicBezTo>
                <a:cubicBezTo>
                  <a:pt x="1190" y="493"/>
                  <a:pt x="1188" y="491"/>
                  <a:pt x="1188" y="486"/>
                </a:cubicBezTo>
                <a:cubicBezTo>
                  <a:pt x="1194" y="486"/>
                  <a:pt x="1199" y="486"/>
                  <a:pt x="1204" y="483"/>
                </a:cubicBezTo>
                <a:cubicBezTo>
                  <a:pt x="1201" y="478"/>
                  <a:pt x="1197" y="478"/>
                  <a:pt x="1191" y="476"/>
                </a:cubicBezTo>
                <a:cubicBezTo>
                  <a:pt x="1189" y="475"/>
                  <a:pt x="1187" y="475"/>
                  <a:pt x="1185" y="472"/>
                </a:cubicBezTo>
                <a:cubicBezTo>
                  <a:pt x="1184" y="469"/>
                  <a:pt x="1183" y="467"/>
                  <a:pt x="1181" y="464"/>
                </a:cubicBezTo>
                <a:cubicBezTo>
                  <a:pt x="1178" y="462"/>
                  <a:pt x="1177" y="460"/>
                  <a:pt x="1175" y="456"/>
                </a:cubicBezTo>
                <a:cubicBezTo>
                  <a:pt x="1173" y="452"/>
                  <a:pt x="1170" y="451"/>
                  <a:pt x="1168" y="446"/>
                </a:cubicBezTo>
                <a:cubicBezTo>
                  <a:pt x="1168" y="444"/>
                  <a:pt x="1168" y="443"/>
                  <a:pt x="1167" y="440"/>
                </a:cubicBezTo>
                <a:cubicBezTo>
                  <a:pt x="1167" y="438"/>
                  <a:pt x="1165" y="436"/>
                  <a:pt x="1165" y="433"/>
                </a:cubicBezTo>
                <a:cubicBezTo>
                  <a:pt x="1165" y="427"/>
                  <a:pt x="1172" y="426"/>
                  <a:pt x="1177" y="423"/>
                </a:cubicBezTo>
                <a:cubicBezTo>
                  <a:pt x="1185" y="419"/>
                  <a:pt x="1189" y="417"/>
                  <a:pt x="1196" y="413"/>
                </a:cubicBezTo>
                <a:cubicBezTo>
                  <a:pt x="1203" y="410"/>
                  <a:pt x="1203" y="404"/>
                  <a:pt x="1207" y="398"/>
                </a:cubicBezTo>
                <a:cubicBezTo>
                  <a:pt x="1209" y="395"/>
                  <a:pt x="1210" y="392"/>
                  <a:pt x="1213" y="390"/>
                </a:cubicBezTo>
                <a:cubicBezTo>
                  <a:pt x="1215" y="390"/>
                  <a:pt x="1217" y="389"/>
                  <a:pt x="1217" y="388"/>
                </a:cubicBezTo>
                <a:cubicBezTo>
                  <a:pt x="1218" y="386"/>
                  <a:pt x="1219" y="384"/>
                  <a:pt x="1219" y="382"/>
                </a:cubicBezTo>
                <a:cubicBezTo>
                  <a:pt x="1224" y="378"/>
                  <a:pt x="1226" y="375"/>
                  <a:pt x="1230" y="370"/>
                </a:cubicBezTo>
                <a:cubicBezTo>
                  <a:pt x="1233" y="366"/>
                  <a:pt x="1236" y="365"/>
                  <a:pt x="1240" y="362"/>
                </a:cubicBezTo>
                <a:cubicBezTo>
                  <a:pt x="1242" y="361"/>
                  <a:pt x="1242" y="358"/>
                  <a:pt x="1244" y="358"/>
                </a:cubicBezTo>
                <a:cubicBezTo>
                  <a:pt x="1248" y="358"/>
                  <a:pt x="1250" y="362"/>
                  <a:pt x="1252" y="365"/>
                </a:cubicBezTo>
                <a:cubicBezTo>
                  <a:pt x="1255" y="370"/>
                  <a:pt x="1257" y="372"/>
                  <a:pt x="1261" y="376"/>
                </a:cubicBezTo>
                <a:cubicBezTo>
                  <a:pt x="1261" y="346"/>
                  <a:pt x="1261" y="346"/>
                  <a:pt x="1261" y="346"/>
                </a:cubicBezTo>
                <a:cubicBezTo>
                  <a:pt x="1261" y="343"/>
                  <a:pt x="1263" y="342"/>
                  <a:pt x="1264" y="340"/>
                </a:cubicBezTo>
                <a:cubicBezTo>
                  <a:pt x="1266" y="336"/>
                  <a:pt x="1267" y="334"/>
                  <a:pt x="1269" y="330"/>
                </a:cubicBezTo>
                <a:cubicBezTo>
                  <a:pt x="1273" y="323"/>
                  <a:pt x="1273" y="319"/>
                  <a:pt x="1274" y="311"/>
                </a:cubicBezTo>
                <a:cubicBezTo>
                  <a:pt x="1278" y="311"/>
                  <a:pt x="1280" y="312"/>
                  <a:pt x="1283" y="312"/>
                </a:cubicBezTo>
                <a:cubicBezTo>
                  <a:pt x="1288" y="312"/>
                  <a:pt x="1290" y="312"/>
                  <a:pt x="1294" y="312"/>
                </a:cubicBezTo>
                <a:cubicBezTo>
                  <a:pt x="1294" y="286"/>
                  <a:pt x="1294" y="286"/>
                  <a:pt x="1294" y="286"/>
                </a:cubicBezTo>
                <a:cubicBezTo>
                  <a:pt x="1294" y="282"/>
                  <a:pt x="1292" y="280"/>
                  <a:pt x="1292" y="276"/>
                </a:cubicBezTo>
                <a:cubicBezTo>
                  <a:pt x="1292" y="272"/>
                  <a:pt x="1293" y="270"/>
                  <a:pt x="1293" y="266"/>
                </a:cubicBezTo>
                <a:cubicBezTo>
                  <a:pt x="1294" y="258"/>
                  <a:pt x="1292" y="253"/>
                  <a:pt x="1294" y="246"/>
                </a:cubicBezTo>
                <a:cubicBezTo>
                  <a:pt x="1297" y="240"/>
                  <a:pt x="1300" y="238"/>
                  <a:pt x="1303" y="232"/>
                </a:cubicBezTo>
                <a:cubicBezTo>
                  <a:pt x="1308" y="224"/>
                  <a:pt x="1310" y="218"/>
                  <a:pt x="1314" y="210"/>
                </a:cubicBezTo>
                <a:cubicBezTo>
                  <a:pt x="1316" y="205"/>
                  <a:pt x="1318" y="203"/>
                  <a:pt x="1320" y="198"/>
                </a:cubicBezTo>
                <a:cubicBezTo>
                  <a:pt x="1321" y="195"/>
                  <a:pt x="1322" y="192"/>
                  <a:pt x="1324" y="189"/>
                </a:cubicBezTo>
                <a:cubicBezTo>
                  <a:pt x="1325" y="188"/>
                  <a:pt x="1328" y="188"/>
                  <a:pt x="1328" y="186"/>
                </a:cubicBezTo>
                <a:cubicBezTo>
                  <a:pt x="1328" y="182"/>
                  <a:pt x="1325" y="181"/>
                  <a:pt x="1323" y="178"/>
                </a:cubicBezTo>
                <a:cubicBezTo>
                  <a:pt x="1322" y="176"/>
                  <a:pt x="1321" y="174"/>
                  <a:pt x="1320" y="172"/>
                </a:cubicBezTo>
                <a:cubicBezTo>
                  <a:pt x="1319" y="170"/>
                  <a:pt x="1319" y="169"/>
                  <a:pt x="1318" y="167"/>
                </a:cubicBezTo>
                <a:cubicBezTo>
                  <a:pt x="1315" y="163"/>
                  <a:pt x="1313" y="161"/>
                  <a:pt x="1310" y="157"/>
                </a:cubicBezTo>
                <a:cubicBezTo>
                  <a:pt x="1308" y="155"/>
                  <a:pt x="1307" y="152"/>
                  <a:pt x="1305" y="149"/>
                </a:cubicBezTo>
                <a:cubicBezTo>
                  <a:pt x="1302" y="145"/>
                  <a:pt x="1299" y="143"/>
                  <a:pt x="1295" y="140"/>
                </a:cubicBezTo>
                <a:cubicBezTo>
                  <a:pt x="1293" y="139"/>
                  <a:pt x="1291" y="138"/>
                  <a:pt x="1289" y="137"/>
                </a:cubicBezTo>
                <a:cubicBezTo>
                  <a:pt x="1287" y="136"/>
                  <a:pt x="1286" y="135"/>
                  <a:pt x="1284" y="135"/>
                </a:cubicBezTo>
                <a:cubicBezTo>
                  <a:pt x="1280" y="135"/>
                  <a:pt x="1278" y="140"/>
                  <a:pt x="1277" y="144"/>
                </a:cubicBezTo>
                <a:cubicBezTo>
                  <a:pt x="1276" y="147"/>
                  <a:pt x="1276" y="150"/>
                  <a:pt x="1274" y="152"/>
                </a:cubicBezTo>
                <a:cubicBezTo>
                  <a:pt x="1271" y="155"/>
                  <a:pt x="1267" y="153"/>
                  <a:pt x="1263" y="154"/>
                </a:cubicBezTo>
                <a:cubicBezTo>
                  <a:pt x="1260" y="154"/>
                  <a:pt x="1258" y="156"/>
                  <a:pt x="1255" y="156"/>
                </a:cubicBezTo>
                <a:cubicBezTo>
                  <a:pt x="1253" y="156"/>
                  <a:pt x="1252" y="155"/>
                  <a:pt x="1249" y="155"/>
                </a:cubicBezTo>
                <a:cubicBezTo>
                  <a:pt x="1247" y="156"/>
                  <a:pt x="1246" y="156"/>
                  <a:pt x="1244" y="156"/>
                </a:cubicBezTo>
                <a:cubicBezTo>
                  <a:pt x="1240" y="156"/>
                  <a:pt x="1238" y="156"/>
                  <a:pt x="1235" y="154"/>
                </a:cubicBezTo>
                <a:cubicBezTo>
                  <a:pt x="1232" y="153"/>
                  <a:pt x="1231" y="150"/>
                  <a:pt x="1228" y="150"/>
                </a:cubicBezTo>
                <a:cubicBezTo>
                  <a:pt x="1226" y="150"/>
                  <a:pt x="1225" y="152"/>
                  <a:pt x="1224" y="154"/>
                </a:cubicBezTo>
                <a:cubicBezTo>
                  <a:pt x="1222" y="156"/>
                  <a:pt x="1221" y="158"/>
                  <a:pt x="1220" y="160"/>
                </a:cubicBezTo>
                <a:cubicBezTo>
                  <a:pt x="1218" y="163"/>
                  <a:pt x="1216" y="164"/>
                  <a:pt x="1213" y="165"/>
                </a:cubicBezTo>
                <a:cubicBezTo>
                  <a:pt x="1211" y="167"/>
                  <a:pt x="1209" y="168"/>
                  <a:pt x="1205" y="168"/>
                </a:cubicBezTo>
                <a:cubicBezTo>
                  <a:pt x="1203" y="168"/>
                  <a:pt x="1202" y="167"/>
                  <a:pt x="1199" y="166"/>
                </a:cubicBezTo>
                <a:cubicBezTo>
                  <a:pt x="1197" y="165"/>
                  <a:pt x="1195" y="164"/>
                  <a:pt x="1193" y="163"/>
                </a:cubicBezTo>
                <a:cubicBezTo>
                  <a:pt x="1192" y="162"/>
                  <a:pt x="1190" y="162"/>
                  <a:pt x="1189" y="160"/>
                </a:cubicBezTo>
                <a:cubicBezTo>
                  <a:pt x="1188" y="157"/>
                  <a:pt x="1188" y="155"/>
                  <a:pt x="1187" y="152"/>
                </a:cubicBezTo>
                <a:cubicBezTo>
                  <a:pt x="1186" y="150"/>
                  <a:pt x="1185" y="148"/>
                  <a:pt x="1184" y="146"/>
                </a:cubicBezTo>
                <a:cubicBezTo>
                  <a:pt x="1183" y="141"/>
                  <a:pt x="1182" y="137"/>
                  <a:pt x="1182" y="131"/>
                </a:cubicBezTo>
                <a:cubicBezTo>
                  <a:pt x="1182" y="129"/>
                  <a:pt x="1181" y="128"/>
                  <a:pt x="1180" y="125"/>
                </a:cubicBezTo>
                <a:cubicBezTo>
                  <a:pt x="1179" y="114"/>
                  <a:pt x="1173" y="109"/>
                  <a:pt x="1170" y="98"/>
                </a:cubicBezTo>
                <a:cubicBezTo>
                  <a:pt x="1169" y="94"/>
                  <a:pt x="1169" y="91"/>
                  <a:pt x="1167" y="86"/>
                </a:cubicBezTo>
                <a:cubicBezTo>
                  <a:pt x="1165" y="83"/>
                  <a:pt x="1164" y="81"/>
                  <a:pt x="1162" y="78"/>
                </a:cubicBezTo>
                <a:cubicBezTo>
                  <a:pt x="1161" y="76"/>
                  <a:pt x="1160" y="74"/>
                  <a:pt x="1157" y="74"/>
                </a:cubicBezTo>
                <a:cubicBezTo>
                  <a:pt x="1153" y="74"/>
                  <a:pt x="1151" y="76"/>
                  <a:pt x="1148" y="78"/>
                </a:cubicBezTo>
                <a:cubicBezTo>
                  <a:pt x="1146" y="81"/>
                  <a:pt x="1145" y="83"/>
                  <a:pt x="1143" y="86"/>
                </a:cubicBezTo>
                <a:cubicBezTo>
                  <a:pt x="1142" y="88"/>
                  <a:pt x="1142" y="90"/>
                  <a:pt x="1140" y="90"/>
                </a:cubicBezTo>
                <a:cubicBezTo>
                  <a:pt x="1134" y="90"/>
                  <a:pt x="1133" y="83"/>
                  <a:pt x="1128" y="79"/>
                </a:cubicBezTo>
                <a:cubicBezTo>
                  <a:pt x="1125" y="77"/>
                  <a:pt x="1123" y="77"/>
                  <a:pt x="1120" y="74"/>
                </a:cubicBezTo>
                <a:cubicBezTo>
                  <a:pt x="1118" y="72"/>
                  <a:pt x="1117" y="70"/>
                  <a:pt x="1113" y="70"/>
                </a:cubicBezTo>
                <a:cubicBezTo>
                  <a:pt x="1113" y="68"/>
                  <a:pt x="1113" y="68"/>
                  <a:pt x="1113" y="68"/>
                </a:cubicBezTo>
                <a:cubicBezTo>
                  <a:pt x="1114" y="65"/>
                  <a:pt x="1115" y="64"/>
                  <a:pt x="1116" y="62"/>
                </a:cubicBezTo>
                <a:cubicBezTo>
                  <a:pt x="1118" y="58"/>
                  <a:pt x="1120" y="56"/>
                  <a:pt x="1122" y="52"/>
                </a:cubicBezTo>
                <a:cubicBezTo>
                  <a:pt x="1124" y="47"/>
                  <a:pt x="1128" y="45"/>
                  <a:pt x="1130" y="40"/>
                </a:cubicBezTo>
                <a:cubicBezTo>
                  <a:pt x="1131" y="37"/>
                  <a:pt x="1133" y="35"/>
                  <a:pt x="1133" y="31"/>
                </a:cubicBezTo>
                <a:cubicBezTo>
                  <a:pt x="1133" y="26"/>
                  <a:pt x="1132" y="23"/>
                  <a:pt x="1130" y="18"/>
                </a:cubicBezTo>
                <a:cubicBezTo>
                  <a:pt x="1128" y="13"/>
                  <a:pt x="1125" y="12"/>
                  <a:pt x="1123" y="8"/>
                </a:cubicBezTo>
                <a:cubicBezTo>
                  <a:pt x="1122" y="6"/>
                  <a:pt x="1122" y="5"/>
                  <a:pt x="1122" y="3"/>
                </a:cubicBezTo>
                <a:cubicBezTo>
                  <a:pt x="1122" y="3"/>
                  <a:pt x="1122" y="3"/>
                  <a:pt x="1122" y="3"/>
                </a:cubicBezTo>
                <a:cubicBezTo>
                  <a:pt x="1118" y="4"/>
                  <a:pt x="1115" y="5"/>
                  <a:pt x="1109" y="5"/>
                </a:cubicBezTo>
                <a:cubicBezTo>
                  <a:pt x="1104" y="5"/>
                  <a:pt x="1101" y="4"/>
                  <a:pt x="1096" y="2"/>
                </a:cubicBezTo>
                <a:cubicBezTo>
                  <a:pt x="1095" y="2"/>
                  <a:pt x="1094" y="0"/>
                  <a:pt x="1092" y="0"/>
                </a:cubicBezTo>
                <a:cubicBezTo>
                  <a:pt x="1090" y="0"/>
                  <a:pt x="1090" y="2"/>
                  <a:pt x="1088" y="3"/>
                </a:cubicBezTo>
                <a:cubicBezTo>
                  <a:pt x="1087" y="6"/>
                  <a:pt x="1085" y="7"/>
                  <a:pt x="1084" y="9"/>
                </a:cubicBezTo>
                <a:cubicBezTo>
                  <a:pt x="1080" y="15"/>
                  <a:pt x="1077" y="18"/>
                  <a:pt x="1074" y="23"/>
                </a:cubicBezTo>
                <a:cubicBezTo>
                  <a:pt x="1071" y="29"/>
                  <a:pt x="1069" y="31"/>
                  <a:pt x="1066" y="36"/>
                </a:cubicBezTo>
                <a:cubicBezTo>
                  <a:pt x="1063" y="39"/>
                  <a:pt x="1062" y="42"/>
                  <a:pt x="1059" y="44"/>
                </a:cubicBezTo>
                <a:cubicBezTo>
                  <a:pt x="1057" y="45"/>
                  <a:pt x="1055" y="45"/>
                  <a:pt x="1055" y="46"/>
                </a:cubicBezTo>
                <a:cubicBezTo>
                  <a:pt x="1055" y="52"/>
                  <a:pt x="1057" y="55"/>
                  <a:pt x="1057" y="61"/>
                </a:cubicBezTo>
                <a:cubicBezTo>
                  <a:pt x="1060" y="61"/>
                  <a:pt x="1062" y="60"/>
                  <a:pt x="1066" y="60"/>
                </a:cubicBezTo>
                <a:cubicBezTo>
                  <a:pt x="1069" y="60"/>
                  <a:pt x="1073" y="60"/>
                  <a:pt x="1075" y="63"/>
                </a:cubicBezTo>
                <a:cubicBezTo>
                  <a:pt x="1076" y="66"/>
                  <a:pt x="1076" y="68"/>
                  <a:pt x="1077" y="71"/>
                </a:cubicBezTo>
                <a:cubicBezTo>
                  <a:pt x="1077" y="74"/>
                  <a:pt x="1077" y="76"/>
                  <a:pt x="1078" y="78"/>
                </a:cubicBezTo>
                <a:cubicBezTo>
                  <a:pt x="1081" y="84"/>
                  <a:pt x="1087" y="86"/>
                  <a:pt x="1087" y="93"/>
                </a:cubicBezTo>
                <a:cubicBezTo>
                  <a:pt x="1087" y="97"/>
                  <a:pt x="1086" y="100"/>
                  <a:pt x="1084" y="104"/>
                </a:cubicBezTo>
                <a:cubicBezTo>
                  <a:pt x="1083" y="107"/>
                  <a:pt x="1081" y="107"/>
                  <a:pt x="1079" y="110"/>
                </a:cubicBezTo>
                <a:cubicBezTo>
                  <a:pt x="1078" y="112"/>
                  <a:pt x="1077" y="114"/>
                  <a:pt x="1075" y="116"/>
                </a:cubicBezTo>
                <a:cubicBezTo>
                  <a:pt x="1075" y="117"/>
                  <a:pt x="1074" y="117"/>
                  <a:pt x="1073" y="117"/>
                </a:cubicBezTo>
                <a:cubicBezTo>
                  <a:pt x="1070" y="120"/>
                  <a:pt x="1067" y="121"/>
                  <a:pt x="1063" y="124"/>
                </a:cubicBezTo>
                <a:cubicBezTo>
                  <a:pt x="1062" y="125"/>
                  <a:pt x="1061" y="127"/>
                  <a:pt x="1060" y="128"/>
                </a:cubicBezTo>
                <a:cubicBezTo>
                  <a:pt x="1057" y="131"/>
                  <a:pt x="1055" y="132"/>
                  <a:pt x="1052" y="135"/>
                </a:cubicBezTo>
                <a:cubicBezTo>
                  <a:pt x="1046" y="143"/>
                  <a:pt x="1045" y="149"/>
                  <a:pt x="1042" y="159"/>
                </a:cubicBezTo>
                <a:cubicBezTo>
                  <a:pt x="1042" y="165"/>
                  <a:pt x="1043" y="169"/>
                  <a:pt x="1040" y="174"/>
                </a:cubicBezTo>
                <a:cubicBezTo>
                  <a:pt x="1038" y="179"/>
                  <a:pt x="1033" y="181"/>
                  <a:pt x="1031" y="186"/>
                </a:cubicBezTo>
                <a:cubicBezTo>
                  <a:pt x="1030" y="191"/>
                  <a:pt x="1030" y="194"/>
                  <a:pt x="1028" y="198"/>
                </a:cubicBezTo>
                <a:cubicBezTo>
                  <a:pt x="1027" y="201"/>
                  <a:pt x="1025" y="203"/>
                  <a:pt x="1023" y="205"/>
                </a:cubicBezTo>
                <a:cubicBezTo>
                  <a:pt x="1022" y="205"/>
                  <a:pt x="1021" y="205"/>
                  <a:pt x="1021" y="206"/>
                </a:cubicBezTo>
                <a:cubicBezTo>
                  <a:pt x="1019" y="209"/>
                  <a:pt x="1020" y="211"/>
                  <a:pt x="1018" y="214"/>
                </a:cubicBezTo>
                <a:cubicBezTo>
                  <a:pt x="1017" y="218"/>
                  <a:pt x="1015" y="220"/>
                  <a:pt x="1014" y="225"/>
                </a:cubicBezTo>
                <a:cubicBezTo>
                  <a:pt x="1017" y="224"/>
                  <a:pt x="1019" y="225"/>
                  <a:pt x="1022" y="225"/>
                </a:cubicBezTo>
                <a:cubicBezTo>
                  <a:pt x="1022" y="230"/>
                  <a:pt x="1022" y="230"/>
                  <a:pt x="1022" y="230"/>
                </a:cubicBezTo>
                <a:cubicBezTo>
                  <a:pt x="1022" y="234"/>
                  <a:pt x="1021" y="236"/>
                  <a:pt x="1020" y="239"/>
                </a:cubicBezTo>
                <a:cubicBezTo>
                  <a:pt x="1019" y="244"/>
                  <a:pt x="1018" y="247"/>
                  <a:pt x="1014" y="250"/>
                </a:cubicBezTo>
                <a:cubicBezTo>
                  <a:pt x="1011" y="252"/>
                  <a:pt x="1009" y="252"/>
                  <a:pt x="1006" y="252"/>
                </a:cubicBezTo>
                <a:cubicBezTo>
                  <a:pt x="1001" y="253"/>
                  <a:pt x="998" y="254"/>
                  <a:pt x="994" y="255"/>
                </a:cubicBezTo>
                <a:cubicBezTo>
                  <a:pt x="989" y="256"/>
                  <a:pt x="986" y="258"/>
                  <a:pt x="982" y="261"/>
                </a:cubicBezTo>
                <a:cubicBezTo>
                  <a:pt x="978" y="263"/>
                  <a:pt x="976" y="264"/>
                  <a:pt x="974" y="267"/>
                </a:cubicBezTo>
                <a:cubicBezTo>
                  <a:pt x="972" y="270"/>
                  <a:pt x="971" y="272"/>
                  <a:pt x="969" y="273"/>
                </a:cubicBezTo>
                <a:cubicBezTo>
                  <a:pt x="967" y="275"/>
                  <a:pt x="966" y="275"/>
                  <a:pt x="964" y="276"/>
                </a:cubicBezTo>
                <a:cubicBezTo>
                  <a:pt x="960" y="280"/>
                  <a:pt x="957" y="282"/>
                  <a:pt x="952" y="285"/>
                </a:cubicBezTo>
                <a:cubicBezTo>
                  <a:pt x="902" y="261"/>
                  <a:pt x="902" y="261"/>
                  <a:pt x="902" y="261"/>
                </a:cubicBezTo>
                <a:cubicBezTo>
                  <a:pt x="902" y="261"/>
                  <a:pt x="902" y="261"/>
                  <a:pt x="902" y="261"/>
                </a:cubicBezTo>
                <a:cubicBezTo>
                  <a:pt x="895" y="271"/>
                  <a:pt x="890" y="277"/>
                  <a:pt x="884" y="288"/>
                </a:cubicBezTo>
                <a:cubicBezTo>
                  <a:pt x="864" y="350"/>
                  <a:pt x="864" y="350"/>
                  <a:pt x="864" y="350"/>
                </a:cubicBezTo>
                <a:cubicBezTo>
                  <a:pt x="864" y="359"/>
                  <a:pt x="864" y="359"/>
                  <a:pt x="864" y="359"/>
                </a:cubicBezTo>
                <a:cubicBezTo>
                  <a:pt x="864" y="361"/>
                  <a:pt x="865" y="362"/>
                  <a:pt x="865" y="364"/>
                </a:cubicBezTo>
                <a:cubicBezTo>
                  <a:pt x="865" y="370"/>
                  <a:pt x="858" y="369"/>
                  <a:pt x="855" y="373"/>
                </a:cubicBezTo>
                <a:cubicBezTo>
                  <a:pt x="853" y="376"/>
                  <a:pt x="852" y="378"/>
                  <a:pt x="850" y="380"/>
                </a:cubicBezTo>
                <a:cubicBezTo>
                  <a:pt x="848" y="381"/>
                  <a:pt x="847" y="381"/>
                  <a:pt x="846" y="382"/>
                </a:cubicBezTo>
                <a:cubicBezTo>
                  <a:pt x="844" y="384"/>
                  <a:pt x="845" y="385"/>
                  <a:pt x="845" y="387"/>
                </a:cubicBezTo>
                <a:cubicBezTo>
                  <a:pt x="845" y="394"/>
                  <a:pt x="849" y="398"/>
                  <a:pt x="854" y="401"/>
                </a:cubicBezTo>
                <a:cubicBezTo>
                  <a:pt x="857" y="403"/>
                  <a:pt x="859" y="404"/>
                  <a:pt x="862" y="407"/>
                </a:cubicBezTo>
                <a:cubicBezTo>
                  <a:pt x="865" y="410"/>
                  <a:pt x="866" y="413"/>
                  <a:pt x="870" y="413"/>
                </a:cubicBezTo>
                <a:cubicBezTo>
                  <a:pt x="874" y="413"/>
                  <a:pt x="876" y="410"/>
                  <a:pt x="879" y="408"/>
                </a:cubicBezTo>
                <a:cubicBezTo>
                  <a:pt x="882" y="406"/>
                  <a:pt x="885" y="406"/>
                  <a:pt x="889" y="405"/>
                </a:cubicBezTo>
                <a:cubicBezTo>
                  <a:pt x="895" y="404"/>
                  <a:pt x="899" y="403"/>
                  <a:pt x="904" y="402"/>
                </a:cubicBezTo>
                <a:cubicBezTo>
                  <a:pt x="907" y="402"/>
                  <a:pt x="909" y="401"/>
                  <a:pt x="912" y="401"/>
                </a:cubicBezTo>
                <a:cubicBezTo>
                  <a:pt x="918" y="401"/>
                  <a:pt x="921" y="403"/>
                  <a:pt x="925" y="406"/>
                </a:cubicBezTo>
                <a:cubicBezTo>
                  <a:pt x="927" y="408"/>
                  <a:pt x="929" y="410"/>
                  <a:pt x="932" y="410"/>
                </a:cubicBezTo>
                <a:cubicBezTo>
                  <a:pt x="933" y="411"/>
                  <a:pt x="933" y="411"/>
                  <a:pt x="934" y="411"/>
                </a:cubicBezTo>
                <a:cubicBezTo>
                  <a:pt x="938" y="411"/>
                  <a:pt x="939" y="408"/>
                  <a:pt x="941" y="405"/>
                </a:cubicBezTo>
                <a:cubicBezTo>
                  <a:pt x="943" y="403"/>
                  <a:pt x="945" y="402"/>
                  <a:pt x="946" y="399"/>
                </a:cubicBezTo>
                <a:cubicBezTo>
                  <a:pt x="950" y="394"/>
                  <a:pt x="955" y="391"/>
                  <a:pt x="961" y="391"/>
                </a:cubicBezTo>
                <a:cubicBezTo>
                  <a:pt x="969" y="391"/>
                  <a:pt x="972" y="394"/>
                  <a:pt x="979" y="396"/>
                </a:cubicBezTo>
                <a:cubicBezTo>
                  <a:pt x="982" y="397"/>
                  <a:pt x="983" y="398"/>
                  <a:pt x="985" y="398"/>
                </a:cubicBezTo>
                <a:cubicBezTo>
                  <a:pt x="995" y="402"/>
                  <a:pt x="1002" y="404"/>
                  <a:pt x="1007" y="413"/>
                </a:cubicBezTo>
                <a:cubicBezTo>
                  <a:pt x="1009" y="418"/>
                  <a:pt x="1010" y="421"/>
                  <a:pt x="1011" y="426"/>
                </a:cubicBezTo>
                <a:cubicBezTo>
                  <a:pt x="1012" y="427"/>
                  <a:pt x="1013" y="427"/>
                  <a:pt x="1013" y="428"/>
                </a:cubicBezTo>
                <a:cubicBezTo>
                  <a:pt x="1016" y="431"/>
                  <a:pt x="1018" y="434"/>
                  <a:pt x="1022" y="436"/>
                </a:cubicBezTo>
                <a:cubicBezTo>
                  <a:pt x="1025" y="438"/>
                  <a:pt x="1027" y="440"/>
                  <a:pt x="1030" y="441"/>
                </a:cubicBezTo>
                <a:cubicBezTo>
                  <a:pt x="1034" y="444"/>
                  <a:pt x="1038" y="444"/>
                  <a:pt x="1041" y="447"/>
                </a:cubicBezTo>
                <a:cubicBezTo>
                  <a:pt x="1041" y="448"/>
                  <a:pt x="1042" y="448"/>
                  <a:pt x="1043" y="449"/>
                </a:cubicBezTo>
                <a:cubicBezTo>
                  <a:pt x="1044" y="451"/>
                  <a:pt x="1044" y="453"/>
                  <a:pt x="1044" y="456"/>
                </a:cubicBezTo>
                <a:cubicBezTo>
                  <a:pt x="1044" y="463"/>
                  <a:pt x="1043" y="467"/>
                  <a:pt x="1041" y="474"/>
                </a:cubicBezTo>
                <a:cubicBezTo>
                  <a:pt x="1040" y="478"/>
                  <a:pt x="1038" y="481"/>
                  <a:pt x="1036" y="485"/>
                </a:cubicBezTo>
                <a:cubicBezTo>
                  <a:pt x="1035" y="487"/>
                  <a:pt x="1034" y="489"/>
                  <a:pt x="1033" y="491"/>
                </a:cubicBezTo>
                <a:cubicBezTo>
                  <a:pt x="1032" y="493"/>
                  <a:pt x="1031" y="495"/>
                  <a:pt x="1029" y="495"/>
                </a:cubicBezTo>
                <a:cubicBezTo>
                  <a:pt x="1024" y="495"/>
                  <a:pt x="1021" y="492"/>
                  <a:pt x="1017" y="488"/>
                </a:cubicBezTo>
                <a:cubicBezTo>
                  <a:pt x="1015" y="485"/>
                  <a:pt x="1014" y="482"/>
                  <a:pt x="1011" y="480"/>
                </a:cubicBezTo>
                <a:cubicBezTo>
                  <a:pt x="1007" y="477"/>
                  <a:pt x="1004" y="477"/>
                  <a:pt x="999" y="476"/>
                </a:cubicBezTo>
                <a:cubicBezTo>
                  <a:pt x="995" y="475"/>
                  <a:pt x="992" y="474"/>
                  <a:pt x="988" y="474"/>
                </a:cubicBezTo>
                <a:cubicBezTo>
                  <a:pt x="981" y="474"/>
                  <a:pt x="977" y="476"/>
                  <a:pt x="971" y="478"/>
                </a:cubicBezTo>
                <a:cubicBezTo>
                  <a:pt x="961" y="481"/>
                  <a:pt x="959" y="491"/>
                  <a:pt x="949" y="491"/>
                </a:cubicBezTo>
                <a:cubicBezTo>
                  <a:pt x="946" y="491"/>
                  <a:pt x="945" y="490"/>
                  <a:pt x="942" y="488"/>
                </a:cubicBezTo>
                <a:cubicBezTo>
                  <a:pt x="941" y="488"/>
                  <a:pt x="940" y="485"/>
                  <a:pt x="938" y="485"/>
                </a:cubicBezTo>
                <a:cubicBezTo>
                  <a:pt x="935" y="485"/>
                  <a:pt x="935" y="489"/>
                  <a:pt x="934" y="492"/>
                </a:cubicBezTo>
                <a:cubicBezTo>
                  <a:pt x="933" y="494"/>
                  <a:pt x="932" y="495"/>
                  <a:pt x="932" y="497"/>
                </a:cubicBezTo>
                <a:cubicBezTo>
                  <a:pt x="930" y="502"/>
                  <a:pt x="926" y="506"/>
                  <a:pt x="920" y="506"/>
                </a:cubicBezTo>
                <a:cubicBezTo>
                  <a:pt x="914" y="506"/>
                  <a:pt x="912" y="503"/>
                  <a:pt x="906" y="503"/>
                </a:cubicBezTo>
                <a:cubicBezTo>
                  <a:pt x="902" y="503"/>
                  <a:pt x="900" y="506"/>
                  <a:pt x="898" y="509"/>
                </a:cubicBezTo>
                <a:cubicBezTo>
                  <a:pt x="896" y="511"/>
                  <a:pt x="894" y="512"/>
                  <a:pt x="892" y="514"/>
                </a:cubicBezTo>
                <a:cubicBezTo>
                  <a:pt x="886" y="518"/>
                  <a:pt x="881" y="522"/>
                  <a:pt x="881" y="529"/>
                </a:cubicBezTo>
                <a:cubicBezTo>
                  <a:pt x="881" y="534"/>
                  <a:pt x="883" y="537"/>
                  <a:pt x="883" y="543"/>
                </a:cubicBezTo>
                <a:cubicBezTo>
                  <a:pt x="883" y="545"/>
                  <a:pt x="881" y="546"/>
                  <a:pt x="880" y="547"/>
                </a:cubicBezTo>
                <a:cubicBezTo>
                  <a:pt x="878" y="548"/>
                  <a:pt x="876" y="549"/>
                  <a:pt x="874" y="549"/>
                </a:cubicBezTo>
                <a:cubicBezTo>
                  <a:pt x="871" y="550"/>
                  <a:pt x="870" y="549"/>
                  <a:pt x="867" y="549"/>
                </a:cubicBezTo>
                <a:cubicBezTo>
                  <a:pt x="863" y="550"/>
                  <a:pt x="863" y="554"/>
                  <a:pt x="860" y="556"/>
                </a:cubicBezTo>
                <a:cubicBezTo>
                  <a:pt x="856" y="561"/>
                  <a:pt x="852" y="563"/>
                  <a:pt x="846" y="565"/>
                </a:cubicBezTo>
                <a:cubicBezTo>
                  <a:pt x="841" y="567"/>
                  <a:pt x="837" y="569"/>
                  <a:pt x="831" y="569"/>
                </a:cubicBezTo>
                <a:cubicBezTo>
                  <a:pt x="827" y="569"/>
                  <a:pt x="824" y="568"/>
                  <a:pt x="820" y="565"/>
                </a:cubicBezTo>
                <a:cubicBezTo>
                  <a:pt x="818" y="563"/>
                  <a:pt x="816" y="560"/>
                  <a:pt x="813" y="560"/>
                </a:cubicBezTo>
                <a:cubicBezTo>
                  <a:pt x="805" y="560"/>
                  <a:pt x="801" y="567"/>
                  <a:pt x="797" y="574"/>
                </a:cubicBezTo>
                <a:cubicBezTo>
                  <a:pt x="796" y="578"/>
                  <a:pt x="794" y="581"/>
                  <a:pt x="791" y="584"/>
                </a:cubicBezTo>
                <a:cubicBezTo>
                  <a:pt x="788" y="588"/>
                  <a:pt x="787" y="591"/>
                  <a:pt x="782" y="594"/>
                </a:cubicBezTo>
                <a:cubicBezTo>
                  <a:pt x="779" y="596"/>
                  <a:pt x="776" y="597"/>
                  <a:pt x="772" y="599"/>
                </a:cubicBezTo>
                <a:cubicBezTo>
                  <a:pt x="769" y="602"/>
                  <a:pt x="766" y="603"/>
                  <a:pt x="762" y="605"/>
                </a:cubicBezTo>
                <a:cubicBezTo>
                  <a:pt x="758" y="608"/>
                  <a:pt x="755" y="608"/>
                  <a:pt x="751" y="608"/>
                </a:cubicBezTo>
                <a:cubicBezTo>
                  <a:pt x="746" y="609"/>
                  <a:pt x="743" y="610"/>
                  <a:pt x="739" y="610"/>
                </a:cubicBezTo>
                <a:cubicBezTo>
                  <a:pt x="727" y="610"/>
                  <a:pt x="720" y="605"/>
                  <a:pt x="710" y="597"/>
                </a:cubicBezTo>
                <a:cubicBezTo>
                  <a:pt x="708" y="596"/>
                  <a:pt x="707" y="594"/>
                  <a:pt x="705" y="592"/>
                </a:cubicBezTo>
                <a:cubicBezTo>
                  <a:pt x="702" y="590"/>
                  <a:pt x="700" y="589"/>
                  <a:pt x="696" y="588"/>
                </a:cubicBezTo>
                <a:cubicBezTo>
                  <a:pt x="693" y="588"/>
                  <a:pt x="691" y="587"/>
                  <a:pt x="688" y="587"/>
                </a:cubicBezTo>
                <a:cubicBezTo>
                  <a:pt x="682" y="587"/>
                  <a:pt x="679" y="591"/>
                  <a:pt x="674" y="595"/>
                </a:cubicBezTo>
                <a:cubicBezTo>
                  <a:pt x="671" y="597"/>
                  <a:pt x="669" y="599"/>
                  <a:pt x="667" y="602"/>
                </a:cubicBezTo>
                <a:cubicBezTo>
                  <a:pt x="664" y="607"/>
                  <a:pt x="664" y="612"/>
                  <a:pt x="660" y="617"/>
                </a:cubicBezTo>
                <a:cubicBezTo>
                  <a:pt x="660" y="624"/>
                  <a:pt x="655" y="628"/>
                  <a:pt x="655" y="635"/>
                </a:cubicBezTo>
                <a:cubicBezTo>
                  <a:pt x="655" y="637"/>
                  <a:pt x="655" y="638"/>
                  <a:pt x="656" y="639"/>
                </a:cubicBezTo>
                <a:cubicBezTo>
                  <a:pt x="657" y="641"/>
                  <a:pt x="659" y="641"/>
                  <a:pt x="660" y="643"/>
                </a:cubicBezTo>
                <a:cubicBezTo>
                  <a:pt x="663" y="647"/>
                  <a:pt x="664" y="649"/>
                  <a:pt x="667" y="652"/>
                </a:cubicBezTo>
                <a:cubicBezTo>
                  <a:pt x="670" y="655"/>
                  <a:pt x="672" y="656"/>
                  <a:pt x="675" y="658"/>
                </a:cubicBezTo>
                <a:cubicBezTo>
                  <a:pt x="676" y="660"/>
                  <a:pt x="676" y="661"/>
                  <a:pt x="677" y="662"/>
                </a:cubicBezTo>
                <a:cubicBezTo>
                  <a:pt x="679" y="665"/>
                  <a:pt x="681" y="665"/>
                  <a:pt x="683" y="666"/>
                </a:cubicBezTo>
                <a:cubicBezTo>
                  <a:pt x="681" y="671"/>
                  <a:pt x="679" y="673"/>
                  <a:pt x="677" y="676"/>
                </a:cubicBezTo>
                <a:cubicBezTo>
                  <a:pt x="673" y="682"/>
                  <a:pt x="671" y="687"/>
                  <a:pt x="665" y="690"/>
                </a:cubicBezTo>
                <a:cubicBezTo>
                  <a:pt x="661" y="692"/>
                  <a:pt x="658" y="691"/>
                  <a:pt x="653" y="692"/>
                </a:cubicBezTo>
                <a:cubicBezTo>
                  <a:pt x="650" y="693"/>
                  <a:pt x="649" y="695"/>
                  <a:pt x="645" y="696"/>
                </a:cubicBezTo>
                <a:cubicBezTo>
                  <a:pt x="641" y="700"/>
                  <a:pt x="638" y="702"/>
                  <a:pt x="634" y="706"/>
                </a:cubicBezTo>
                <a:cubicBezTo>
                  <a:pt x="632" y="708"/>
                  <a:pt x="631" y="708"/>
                  <a:pt x="630" y="709"/>
                </a:cubicBezTo>
                <a:cubicBezTo>
                  <a:pt x="627" y="712"/>
                  <a:pt x="626" y="714"/>
                  <a:pt x="623" y="717"/>
                </a:cubicBezTo>
                <a:cubicBezTo>
                  <a:pt x="616" y="726"/>
                  <a:pt x="612" y="731"/>
                  <a:pt x="605" y="739"/>
                </a:cubicBezTo>
                <a:cubicBezTo>
                  <a:pt x="598" y="747"/>
                  <a:pt x="591" y="747"/>
                  <a:pt x="581" y="748"/>
                </a:cubicBezTo>
                <a:cubicBezTo>
                  <a:pt x="575" y="748"/>
                  <a:pt x="573" y="753"/>
                  <a:pt x="568" y="754"/>
                </a:cubicBezTo>
                <a:cubicBezTo>
                  <a:pt x="567" y="755"/>
                  <a:pt x="566" y="754"/>
                  <a:pt x="566" y="754"/>
                </a:cubicBezTo>
                <a:cubicBezTo>
                  <a:pt x="562" y="756"/>
                  <a:pt x="559" y="756"/>
                  <a:pt x="555" y="756"/>
                </a:cubicBezTo>
                <a:cubicBezTo>
                  <a:pt x="543" y="756"/>
                  <a:pt x="536" y="754"/>
                  <a:pt x="524" y="754"/>
                </a:cubicBezTo>
                <a:cubicBezTo>
                  <a:pt x="517" y="754"/>
                  <a:pt x="514" y="755"/>
                  <a:pt x="507" y="755"/>
                </a:cubicBezTo>
                <a:cubicBezTo>
                  <a:pt x="476" y="755"/>
                  <a:pt x="476" y="755"/>
                  <a:pt x="476" y="755"/>
                </a:cubicBezTo>
                <a:cubicBezTo>
                  <a:pt x="470" y="755"/>
                  <a:pt x="467" y="759"/>
                  <a:pt x="461" y="761"/>
                </a:cubicBezTo>
                <a:cubicBezTo>
                  <a:pt x="456" y="764"/>
                  <a:pt x="452" y="765"/>
                  <a:pt x="446" y="766"/>
                </a:cubicBezTo>
                <a:cubicBezTo>
                  <a:pt x="434" y="770"/>
                  <a:pt x="428" y="774"/>
                  <a:pt x="415" y="777"/>
                </a:cubicBezTo>
                <a:cubicBezTo>
                  <a:pt x="406" y="780"/>
                  <a:pt x="401" y="783"/>
                  <a:pt x="392" y="787"/>
                </a:cubicBezTo>
                <a:cubicBezTo>
                  <a:pt x="390" y="789"/>
                  <a:pt x="388" y="789"/>
                  <a:pt x="386" y="790"/>
                </a:cubicBezTo>
                <a:cubicBezTo>
                  <a:pt x="381" y="794"/>
                  <a:pt x="379" y="796"/>
                  <a:pt x="374" y="799"/>
                </a:cubicBezTo>
                <a:cubicBezTo>
                  <a:pt x="369" y="803"/>
                  <a:pt x="366" y="806"/>
                  <a:pt x="360" y="808"/>
                </a:cubicBezTo>
                <a:cubicBezTo>
                  <a:pt x="359" y="808"/>
                  <a:pt x="359" y="809"/>
                  <a:pt x="358" y="809"/>
                </a:cubicBezTo>
                <a:cubicBezTo>
                  <a:pt x="354" y="809"/>
                  <a:pt x="352" y="806"/>
                  <a:pt x="349" y="806"/>
                </a:cubicBezTo>
                <a:cubicBezTo>
                  <a:pt x="345" y="806"/>
                  <a:pt x="342" y="808"/>
                  <a:pt x="340" y="806"/>
                </a:cubicBezTo>
                <a:cubicBezTo>
                  <a:pt x="338" y="804"/>
                  <a:pt x="338" y="801"/>
                  <a:pt x="338" y="798"/>
                </a:cubicBezTo>
                <a:cubicBezTo>
                  <a:pt x="338" y="795"/>
                  <a:pt x="339" y="793"/>
                  <a:pt x="339" y="790"/>
                </a:cubicBezTo>
                <a:cubicBezTo>
                  <a:pt x="337" y="790"/>
                  <a:pt x="336" y="791"/>
                  <a:pt x="333" y="792"/>
                </a:cubicBezTo>
                <a:cubicBezTo>
                  <a:pt x="330" y="794"/>
                  <a:pt x="328" y="794"/>
                  <a:pt x="325" y="795"/>
                </a:cubicBezTo>
                <a:cubicBezTo>
                  <a:pt x="320" y="797"/>
                  <a:pt x="317" y="798"/>
                  <a:pt x="311" y="798"/>
                </a:cubicBezTo>
                <a:cubicBezTo>
                  <a:pt x="303" y="798"/>
                  <a:pt x="299" y="798"/>
                  <a:pt x="291" y="795"/>
                </a:cubicBezTo>
                <a:cubicBezTo>
                  <a:pt x="289" y="794"/>
                  <a:pt x="288" y="793"/>
                  <a:pt x="285" y="792"/>
                </a:cubicBezTo>
                <a:cubicBezTo>
                  <a:pt x="280" y="790"/>
                  <a:pt x="277" y="789"/>
                  <a:pt x="271" y="786"/>
                </a:cubicBezTo>
                <a:cubicBezTo>
                  <a:pt x="269" y="785"/>
                  <a:pt x="268" y="783"/>
                  <a:pt x="265" y="782"/>
                </a:cubicBezTo>
                <a:cubicBezTo>
                  <a:pt x="262" y="780"/>
                  <a:pt x="259" y="780"/>
                  <a:pt x="255" y="779"/>
                </a:cubicBezTo>
                <a:cubicBezTo>
                  <a:pt x="246" y="777"/>
                  <a:pt x="239" y="778"/>
                  <a:pt x="230" y="773"/>
                </a:cubicBezTo>
                <a:cubicBezTo>
                  <a:pt x="219" y="768"/>
                  <a:pt x="217" y="757"/>
                  <a:pt x="205" y="754"/>
                </a:cubicBezTo>
                <a:cubicBezTo>
                  <a:pt x="205" y="754"/>
                  <a:pt x="204" y="754"/>
                  <a:pt x="203" y="754"/>
                </a:cubicBezTo>
                <a:cubicBezTo>
                  <a:pt x="195" y="752"/>
                  <a:pt x="191" y="750"/>
                  <a:pt x="183" y="748"/>
                </a:cubicBezTo>
                <a:cubicBezTo>
                  <a:pt x="179" y="748"/>
                  <a:pt x="177" y="747"/>
                  <a:pt x="174" y="746"/>
                </a:cubicBezTo>
                <a:cubicBezTo>
                  <a:pt x="165" y="745"/>
                  <a:pt x="160" y="744"/>
                  <a:pt x="150" y="744"/>
                </a:cubicBezTo>
                <a:cubicBezTo>
                  <a:pt x="124" y="744"/>
                  <a:pt x="110" y="746"/>
                  <a:pt x="84" y="746"/>
                </a:cubicBezTo>
                <a:cubicBezTo>
                  <a:pt x="51" y="743"/>
                  <a:pt x="32" y="736"/>
                  <a:pt x="0" y="736"/>
                </a:cubicBezTo>
                <a:cubicBezTo>
                  <a:pt x="0" y="736"/>
                  <a:pt x="0" y="736"/>
                  <a:pt x="0" y="736"/>
                </a:cubicBezTo>
                <a:cubicBezTo>
                  <a:pt x="1" y="740"/>
                  <a:pt x="2" y="742"/>
                  <a:pt x="3" y="745"/>
                </a:cubicBezTo>
                <a:cubicBezTo>
                  <a:pt x="3" y="747"/>
                  <a:pt x="3" y="748"/>
                  <a:pt x="3" y="749"/>
                </a:cubicBezTo>
                <a:cubicBezTo>
                  <a:pt x="5" y="755"/>
                  <a:pt x="8" y="758"/>
                  <a:pt x="11" y="763"/>
                </a:cubicBezTo>
                <a:cubicBezTo>
                  <a:pt x="12" y="767"/>
                  <a:pt x="13" y="770"/>
                  <a:pt x="14" y="773"/>
                </a:cubicBezTo>
                <a:cubicBezTo>
                  <a:pt x="19" y="785"/>
                  <a:pt x="25" y="791"/>
                  <a:pt x="25" y="803"/>
                </a:cubicBezTo>
                <a:cubicBezTo>
                  <a:pt x="25" y="805"/>
                  <a:pt x="25" y="806"/>
                  <a:pt x="24" y="807"/>
                </a:cubicBezTo>
                <a:cubicBezTo>
                  <a:pt x="23" y="812"/>
                  <a:pt x="16" y="811"/>
                  <a:pt x="16" y="816"/>
                </a:cubicBezTo>
                <a:cubicBezTo>
                  <a:pt x="16" y="818"/>
                  <a:pt x="18" y="818"/>
                  <a:pt x="20" y="819"/>
                </a:cubicBezTo>
                <a:cubicBezTo>
                  <a:pt x="22" y="821"/>
                  <a:pt x="23" y="823"/>
                  <a:pt x="24" y="825"/>
                </a:cubicBezTo>
                <a:cubicBezTo>
                  <a:pt x="26" y="828"/>
                  <a:pt x="27" y="830"/>
                  <a:pt x="29" y="833"/>
                </a:cubicBezTo>
                <a:cubicBezTo>
                  <a:pt x="33" y="839"/>
                  <a:pt x="38" y="841"/>
                  <a:pt x="44" y="846"/>
                </a:cubicBezTo>
                <a:cubicBezTo>
                  <a:pt x="46" y="848"/>
                  <a:pt x="48" y="849"/>
                  <a:pt x="49" y="851"/>
                </a:cubicBezTo>
                <a:cubicBezTo>
                  <a:pt x="49" y="854"/>
                  <a:pt x="48" y="856"/>
                  <a:pt x="49" y="859"/>
                </a:cubicBezTo>
                <a:cubicBezTo>
                  <a:pt x="49" y="863"/>
                  <a:pt x="51" y="864"/>
                  <a:pt x="52" y="867"/>
                </a:cubicBezTo>
                <a:cubicBezTo>
                  <a:pt x="53" y="871"/>
                  <a:pt x="53" y="874"/>
                  <a:pt x="55" y="877"/>
                </a:cubicBezTo>
                <a:cubicBezTo>
                  <a:pt x="60" y="876"/>
                  <a:pt x="63" y="875"/>
                  <a:pt x="67" y="872"/>
                </a:cubicBezTo>
                <a:cubicBezTo>
                  <a:pt x="69" y="871"/>
                  <a:pt x="71" y="870"/>
                  <a:pt x="73" y="867"/>
                </a:cubicBezTo>
                <a:cubicBezTo>
                  <a:pt x="76" y="864"/>
                  <a:pt x="77" y="861"/>
                  <a:pt x="81" y="858"/>
                </a:cubicBezTo>
                <a:cubicBezTo>
                  <a:pt x="83" y="856"/>
                  <a:pt x="85" y="854"/>
                  <a:pt x="89" y="854"/>
                </a:cubicBezTo>
                <a:cubicBezTo>
                  <a:pt x="93" y="854"/>
                  <a:pt x="94" y="856"/>
                  <a:pt x="98" y="856"/>
                </a:cubicBezTo>
                <a:cubicBezTo>
                  <a:pt x="102" y="856"/>
                  <a:pt x="104" y="856"/>
                  <a:pt x="107" y="854"/>
                </a:cubicBezTo>
                <a:cubicBezTo>
                  <a:pt x="109" y="854"/>
                  <a:pt x="110" y="853"/>
                  <a:pt x="111" y="852"/>
                </a:cubicBezTo>
                <a:cubicBezTo>
                  <a:pt x="112" y="851"/>
                  <a:pt x="113" y="849"/>
                  <a:pt x="114" y="849"/>
                </a:cubicBezTo>
                <a:cubicBezTo>
                  <a:pt x="116" y="849"/>
                  <a:pt x="117" y="851"/>
                  <a:pt x="118" y="851"/>
                </a:cubicBezTo>
                <a:cubicBezTo>
                  <a:pt x="122" y="853"/>
                  <a:pt x="124" y="854"/>
                  <a:pt x="128" y="855"/>
                </a:cubicBezTo>
                <a:cubicBezTo>
                  <a:pt x="133" y="857"/>
                  <a:pt x="136" y="857"/>
                  <a:pt x="140" y="860"/>
                </a:cubicBezTo>
                <a:cubicBezTo>
                  <a:pt x="138" y="868"/>
                  <a:pt x="132" y="871"/>
                  <a:pt x="128" y="878"/>
                </a:cubicBezTo>
                <a:cubicBezTo>
                  <a:pt x="126" y="882"/>
                  <a:pt x="125" y="884"/>
                  <a:pt x="123" y="888"/>
                </a:cubicBezTo>
                <a:cubicBezTo>
                  <a:pt x="121" y="893"/>
                  <a:pt x="120" y="896"/>
                  <a:pt x="117" y="900"/>
                </a:cubicBezTo>
                <a:cubicBezTo>
                  <a:pt x="115" y="904"/>
                  <a:pt x="111" y="904"/>
                  <a:pt x="109" y="907"/>
                </a:cubicBezTo>
                <a:cubicBezTo>
                  <a:pt x="107" y="909"/>
                  <a:pt x="106" y="911"/>
                  <a:pt x="105" y="913"/>
                </a:cubicBezTo>
                <a:cubicBezTo>
                  <a:pt x="108" y="914"/>
                  <a:pt x="110" y="914"/>
                  <a:pt x="113" y="915"/>
                </a:cubicBezTo>
                <a:cubicBezTo>
                  <a:pt x="116" y="917"/>
                  <a:pt x="118" y="919"/>
                  <a:pt x="121" y="920"/>
                </a:cubicBezTo>
                <a:cubicBezTo>
                  <a:pt x="128" y="924"/>
                  <a:pt x="133" y="924"/>
                  <a:pt x="139" y="929"/>
                </a:cubicBezTo>
                <a:cubicBezTo>
                  <a:pt x="145" y="933"/>
                  <a:pt x="147" y="939"/>
                  <a:pt x="154" y="939"/>
                </a:cubicBezTo>
                <a:cubicBezTo>
                  <a:pt x="159" y="940"/>
                  <a:pt x="161" y="940"/>
                  <a:pt x="165" y="941"/>
                </a:cubicBezTo>
                <a:cubicBezTo>
                  <a:pt x="167" y="942"/>
                  <a:pt x="170" y="943"/>
                  <a:pt x="170" y="945"/>
                </a:cubicBezTo>
                <a:cubicBezTo>
                  <a:pt x="170" y="956"/>
                  <a:pt x="170" y="956"/>
                  <a:pt x="170" y="956"/>
                </a:cubicBezTo>
                <a:cubicBezTo>
                  <a:pt x="170" y="958"/>
                  <a:pt x="170" y="960"/>
                  <a:pt x="171" y="961"/>
                </a:cubicBezTo>
                <a:cubicBezTo>
                  <a:pt x="173" y="965"/>
                  <a:pt x="177" y="965"/>
                  <a:pt x="181" y="966"/>
                </a:cubicBezTo>
                <a:cubicBezTo>
                  <a:pt x="184" y="968"/>
                  <a:pt x="184" y="971"/>
                  <a:pt x="186" y="974"/>
                </a:cubicBezTo>
                <a:cubicBezTo>
                  <a:pt x="190" y="983"/>
                  <a:pt x="198" y="987"/>
                  <a:pt x="207" y="987"/>
                </a:cubicBezTo>
                <a:cubicBezTo>
                  <a:pt x="210" y="987"/>
                  <a:pt x="211" y="986"/>
                  <a:pt x="214" y="985"/>
                </a:cubicBezTo>
                <a:cubicBezTo>
                  <a:pt x="221" y="984"/>
                  <a:pt x="229" y="981"/>
                  <a:pt x="229" y="974"/>
                </a:cubicBezTo>
                <a:cubicBezTo>
                  <a:pt x="229" y="971"/>
                  <a:pt x="227" y="970"/>
                  <a:pt x="226" y="968"/>
                </a:cubicBezTo>
                <a:cubicBezTo>
                  <a:pt x="224" y="965"/>
                  <a:pt x="223" y="964"/>
                  <a:pt x="221" y="960"/>
                </a:cubicBezTo>
                <a:cubicBezTo>
                  <a:pt x="227" y="959"/>
                  <a:pt x="230" y="960"/>
                  <a:pt x="236" y="960"/>
                </a:cubicBezTo>
                <a:cubicBezTo>
                  <a:pt x="241" y="958"/>
                  <a:pt x="244" y="957"/>
                  <a:pt x="250" y="957"/>
                </a:cubicBezTo>
                <a:cubicBezTo>
                  <a:pt x="255" y="957"/>
                  <a:pt x="257" y="961"/>
                  <a:pt x="262" y="961"/>
                </a:cubicBezTo>
                <a:cubicBezTo>
                  <a:pt x="266" y="961"/>
                  <a:pt x="268" y="958"/>
                  <a:pt x="271" y="955"/>
                </a:cubicBezTo>
                <a:cubicBezTo>
                  <a:pt x="273" y="954"/>
                  <a:pt x="275" y="954"/>
                  <a:pt x="276" y="953"/>
                </a:cubicBezTo>
                <a:cubicBezTo>
                  <a:pt x="280" y="951"/>
                  <a:pt x="282" y="949"/>
                  <a:pt x="286" y="947"/>
                </a:cubicBezTo>
                <a:cubicBezTo>
                  <a:pt x="288" y="947"/>
                  <a:pt x="289" y="947"/>
                  <a:pt x="291" y="947"/>
                </a:cubicBezTo>
                <a:cubicBezTo>
                  <a:pt x="297" y="946"/>
                  <a:pt x="301" y="944"/>
                  <a:pt x="307" y="944"/>
                </a:cubicBezTo>
                <a:cubicBezTo>
                  <a:pt x="310" y="944"/>
                  <a:pt x="312" y="945"/>
                  <a:pt x="314" y="946"/>
                </a:cubicBezTo>
                <a:cubicBezTo>
                  <a:pt x="315" y="947"/>
                  <a:pt x="316" y="947"/>
                  <a:pt x="316" y="948"/>
                </a:cubicBezTo>
                <a:cubicBezTo>
                  <a:pt x="318" y="951"/>
                  <a:pt x="318" y="954"/>
                  <a:pt x="318" y="958"/>
                </a:cubicBezTo>
                <a:cubicBezTo>
                  <a:pt x="318" y="962"/>
                  <a:pt x="317" y="964"/>
                  <a:pt x="317" y="968"/>
                </a:cubicBezTo>
                <a:cubicBezTo>
                  <a:pt x="316" y="971"/>
                  <a:pt x="317" y="973"/>
                  <a:pt x="316" y="976"/>
                </a:cubicBezTo>
                <a:cubicBezTo>
                  <a:pt x="314" y="980"/>
                  <a:pt x="312" y="983"/>
                  <a:pt x="309" y="986"/>
                </a:cubicBezTo>
                <a:cubicBezTo>
                  <a:pt x="305" y="992"/>
                  <a:pt x="300" y="994"/>
                  <a:pt x="294" y="999"/>
                </a:cubicBezTo>
                <a:cubicBezTo>
                  <a:pt x="290" y="1002"/>
                  <a:pt x="283" y="1002"/>
                  <a:pt x="283" y="1008"/>
                </a:cubicBezTo>
                <a:cubicBezTo>
                  <a:pt x="283" y="1009"/>
                  <a:pt x="285" y="1009"/>
                  <a:pt x="285" y="1009"/>
                </a:cubicBezTo>
                <a:cubicBezTo>
                  <a:pt x="287" y="1011"/>
                  <a:pt x="287" y="1013"/>
                  <a:pt x="287" y="1015"/>
                </a:cubicBezTo>
                <a:cubicBezTo>
                  <a:pt x="287" y="1019"/>
                  <a:pt x="285" y="1020"/>
                  <a:pt x="283" y="1023"/>
                </a:cubicBezTo>
                <a:cubicBezTo>
                  <a:pt x="282" y="1025"/>
                  <a:pt x="281" y="1027"/>
                  <a:pt x="281" y="1029"/>
                </a:cubicBezTo>
                <a:cubicBezTo>
                  <a:pt x="281" y="1032"/>
                  <a:pt x="283" y="1034"/>
                  <a:pt x="284" y="1037"/>
                </a:cubicBezTo>
                <a:cubicBezTo>
                  <a:pt x="285" y="1040"/>
                  <a:pt x="285" y="1042"/>
                  <a:pt x="287" y="1043"/>
                </a:cubicBezTo>
                <a:cubicBezTo>
                  <a:pt x="290" y="1045"/>
                  <a:pt x="292" y="1045"/>
                  <a:pt x="295" y="1045"/>
                </a:cubicBezTo>
                <a:cubicBezTo>
                  <a:pt x="299" y="1046"/>
                  <a:pt x="301" y="1046"/>
                  <a:pt x="304" y="1046"/>
                </a:cubicBezTo>
                <a:cubicBezTo>
                  <a:pt x="307" y="1047"/>
                  <a:pt x="310" y="1048"/>
                  <a:pt x="311" y="1051"/>
                </a:cubicBezTo>
                <a:cubicBezTo>
                  <a:pt x="313" y="1053"/>
                  <a:pt x="312" y="1056"/>
                  <a:pt x="315" y="1057"/>
                </a:cubicBezTo>
                <a:cubicBezTo>
                  <a:pt x="320" y="1059"/>
                  <a:pt x="326" y="1058"/>
                  <a:pt x="332" y="1058"/>
                </a:cubicBezTo>
                <a:cubicBezTo>
                  <a:pt x="332" y="1058"/>
                  <a:pt x="332" y="1058"/>
                  <a:pt x="332" y="1058"/>
                </a:cubicBezTo>
                <a:cubicBezTo>
                  <a:pt x="336" y="1058"/>
                  <a:pt x="339" y="1058"/>
                  <a:pt x="343" y="1058"/>
                </a:cubicBezTo>
                <a:cubicBezTo>
                  <a:pt x="345" y="1058"/>
                  <a:pt x="346" y="1057"/>
                  <a:pt x="348" y="1057"/>
                </a:cubicBezTo>
                <a:cubicBezTo>
                  <a:pt x="360" y="1056"/>
                  <a:pt x="366" y="1053"/>
                  <a:pt x="378" y="1051"/>
                </a:cubicBezTo>
                <a:cubicBezTo>
                  <a:pt x="381" y="1051"/>
                  <a:pt x="382" y="1051"/>
                  <a:pt x="384" y="1050"/>
                </a:cubicBezTo>
                <a:cubicBezTo>
                  <a:pt x="388" y="1050"/>
                  <a:pt x="392" y="1051"/>
                  <a:pt x="394" y="1048"/>
                </a:cubicBezTo>
                <a:cubicBezTo>
                  <a:pt x="398" y="1044"/>
                  <a:pt x="398" y="1039"/>
                  <a:pt x="398" y="1033"/>
                </a:cubicBezTo>
                <a:cubicBezTo>
                  <a:pt x="398" y="1026"/>
                  <a:pt x="396" y="1022"/>
                  <a:pt x="396" y="1014"/>
                </a:cubicBezTo>
                <a:cubicBezTo>
                  <a:pt x="396" y="1006"/>
                  <a:pt x="402" y="1003"/>
                  <a:pt x="403" y="995"/>
                </a:cubicBezTo>
                <a:cubicBezTo>
                  <a:pt x="404" y="987"/>
                  <a:pt x="404" y="982"/>
                  <a:pt x="407" y="976"/>
                </a:cubicBezTo>
                <a:cubicBezTo>
                  <a:pt x="410" y="971"/>
                  <a:pt x="412" y="968"/>
                  <a:pt x="416" y="965"/>
                </a:cubicBezTo>
                <a:cubicBezTo>
                  <a:pt x="418" y="964"/>
                  <a:pt x="419" y="962"/>
                  <a:pt x="420" y="961"/>
                </a:cubicBezTo>
                <a:cubicBezTo>
                  <a:pt x="423" y="959"/>
                  <a:pt x="426" y="958"/>
                  <a:pt x="428" y="956"/>
                </a:cubicBezTo>
                <a:cubicBezTo>
                  <a:pt x="432" y="953"/>
                  <a:pt x="432" y="949"/>
                  <a:pt x="435" y="945"/>
                </a:cubicBezTo>
                <a:cubicBezTo>
                  <a:pt x="436" y="950"/>
                  <a:pt x="436" y="952"/>
                  <a:pt x="439" y="955"/>
                </a:cubicBezTo>
                <a:cubicBezTo>
                  <a:pt x="441" y="957"/>
                  <a:pt x="442" y="959"/>
                  <a:pt x="443" y="961"/>
                </a:cubicBezTo>
                <a:cubicBezTo>
                  <a:pt x="444" y="963"/>
                  <a:pt x="446" y="964"/>
                  <a:pt x="446" y="966"/>
                </a:cubicBezTo>
                <a:cubicBezTo>
                  <a:pt x="446" y="970"/>
                  <a:pt x="444" y="972"/>
                  <a:pt x="442" y="975"/>
                </a:cubicBezTo>
                <a:cubicBezTo>
                  <a:pt x="439" y="980"/>
                  <a:pt x="437" y="983"/>
                  <a:pt x="436" y="989"/>
                </a:cubicBezTo>
                <a:cubicBezTo>
                  <a:pt x="436" y="992"/>
                  <a:pt x="437" y="994"/>
                  <a:pt x="437" y="997"/>
                </a:cubicBezTo>
                <a:cubicBezTo>
                  <a:pt x="436" y="1003"/>
                  <a:pt x="433" y="1005"/>
                  <a:pt x="433" y="1010"/>
                </a:cubicBezTo>
                <a:cubicBezTo>
                  <a:pt x="433" y="1012"/>
                  <a:pt x="436" y="1013"/>
                  <a:pt x="437" y="1014"/>
                </a:cubicBezTo>
                <a:cubicBezTo>
                  <a:pt x="441" y="1016"/>
                  <a:pt x="443" y="1016"/>
                  <a:pt x="447" y="1017"/>
                </a:cubicBezTo>
                <a:cubicBezTo>
                  <a:pt x="451" y="1018"/>
                  <a:pt x="454" y="1018"/>
                  <a:pt x="458" y="1019"/>
                </a:cubicBezTo>
                <a:cubicBezTo>
                  <a:pt x="460" y="1020"/>
                  <a:pt x="461" y="1022"/>
                  <a:pt x="463" y="1023"/>
                </a:cubicBezTo>
                <a:cubicBezTo>
                  <a:pt x="469" y="1027"/>
                  <a:pt x="472" y="1029"/>
                  <a:pt x="478" y="103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9"/>
          <p:cNvSpPr>
            <a:spLocks/>
          </p:cNvSpPr>
          <p:nvPr/>
        </p:nvSpPr>
        <p:spPr bwMode="auto">
          <a:xfrm>
            <a:off x="8048032" y="762000"/>
            <a:ext cx="1720808" cy="2047472"/>
          </a:xfrm>
          <a:custGeom>
            <a:avLst/>
            <a:gdLst/>
            <a:ahLst/>
            <a:cxnLst>
              <a:cxn ang="0">
                <a:pos x="17" y="56"/>
              </a:cxn>
              <a:cxn ang="0">
                <a:pos x="7" y="90"/>
              </a:cxn>
              <a:cxn ang="0">
                <a:pos x="44" y="90"/>
              </a:cxn>
              <a:cxn ang="0">
                <a:pos x="69" y="147"/>
              </a:cxn>
              <a:cxn ang="0">
                <a:pos x="86" y="182"/>
              </a:cxn>
              <a:cxn ang="0">
                <a:pos x="115" y="166"/>
              </a:cxn>
              <a:cxn ang="0">
                <a:pos x="150" y="170"/>
              </a:cxn>
              <a:cxn ang="0">
                <a:pos x="182" y="156"/>
              </a:cxn>
              <a:cxn ang="0">
                <a:pos x="210" y="194"/>
              </a:cxn>
              <a:cxn ang="0">
                <a:pos x="190" y="248"/>
              </a:cxn>
              <a:cxn ang="0">
                <a:pos x="181" y="328"/>
              </a:cxn>
              <a:cxn ang="0">
                <a:pos x="148" y="362"/>
              </a:cxn>
              <a:cxn ang="0">
                <a:pos x="117" y="386"/>
              </a:cxn>
              <a:cxn ang="0">
                <a:pos x="83" y="429"/>
              </a:cxn>
              <a:cxn ang="0">
                <a:pos x="62" y="472"/>
              </a:cxn>
              <a:cxn ang="0">
                <a:pos x="75" y="502"/>
              </a:cxn>
              <a:cxn ang="0">
                <a:pos x="106" y="525"/>
              </a:cxn>
              <a:cxn ang="0">
                <a:pos x="128" y="560"/>
              </a:cxn>
              <a:cxn ang="0">
                <a:pos x="178" y="586"/>
              </a:cxn>
              <a:cxn ang="0">
                <a:pos x="222" y="600"/>
              </a:cxn>
              <a:cxn ang="0">
                <a:pos x="257" y="603"/>
              </a:cxn>
              <a:cxn ang="0">
                <a:pos x="267" y="641"/>
              </a:cxn>
              <a:cxn ang="0">
                <a:pos x="296" y="672"/>
              </a:cxn>
              <a:cxn ang="0">
                <a:pos x="324" y="649"/>
              </a:cxn>
              <a:cxn ang="0">
                <a:pos x="353" y="706"/>
              </a:cxn>
              <a:cxn ang="0">
                <a:pos x="369" y="688"/>
              </a:cxn>
              <a:cxn ang="0">
                <a:pos x="415" y="683"/>
              </a:cxn>
              <a:cxn ang="0">
                <a:pos x="456" y="717"/>
              </a:cxn>
              <a:cxn ang="0">
                <a:pos x="457" y="663"/>
              </a:cxn>
              <a:cxn ang="0">
                <a:pos x="466" y="615"/>
              </a:cxn>
              <a:cxn ang="0">
                <a:pos x="509" y="600"/>
              </a:cxn>
              <a:cxn ang="0">
                <a:pos x="544" y="594"/>
              </a:cxn>
              <a:cxn ang="0">
                <a:pos x="564" y="555"/>
              </a:cxn>
              <a:cxn ang="0">
                <a:pos x="589" y="495"/>
              </a:cxn>
              <a:cxn ang="0">
                <a:pos x="596" y="450"/>
              </a:cxn>
              <a:cxn ang="0">
                <a:pos x="615" y="392"/>
              </a:cxn>
              <a:cxn ang="0">
                <a:pos x="587" y="384"/>
              </a:cxn>
              <a:cxn ang="0">
                <a:pos x="527" y="411"/>
              </a:cxn>
              <a:cxn ang="0">
                <a:pos x="472" y="424"/>
              </a:cxn>
              <a:cxn ang="0">
                <a:pos x="436" y="396"/>
              </a:cxn>
              <a:cxn ang="0">
                <a:pos x="429" y="347"/>
              </a:cxn>
              <a:cxn ang="0">
                <a:pos x="370" y="308"/>
              </a:cxn>
              <a:cxn ang="0">
                <a:pos x="335" y="299"/>
              </a:cxn>
              <a:cxn ang="0">
                <a:pos x="286" y="273"/>
              </a:cxn>
              <a:cxn ang="0">
                <a:pos x="280" y="233"/>
              </a:cxn>
              <a:cxn ang="0">
                <a:pos x="256" y="175"/>
              </a:cxn>
              <a:cxn ang="0">
                <a:pos x="249" y="144"/>
              </a:cxn>
              <a:cxn ang="0">
                <a:pos x="230" y="104"/>
              </a:cxn>
              <a:cxn ang="0">
                <a:pos x="216" y="64"/>
              </a:cxn>
              <a:cxn ang="0">
                <a:pos x="202" y="41"/>
              </a:cxn>
              <a:cxn ang="0">
                <a:pos x="156" y="32"/>
              </a:cxn>
              <a:cxn ang="0">
                <a:pos x="110" y="9"/>
              </a:cxn>
              <a:cxn ang="0">
                <a:pos x="33" y="9"/>
              </a:cxn>
            </a:cxnLst>
            <a:rect l="0" t="0" r="r" b="b"/>
            <a:pathLst>
              <a:path w="618" h="717">
                <a:moveTo>
                  <a:pt x="9" y="19"/>
                </a:moveTo>
                <a:cubicBezTo>
                  <a:pt x="9" y="21"/>
                  <a:pt x="9" y="22"/>
                  <a:pt x="10" y="24"/>
                </a:cubicBezTo>
                <a:cubicBezTo>
                  <a:pt x="12" y="28"/>
                  <a:pt x="15" y="29"/>
                  <a:pt x="17" y="34"/>
                </a:cubicBezTo>
                <a:cubicBezTo>
                  <a:pt x="19" y="39"/>
                  <a:pt x="20" y="42"/>
                  <a:pt x="20" y="47"/>
                </a:cubicBezTo>
                <a:cubicBezTo>
                  <a:pt x="20" y="51"/>
                  <a:pt x="18" y="53"/>
                  <a:pt x="17" y="56"/>
                </a:cubicBezTo>
                <a:cubicBezTo>
                  <a:pt x="15" y="61"/>
                  <a:pt x="11" y="63"/>
                  <a:pt x="9" y="68"/>
                </a:cubicBezTo>
                <a:cubicBezTo>
                  <a:pt x="7" y="72"/>
                  <a:pt x="5" y="74"/>
                  <a:pt x="3" y="78"/>
                </a:cubicBezTo>
                <a:cubicBezTo>
                  <a:pt x="2" y="80"/>
                  <a:pt x="1" y="81"/>
                  <a:pt x="0" y="84"/>
                </a:cubicBezTo>
                <a:cubicBezTo>
                  <a:pt x="0" y="86"/>
                  <a:pt x="0" y="86"/>
                  <a:pt x="0" y="86"/>
                </a:cubicBezTo>
                <a:cubicBezTo>
                  <a:pt x="4" y="86"/>
                  <a:pt x="5" y="88"/>
                  <a:pt x="7" y="90"/>
                </a:cubicBezTo>
                <a:cubicBezTo>
                  <a:pt x="10" y="93"/>
                  <a:pt x="12" y="93"/>
                  <a:pt x="15" y="95"/>
                </a:cubicBezTo>
                <a:cubicBezTo>
                  <a:pt x="20" y="99"/>
                  <a:pt x="21" y="106"/>
                  <a:pt x="27" y="106"/>
                </a:cubicBezTo>
                <a:cubicBezTo>
                  <a:pt x="29" y="106"/>
                  <a:pt x="29" y="104"/>
                  <a:pt x="30" y="102"/>
                </a:cubicBezTo>
                <a:cubicBezTo>
                  <a:pt x="32" y="99"/>
                  <a:pt x="33" y="97"/>
                  <a:pt x="35" y="94"/>
                </a:cubicBezTo>
                <a:cubicBezTo>
                  <a:pt x="38" y="92"/>
                  <a:pt x="40" y="90"/>
                  <a:pt x="44" y="90"/>
                </a:cubicBezTo>
                <a:cubicBezTo>
                  <a:pt x="47" y="90"/>
                  <a:pt x="48" y="92"/>
                  <a:pt x="49" y="94"/>
                </a:cubicBezTo>
                <a:cubicBezTo>
                  <a:pt x="51" y="97"/>
                  <a:pt x="52" y="99"/>
                  <a:pt x="54" y="102"/>
                </a:cubicBezTo>
                <a:cubicBezTo>
                  <a:pt x="56" y="107"/>
                  <a:pt x="56" y="110"/>
                  <a:pt x="57" y="114"/>
                </a:cubicBezTo>
                <a:cubicBezTo>
                  <a:pt x="60" y="125"/>
                  <a:pt x="66" y="130"/>
                  <a:pt x="67" y="141"/>
                </a:cubicBezTo>
                <a:cubicBezTo>
                  <a:pt x="68" y="144"/>
                  <a:pt x="69" y="145"/>
                  <a:pt x="69" y="147"/>
                </a:cubicBezTo>
                <a:cubicBezTo>
                  <a:pt x="69" y="153"/>
                  <a:pt x="70" y="157"/>
                  <a:pt x="71" y="162"/>
                </a:cubicBezTo>
                <a:cubicBezTo>
                  <a:pt x="72" y="164"/>
                  <a:pt x="73" y="166"/>
                  <a:pt x="74" y="168"/>
                </a:cubicBezTo>
                <a:cubicBezTo>
                  <a:pt x="75" y="171"/>
                  <a:pt x="75" y="173"/>
                  <a:pt x="76" y="176"/>
                </a:cubicBezTo>
                <a:cubicBezTo>
                  <a:pt x="77" y="178"/>
                  <a:pt x="79" y="178"/>
                  <a:pt x="80" y="179"/>
                </a:cubicBezTo>
                <a:cubicBezTo>
                  <a:pt x="82" y="180"/>
                  <a:pt x="84" y="181"/>
                  <a:pt x="86" y="182"/>
                </a:cubicBezTo>
                <a:cubicBezTo>
                  <a:pt x="89" y="183"/>
                  <a:pt x="90" y="184"/>
                  <a:pt x="92" y="184"/>
                </a:cubicBezTo>
                <a:cubicBezTo>
                  <a:pt x="96" y="184"/>
                  <a:pt x="98" y="183"/>
                  <a:pt x="100" y="181"/>
                </a:cubicBezTo>
                <a:cubicBezTo>
                  <a:pt x="103" y="180"/>
                  <a:pt x="105" y="179"/>
                  <a:pt x="107" y="176"/>
                </a:cubicBezTo>
                <a:cubicBezTo>
                  <a:pt x="108" y="174"/>
                  <a:pt x="109" y="172"/>
                  <a:pt x="111" y="170"/>
                </a:cubicBezTo>
                <a:cubicBezTo>
                  <a:pt x="112" y="168"/>
                  <a:pt x="113" y="166"/>
                  <a:pt x="115" y="166"/>
                </a:cubicBezTo>
                <a:cubicBezTo>
                  <a:pt x="118" y="166"/>
                  <a:pt x="119" y="169"/>
                  <a:pt x="122" y="170"/>
                </a:cubicBezTo>
                <a:cubicBezTo>
                  <a:pt x="125" y="172"/>
                  <a:pt x="127" y="172"/>
                  <a:pt x="131" y="172"/>
                </a:cubicBezTo>
                <a:cubicBezTo>
                  <a:pt x="133" y="172"/>
                  <a:pt x="134" y="172"/>
                  <a:pt x="136" y="171"/>
                </a:cubicBezTo>
                <a:cubicBezTo>
                  <a:pt x="139" y="171"/>
                  <a:pt x="140" y="172"/>
                  <a:pt x="142" y="172"/>
                </a:cubicBezTo>
                <a:cubicBezTo>
                  <a:pt x="145" y="172"/>
                  <a:pt x="147" y="170"/>
                  <a:pt x="150" y="170"/>
                </a:cubicBezTo>
                <a:cubicBezTo>
                  <a:pt x="154" y="169"/>
                  <a:pt x="158" y="171"/>
                  <a:pt x="161" y="168"/>
                </a:cubicBezTo>
                <a:cubicBezTo>
                  <a:pt x="163" y="166"/>
                  <a:pt x="163" y="163"/>
                  <a:pt x="164" y="160"/>
                </a:cubicBezTo>
                <a:cubicBezTo>
                  <a:pt x="165" y="156"/>
                  <a:pt x="167" y="151"/>
                  <a:pt x="171" y="151"/>
                </a:cubicBezTo>
                <a:cubicBezTo>
                  <a:pt x="173" y="151"/>
                  <a:pt x="174" y="152"/>
                  <a:pt x="176" y="153"/>
                </a:cubicBezTo>
                <a:cubicBezTo>
                  <a:pt x="178" y="154"/>
                  <a:pt x="180" y="155"/>
                  <a:pt x="182" y="156"/>
                </a:cubicBezTo>
                <a:cubicBezTo>
                  <a:pt x="186" y="159"/>
                  <a:pt x="189" y="161"/>
                  <a:pt x="192" y="165"/>
                </a:cubicBezTo>
                <a:cubicBezTo>
                  <a:pt x="194" y="168"/>
                  <a:pt x="195" y="171"/>
                  <a:pt x="197" y="173"/>
                </a:cubicBezTo>
                <a:cubicBezTo>
                  <a:pt x="200" y="177"/>
                  <a:pt x="202" y="179"/>
                  <a:pt x="205" y="183"/>
                </a:cubicBezTo>
                <a:cubicBezTo>
                  <a:pt x="206" y="185"/>
                  <a:pt x="206" y="186"/>
                  <a:pt x="207" y="188"/>
                </a:cubicBezTo>
                <a:cubicBezTo>
                  <a:pt x="208" y="190"/>
                  <a:pt x="209" y="192"/>
                  <a:pt x="210" y="194"/>
                </a:cubicBezTo>
                <a:cubicBezTo>
                  <a:pt x="212" y="197"/>
                  <a:pt x="215" y="198"/>
                  <a:pt x="215" y="202"/>
                </a:cubicBezTo>
                <a:cubicBezTo>
                  <a:pt x="215" y="204"/>
                  <a:pt x="212" y="204"/>
                  <a:pt x="211" y="205"/>
                </a:cubicBezTo>
                <a:cubicBezTo>
                  <a:pt x="209" y="208"/>
                  <a:pt x="208" y="211"/>
                  <a:pt x="207" y="214"/>
                </a:cubicBezTo>
                <a:cubicBezTo>
                  <a:pt x="205" y="219"/>
                  <a:pt x="203" y="221"/>
                  <a:pt x="201" y="226"/>
                </a:cubicBezTo>
                <a:cubicBezTo>
                  <a:pt x="197" y="234"/>
                  <a:pt x="195" y="240"/>
                  <a:pt x="190" y="248"/>
                </a:cubicBezTo>
                <a:cubicBezTo>
                  <a:pt x="187" y="254"/>
                  <a:pt x="184" y="256"/>
                  <a:pt x="181" y="262"/>
                </a:cubicBezTo>
                <a:cubicBezTo>
                  <a:pt x="179" y="269"/>
                  <a:pt x="181" y="274"/>
                  <a:pt x="180" y="282"/>
                </a:cubicBezTo>
                <a:cubicBezTo>
                  <a:pt x="180" y="286"/>
                  <a:pt x="179" y="288"/>
                  <a:pt x="179" y="292"/>
                </a:cubicBezTo>
                <a:cubicBezTo>
                  <a:pt x="179" y="296"/>
                  <a:pt x="181" y="298"/>
                  <a:pt x="181" y="302"/>
                </a:cubicBezTo>
                <a:cubicBezTo>
                  <a:pt x="181" y="328"/>
                  <a:pt x="181" y="328"/>
                  <a:pt x="181" y="328"/>
                </a:cubicBezTo>
                <a:cubicBezTo>
                  <a:pt x="177" y="328"/>
                  <a:pt x="175" y="328"/>
                  <a:pt x="170" y="328"/>
                </a:cubicBezTo>
                <a:cubicBezTo>
                  <a:pt x="167" y="328"/>
                  <a:pt x="165" y="327"/>
                  <a:pt x="161" y="327"/>
                </a:cubicBezTo>
                <a:cubicBezTo>
                  <a:pt x="160" y="335"/>
                  <a:pt x="160" y="339"/>
                  <a:pt x="156" y="346"/>
                </a:cubicBezTo>
                <a:cubicBezTo>
                  <a:pt x="154" y="350"/>
                  <a:pt x="153" y="352"/>
                  <a:pt x="151" y="356"/>
                </a:cubicBezTo>
                <a:cubicBezTo>
                  <a:pt x="150" y="358"/>
                  <a:pt x="148" y="359"/>
                  <a:pt x="148" y="362"/>
                </a:cubicBezTo>
                <a:cubicBezTo>
                  <a:pt x="148" y="392"/>
                  <a:pt x="148" y="392"/>
                  <a:pt x="148" y="392"/>
                </a:cubicBezTo>
                <a:cubicBezTo>
                  <a:pt x="144" y="388"/>
                  <a:pt x="142" y="386"/>
                  <a:pt x="139" y="381"/>
                </a:cubicBezTo>
                <a:cubicBezTo>
                  <a:pt x="137" y="378"/>
                  <a:pt x="135" y="374"/>
                  <a:pt x="131" y="374"/>
                </a:cubicBezTo>
                <a:cubicBezTo>
                  <a:pt x="129" y="374"/>
                  <a:pt x="129" y="377"/>
                  <a:pt x="127" y="378"/>
                </a:cubicBezTo>
                <a:cubicBezTo>
                  <a:pt x="123" y="381"/>
                  <a:pt x="120" y="382"/>
                  <a:pt x="117" y="386"/>
                </a:cubicBezTo>
                <a:cubicBezTo>
                  <a:pt x="113" y="391"/>
                  <a:pt x="111" y="394"/>
                  <a:pt x="106" y="398"/>
                </a:cubicBezTo>
                <a:cubicBezTo>
                  <a:pt x="106" y="400"/>
                  <a:pt x="105" y="402"/>
                  <a:pt x="104" y="404"/>
                </a:cubicBezTo>
                <a:cubicBezTo>
                  <a:pt x="104" y="405"/>
                  <a:pt x="102" y="406"/>
                  <a:pt x="100" y="406"/>
                </a:cubicBezTo>
                <a:cubicBezTo>
                  <a:pt x="97" y="408"/>
                  <a:pt x="96" y="411"/>
                  <a:pt x="94" y="414"/>
                </a:cubicBezTo>
                <a:cubicBezTo>
                  <a:pt x="90" y="420"/>
                  <a:pt x="90" y="426"/>
                  <a:pt x="83" y="429"/>
                </a:cubicBezTo>
                <a:cubicBezTo>
                  <a:pt x="76" y="433"/>
                  <a:pt x="72" y="435"/>
                  <a:pt x="64" y="439"/>
                </a:cubicBezTo>
                <a:cubicBezTo>
                  <a:pt x="59" y="442"/>
                  <a:pt x="52" y="443"/>
                  <a:pt x="52" y="449"/>
                </a:cubicBezTo>
                <a:cubicBezTo>
                  <a:pt x="52" y="452"/>
                  <a:pt x="54" y="454"/>
                  <a:pt x="54" y="456"/>
                </a:cubicBezTo>
                <a:cubicBezTo>
                  <a:pt x="55" y="459"/>
                  <a:pt x="55" y="460"/>
                  <a:pt x="55" y="462"/>
                </a:cubicBezTo>
                <a:cubicBezTo>
                  <a:pt x="57" y="467"/>
                  <a:pt x="60" y="468"/>
                  <a:pt x="62" y="472"/>
                </a:cubicBezTo>
                <a:cubicBezTo>
                  <a:pt x="64" y="476"/>
                  <a:pt x="65" y="478"/>
                  <a:pt x="68" y="480"/>
                </a:cubicBezTo>
                <a:cubicBezTo>
                  <a:pt x="70" y="483"/>
                  <a:pt x="71" y="485"/>
                  <a:pt x="72" y="488"/>
                </a:cubicBezTo>
                <a:cubicBezTo>
                  <a:pt x="74" y="491"/>
                  <a:pt x="76" y="491"/>
                  <a:pt x="78" y="492"/>
                </a:cubicBezTo>
                <a:cubicBezTo>
                  <a:pt x="84" y="494"/>
                  <a:pt x="88" y="494"/>
                  <a:pt x="91" y="499"/>
                </a:cubicBezTo>
                <a:cubicBezTo>
                  <a:pt x="86" y="502"/>
                  <a:pt x="81" y="502"/>
                  <a:pt x="75" y="502"/>
                </a:cubicBezTo>
                <a:cubicBezTo>
                  <a:pt x="75" y="507"/>
                  <a:pt x="77" y="509"/>
                  <a:pt x="78" y="512"/>
                </a:cubicBezTo>
                <a:cubicBezTo>
                  <a:pt x="80" y="518"/>
                  <a:pt x="81" y="523"/>
                  <a:pt x="82" y="529"/>
                </a:cubicBezTo>
                <a:cubicBezTo>
                  <a:pt x="82" y="529"/>
                  <a:pt x="82" y="529"/>
                  <a:pt x="82" y="529"/>
                </a:cubicBezTo>
                <a:cubicBezTo>
                  <a:pt x="84" y="529"/>
                  <a:pt x="85" y="529"/>
                  <a:pt x="87" y="529"/>
                </a:cubicBezTo>
                <a:cubicBezTo>
                  <a:pt x="95" y="529"/>
                  <a:pt x="99" y="527"/>
                  <a:pt x="106" y="525"/>
                </a:cubicBezTo>
                <a:cubicBezTo>
                  <a:pt x="112" y="524"/>
                  <a:pt x="115" y="525"/>
                  <a:pt x="121" y="524"/>
                </a:cubicBezTo>
                <a:cubicBezTo>
                  <a:pt x="122" y="527"/>
                  <a:pt x="123" y="529"/>
                  <a:pt x="123" y="532"/>
                </a:cubicBezTo>
                <a:cubicBezTo>
                  <a:pt x="123" y="547"/>
                  <a:pt x="123" y="547"/>
                  <a:pt x="123" y="547"/>
                </a:cubicBezTo>
                <a:cubicBezTo>
                  <a:pt x="123" y="548"/>
                  <a:pt x="123" y="549"/>
                  <a:pt x="123" y="550"/>
                </a:cubicBezTo>
                <a:cubicBezTo>
                  <a:pt x="124" y="555"/>
                  <a:pt x="126" y="557"/>
                  <a:pt x="128" y="560"/>
                </a:cubicBezTo>
                <a:cubicBezTo>
                  <a:pt x="129" y="564"/>
                  <a:pt x="130" y="566"/>
                  <a:pt x="132" y="569"/>
                </a:cubicBezTo>
                <a:cubicBezTo>
                  <a:pt x="135" y="573"/>
                  <a:pt x="138" y="573"/>
                  <a:pt x="142" y="576"/>
                </a:cubicBezTo>
                <a:cubicBezTo>
                  <a:pt x="146" y="579"/>
                  <a:pt x="149" y="582"/>
                  <a:pt x="155" y="582"/>
                </a:cubicBezTo>
                <a:cubicBezTo>
                  <a:pt x="160" y="582"/>
                  <a:pt x="162" y="579"/>
                  <a:pt x="167" y="579"/>
                </a:cubicBezTo>
                <a:cubicBezTo>
                  <a:pt x="172" y="579"/>
                  <a:pt x="173" y="586"/>
                  <a:pt x="178" y="586"/>
                </a:cubicBezTo>
                <a:cubicBezTo>
                  <a:pt x="180" y="586"/>
                  <a:pt x="181" y="585"/>
                  <a:pt x="183" y="584"/>
                </a:cubicBezTo>
                <a:cubicBezTo>
                  <a:pt x="190" y="582"/>
                  <a:pt x="194" y="581"/>
                  <a:pt x="201" y="579"/>
                </a:cubicBezTo>
                <a:cubicBezTo>
                  <a:pt x="203" y="583"/>
                  <a:pt x="203" y="586"/>
                  <a:pt x="204" y="589"/>
                </a:cubicBezTo>
                <a:cubicBezTo>
                  <a:pt x="206" y="593"/>
                  <a:pt x="208" y="593"/>
                  <a:pt x="211" y="595"/>
                </a:cubicBezTo>
                <a:cubicBezTo>
                  <a:pt x="215" y="597"/>
                  <a:pt x="218" y="600"/>
                  <a:pt x="222" y="600"/>
                </a:cubicBezTo>
                <a:cubicBezTo>
                  <a:pt x="227" y="600"/>
                  <a:pt x="230" y="597"/>
                  <a:pt x="233" y="595"/>
                </a:cubicBezTo>
                <a:cubicBezTo>
                  <a:pt x="235" y="594"/>
                  <a:pt x="236" y="591"/>
                  <a:pt x="238" y="591"/>
                </a:cubicBezTo>
                <a:cubicBezTo>
                  <a:pt x="242" y="591"/>
                  <a:pt x="243" y="595"/>
                  <a:pt x="245" y="596"/>
                </a:cubicBezTo>
                <a:cubicBezTo>
                  <a:pt x="247" y="598"/>
                  <a:pt x="249" y="599"/>
                  <a:pt x="251" y="600"/>
                </a:cubicBezTo>
                <a:cubicBezTo>
                  <a:pt x="253" y="601"/>
                  <a:pt x="255" y="602"/>
                  <a:pt x="257" y="603"/>
                </a:cubicBezTo>
                <a:cubicBezTo>
                  <a:pt x="259" y="604"/>
                  <a:pt x="261" y="605"/>
                  <a:pt x="261" y="606"/>
                </a:cubicBezTo>
                <a:cubicBezTo>
                  <a:pt x="261" y="610"/>
                  <a:pt x="258" y="611"/>
                  <a:pt x="257" y="614"/>
                </a:cubicBezTo>
                <a:cubicBezTo>
                  <a:pt x="256" y="617"/>
                  <a:pt x="256" y="619"/>
                  <a:pt x="256" y="622"/>
                </a:cubicBezTo>
                <a:cubicBezTo>
                  <a:pt x="256" y="627"/>
                  <a:pt x="260" y="630"/>
                  <a:pt x="261" y="635"/>
                </a:cubicBezTo>
                <a:cubicBezTo>
                  <a:pt x="262" y="638"/>
                  <a:pt x="264" y="641"/>
                  <a:pt x="267" y="641"/>
                </a:cubicBezTo>
                <a:cubicBezTo>
                  <a:pt x="276" y="640"/>
                  <a:pt x="276" y="640"/>
                  <a:pt x="276" y="640"/>
                </a:cubicBezTo>
                <a:cubicBezTo>
                  <a:pt x="278" y="641"/>
                  <a:pt x="279" y="641"/>
                  <a:pt x="280" y="642"/>
                </a:cubicBezTo>
                <a:cubicBezTo>
                  <a:pt x="282" y="644"/>
                  <a:pt x="282" y="647"/>
                  <a:pt x="282" y="650"/>
                </a:cubicBezTo>
                <a:cubicBezTo>
                  <a:pt x="283" y="654"/>
                  <a:pt x="284" y="656"/>
                  <a:pt x="285" y="660"/>
                </a:cubicBezTo>
                <a:cubicBezTo>
                  <a:pt x="287" y="667"/>
                  <a:pt x="290" y="670"/>
                  <a:pt x="296" y="672"/>
                </a:cubicBezTo>
                <a:cubicBezTo>
                  <a:pt x="299" y="674"/>
                  <a:pt x="301" y="675"/>
                  <a:pt x="304" y="675"/>
                </a:cubicBezTo>
                <a:cubicBezTo>
                  <a:pt x="311" y="675"/>
                  <a:pt x="313" y="666"/>
                  <a:pt x="314" y="659"/>
                </a:cubicBezTo>
                <a:cubicBezTo>
                  <a:pt x="314" y="657"/>
                  <a:pt x="312" y="655"/>
                  <a:pt x="314" y="653"/>
                </a:cubicBezTo>
                <a:cubicBezTo>
                  <a:pt x="315" y="652"/>
                  <a:pt x="316" y="652"/>
                  <a:pt x="318" y="651"/>
                </a:cubicBezTo>
                <a:cubicBezTo>
                  <a:pt x="320" y="650"/>
                  <a:pt x="321" y="649"/>
                  <a:pt x="324" y="649"/>
                </a:cubicBezTo>
                <a:cubicBezTo>
                  <a:pt x="328" y="661"/>
                  <a:pt x="326" y="668"/>
                  <a:pt x="328" y="680"/>
                </a:cubicBezTo>
                <a:cubicBezTo>
                  <a:pt x="329" y="685"/>
                  <a:pt x="331" y="687"/>
                  <a:pt x="334" y="691"/>
                </a:cubicBezTo>
                <a:cubicBezTo>
                  <a:pt x="332" y="690"/>
                  <a:pt x="332" y="690"/>
                  <a:pt x="332" y="690"/>
                </a:cubicBezTo>
                <a:cubicBezTo>
                  <a:pt x="336" y="694"/>
                  <a:pt x="339" y="694"/>
                  <a:pt x="342" y="698"/>
                </a:cubicBezTo>
                <a:cubicBezTo>
                  <a:pt x="345" y="702"/>
                  <a:pt x="347" y="706"/>
                  <a:pt x="353" y="706"/>
                </a:cubicBezTo>
                <a:cubicBezTo>
                  <a:pt x="355" y="706"/>
                  <a:pt x="357" y="707"/>
                  <a:pt x="358" y="705"/>
                </a:cubicBezTo>
                <a:cubicBezTo>
                  <a:pt x="360" y="702"/>
                  <a:pt x="360" y="699"/>
                  <a:pt x="360" y="695"/>
                </a:cubicBezTo>
                <a:cubicBezTo>
                  <a:pt x="360" y="694"/>
                  <a:pt x="360" y="692"/>
                  <a:pt x="361" y="691"/>
                </a:cubicBezTo>
                <a:cubicBezTo>
                  <a:pt x="362" y="690"/>
                  <a:pt x="363" y="691"/>
                  <a:pt x="365" y="690"/>
                </a:cubicBezTo>
                <a:cubicBezTo>
                  <a:pt x="366" y="690"/>
                  <a:pt x="367" y="689"/>
                  <a:pt x="369" y="688"/>
                </a:cubicBezTo>
                <a:cubicBezTo>
                  <a:pt x="375" y="686"/>
                  <a:pt x="379" y="687"/>
                  <a:pt x="384" y="684"/>
                </a:cubicBezTo>
                <a:cubicBezTo>
                  <a:pt x="389" y="682"/>
                  <a:pt x="391" y="679"/>
                  <a:pt x="395" y="679"/>
                </a:cubicBezTo>
                <a:cubicBezTo>
                  <a:pt x="398" y="679"/>
                  <a:pt x="400" y="680"/>
                  <a:pt x="402" y="680"/>
                </a:cubicBezTo>
                <a:cubicBezTo>
                  <a:pt x="406" y="680"/>
                  <a:pt x="407" y="678"/>
                  <a:pt x="411" y="678"/>
                </a:cubicBezTo>
                <a:cubicBezTo>
                  <a:pt x="414" y="678"/>
                  <a:pt x="414" y="681"/>
                  <a:pt x="415" y="683"/>
                </a:cubicBezTo>
                <a:cubicBezTo>
                  <a:pt x="417" y="686"/>
                  <a:pt x="418" y="687"/>
                  <a:pt x="420" y="689"/>
                </a:cubicBezTo>
                <a:cubicBezTo>
                  <a:pt x="420" y="690"/>
                  <a:pt x="420" y="691"/>
                  <a:pt x="420" y="691"/>
                </a:cubicBezTo>
                <a:cubicBezTo>
                  <a:pt x="421" y="693"/>
                  <a:pt x="423" y="694"/>
                  <a:pt x="424" y="695"/>
                </a:cubicBezTo>
                <a:cubicBezTo>
                  <a:pt x="427" y="698"/>
                  <a:pt x="429" y="699"/>
                  <a:pt x="432" y="702"/>
                </a:cubicBezTo>
                <a:cubicBezTo>
                  <a:pt x="440" y="709"/>
                  <a:pt x="447" y="711"/>
                  <a:pt x="456" y="717"/>
                </a:cubicBezTo>
                <a:cubicBezTo>
                  <a:pt x="456" y="717"/>
                  <a:pt x="456" y="717"/>
                  <a:pt x="456" y="717"/>
                </a:cubicBezTo>
                <a:cubicBezTo>
                  <a:pt x="456" y="713"/>
                  <a:pt x="456" y="713"/>
                  <a:pt x="456" y="713"/>
                </a:cubicBezTo>
                <a:cubicBezTo>
                  <a:pt x="456" y="708"/>
                  <a:pt x="456" y="705"/>
                  <a:pt x="457" y="700"/>
                </a:cubicBezTo>
                <a:cubicBezTo>
                  <a:pt x="458" y="695"/>
                  <a:pt x="459" y="693"/>
                  <a:pt x="459" y="688"/>
                </a:cubicBezTo>
                <a:cubicBezTo>
                  <a:pt x="459" y="678"/>
                  <a:pt x="458" y="673"/>
                  <a:pt x="457" y="663"/>
                </a:cubicBezTo>
                <a:cubicBezTo>
                  <a:pt x="457" y="660"/>
                  <a:pt x="456" y="658"/>
                  <a:pt x="455" y="655"/>
                </a:cubicBezTo>
                <a:cubicBezTo>
                  <a:pt x="455" y="651"/>
                  <a:pt x="455" y="648"/>
                  <a:pt x="454" y="643"/>
                </a:cubicBezTo>
                <a:cubicBezTo>
                  <a:pt x="453" y="639"/>
                  <a:pt x="451" y="636"/>
                  <a:pt x="451" y="631"/>
                </a:cubicBezTo>
                <a:cubicBezTo>
                  <a:pt x="451" y="626"/>
                  <a:pt x="449" y="624"/>
                  <a:pt x="447" y="619"/>
                </a:cubicBezTo>
                <a:cubicBezTo>
                  <a:pt x="455" y="618"/>
                  <a:pt x="459" y="616"/>
                  <a:pt x="466" y="615"/>
                </a:cubicBezTo>
                <a:cubicBezTo>
                  <a:pt x="469" y="615"/>
                  <a:pt x="470" y="615"/>
                  <a:pt x="472" y="615"/>
                </a:cubicBezTo>
                <a:cubicBezTo>
                  <a:pt x="477" y="614"/>
                  <a:pt x="478" y="609"/>
                  <a:pt x="479" y="604"/>
                </a:cubicBezTo>
                <a:cubicBezTo>
                  <a:pt x="480" y="599"/>
                  <a:pt x="480" y="596"/>
                  <a:pt x="481" y="590"/>
                </a:cubicBezTo>
                <a:cubicBezTo>
                  <a:pt x="488" y="592"/>
                  <a:pt x="492" y="592"/>
                  <a:pt x="498" y="594"/>
                </a:cubicBezTo>
                <a:cubicBezTo>
                  <a:pt x="502" y="595"/>
                  <a:pt x="504" y="598"/>
                  <a:pt x="509" y="600"/>
                </a:cubicBezTo>
                <a:cubicBezTo>
                  <a:pt x="511" y="601"/>
                  <a:pt x="513" y="601"/>
                  <a:pt x="515" y="602"/>
                </a:cubicBezTo>
                <a:cubicBezTo>
                  <a:pt x="522" y="604"/>
                  <a:pt x="526" y="606"/>
                  <a:pt x="534" y="606"/>
                </a:cubicBezTo>
                <a:cubicBezTo>
                  <a:pt x="536" y="606"/>
                  <a:pt x="539" y="606"/>
                  <a:pt x="541" y="604"/>
                </a:cubicBezTo>
                <a:cubicBezTo>
                  <a:pt x="543" y="603"/>
                  <a:pt x="542" y="600"/>
                  <a:pt x="543" y="598"/>
                </a:cubicBezTo>
                <a:cubicBezTo>
                  <a:pt x="543" y="597"/>
                  <a:pt x="544" y="595"/>
                  <a:pt x="544" y="594"/>
                </a:cubicBezTo>
                <a:cubicBezTo>
                  <a:pt x="544" y="590"/>
                  <a:pt x="543" y="587"/>
                  <a:pt x="545" y="583"/>
                </a:cubicBezTo>
                <a:cubicBezTo>
                  <a:pt x="546" y="581"/>
                  <a:pt x="548" y="580"/>
                  <a:pt x="550" y="578"/>
                </a:cubicBezTo>
                <a:cubicBezTo>
                  <a:pt x="554" y="576"/>
                  <a:pt x="555" y="575"/>
                  <a:pt x="558" y="571"/>
                </a:cubicBezTo>
                <a:cubicBezTo>
                  <a:pt x="560" y="568"/>
                  <a:pt x="560" y="565"/>
                  <a:pt x="561" y="561"/>
                </a:cubicBezTo>
                <a:cubicBezTo>
                  <a:pt x="562" y="559"/>
                  <a:pt x="563" y="557"/>
                  <a:pt x="564" y="555"/>
                </a:cubicBezTo>
                <a:cubicBezTo>
                  <a:pt x="566" y="550"/>
                  <a:pt x="567" y="546"/>
                  <a:pt x="569" y="541"/>
                </a:cubicBezTo>
                <a:cubicBezTo>
                  <a:pt x="572" y="534"/>
                  <a:pt x="578" y="532"/>
                  <a:pt x="581" y="525"/>
                </a:cubicBezTo>
                <a:cubicBezTo>
                  <a:pt x="583" y="520"/>
                  <a:pt x="582" y="516"/>
                  <a:pt x="583" y="511"/>
                </a:cubicBezTo>
                <a:cubicBezTo>
                  <a:pt x="583" y="507"/>
                  <a:pt x="584" y="504"/>
                  <a:pt x="586" y="501"/>
                </a:cubicBezTo>
                <a:cubicBezTo>
                  <a:pt x="587" y="499"/>
                  <a:pt x="589" y="497"/>
                  <a:pt x="589" y="495"/>
                </a:cubicBezTo>
                <a:cubicBezTo>
                  <a:pt x="589" y="482"/>
                  <a:pt x="589" y="482"/>
                  <a:pt x="589" y="482"/>
                </a:cubicBezTo>
                <a:cubicBezTo>
                  <a:pt x="589" y="479"/>
                  <a:pt x="590" y="477"/>
                  <a:pt x="591" y="474"/>
                </a:cubicBezTo>
                <a:cubicBezTo>
                  <a:pt x="592" y="472"/>
                  <a:pt x="595" y="473"/>
                  <a:pt x="595" y="471"/>
                </a:cubicBezTo>
                <a:cubicBezTo>
                  <a:pt x="596" y="470"/>
                  <a:pt x="595" y="468"/>
                  <a:pt x="595" y="467"/>
                </a:cubicBezTo>
                <a:cubicBezTo>
                  <a:pt x="596" y="461"/>
                  <a:pt x="595" y="456"/>
                  <a:pt x="596" y="450"/>
                </a:cubicBezTo>
                <a:cubicBezTo>
                  <a:pt x="598" y="444"/>
                  <a:pt x="605" y="445"/>
                  <a:pt x="610" y="441"/>
                </a:cubicBezTo>
                <a:cubicBezTo>
                  <a:pt x="616" y="438"/>
                  <a:pt x="618" y="433"/>
                  <a:pt x="618" y="426"/>
                </a:cubicBezTo>
                <a:cubicBezTo>
                  <a:pt x="618" y="422"/>
                  <a:pt x="616" y="420"/>
                  <a:pt x="615" y="417"/>
                </a:cubicBezTo>
                <a:cubicBezTo>
                  <a:pt x="613" y="413"/>
                  <a:pt x="614" y="410"/>
                  <a:pt x="614" y="405"/>
                </a:cubicBezTo>
                <a:cubicBezTo>
                  <a:pt x="614" y="400"/>
                  <a:pt x="613" y="397"/>
                  <a:pt x="615" y="392"/>
                </a:cubicBezTo>
                <a:cubicBezTo>
                  <a:pt x="616" y="390"/>
                  <a:pt x="618" y="390"/>
                  <a:pt x="618" y="388"/>
                </a:cubicBezTo>
                <a:cubicBezTo>
                  <a:pt x="618" y="385"/>
                  <a:pt x="616" y="384"/>
                  <a:pt x="613" y="383"/>
                </a:cubicBezTo>
                <a:cubicBezTo>
                  <a:pt x="612" y="382"/>
                  <a:pt x="611" y="381"/>
                  <a:pt x="609" y="381"/>
                </a:cubicBezTo>
                <a:cubicBezTo>
                  <a:pt x="597" y="381"/>
                  <a:pt x="597" y="381"/>
                  <a:pt x="597" y="381"/>
                </a:cubicBezTo>
                <a:cubicBezTo>
                  <a:pt x="593" y="381"/>
                  <a:pt x="591" y="383"/>
                  <a:pt x="587" y="384"/>
                </a:cubicBezTo>
                <a:cubicBezTo>
                  <a:pt x="584" y="385"/>
                  <a:pt x="581" y="385"/>
                  <a:pt x="577" y="386"/>
                </a:cubicBezTo>
                <a:cubicBezTo>
                  <a:pt x="574" y="388"/>
                  <a:pt x="572" y="389"/>
                  <a:pt x="569" y="391"/>
                </a:cubicBezTo>
                <a:cubicBezTo>
                  <a:pt x="563" y="394"/>
                  <a:pt x="559" y="395"/>
                  <a:pt x="553" y="398"/>
                </a:cubicBezTo>
                <a:cubicBezTo>
                  <a:pt x="548" y="401"/>
                  <a:pt x="546" y="404"/>
                  <a:pt x="541" y="406"/>
                </a:cubicBezTo>
                <a:cubicBezTo>
                  <a:pt x="536" y="409"/>
                  <a:pt x="532" y="409"/>
                  <a:pt x="527" y="411"/>
                </a:cubicBezTo>
                <a:cubicBezTo>
                  <a:pt x="521" y="413"/>
                  <a:pt x="521" y="418"/>
                  <a:pt x="518" y="423"/>
                </a:cubicBezTo>
                <a:cubicBezTo>
                  <a:pt x="517" y="426"/>
                  <a:pt x="513" y="425"/>
                  <a:pt x="510" y="425"/>
                </a:cubicBezTo>
                <a:cubicBezTo>
                  <a:pt x="508" y="425"/>
                  <a:pt x="507" y="426"/>
                  <a:pt x="504" y="426"/>
                </a:cubicBezTo>
                <a:cubicBezTo>
                  <a:pt x="499" y="428"/>
                  <a:pt x="496" y="429"/>
                  <a:pt x="490" y="429"/>
                </a:cubicBezTo>
                <a:cubicBezTo>
                  <a:pt x="483" y="429"/>
                  <a:pt x="479" y="424"/>
                  <a:pt x="472" y="424"/>
                </a:cubicBezTo>
                <a:cubicBezTo>
                  <a:pt x="461" y="424"/>
                  <a:pt x="461" y="424"/>
                  <a:pt x="461" y="424"/>
                </a:cubicBezTo>
                <a:cubicBezTo>
                  <a:pt x="458" y="424"/>
                  <a:pt x="456" y="426"/>
                  <a:pt x="453" y="426"/>
                </a:cubicBezTo>
                <a:cubicBezTo>
                  <a:pt x="450" y="426"/>
                  <a:pt x="451" y="422"/>
                  <a:pt x="450" y="419"/>
                </a:cubicBezTo>
                <a:cubicBezTo>
                  <a:pt x="449" y="415"/>
                  <a:pt x="446" y="414"/>
                  <a:pt x="443" y="412"/>
                </a:cubicBezTo>
                <a:cubicBezTo>
                  <a:pt x="437" y="409"/>
                  <a:pt x="436" y="403"/>
                  <a:pt x="436" y="396"/>
                </a:cubicBezTo>
                <a:cubicBezTo>
                  <a:pt x="436" y="374"/>
                  <a:pt x="436" y="374"/>
                  <a:pt x="436" y="374"/>
                </a:cubicBezTo>
                <a:cubicBezTo>
                  <a:pt x="436" y="370"/>
                  <a:pt x="433" y="369"/>
                  <a:pt x="431" y="366"/>
                </a:cubicBezTo>
                <a:cubicBezTo>
                  <a:pt x="429" y="363"/>
                  <a:pt x="428" y="361"/>
                  <a:pt x="428" y="357"/>
                </a:cubicBezTo>
                <a:cubicBezTo>
                  <a:pt x="428" y="353"/>
                  <a:pt x="430" y="351"/>
                  <a:pt x="431" y="348"/>
                </a:cubicBezTo>
                <a:cubicBezTo>
                  <a:pt x="429" y="347"/>
                  <a:pt x="429" y="347"/>
                  <a:pt x="429" y="347"/>
                </a:cubicBezTo>
                <a:cubicBezTo>
                  <a:pt x="426" y="348"/>
                  <a:pt x="424" y="348"/>
                  <a:pt x="421" y="348"/>
                </a:cubicBezTo>
                <a:cubicBezTo>
                  <a:pt x="415" y="348"/>
                  <a:pt x="411" y="347"/>
                  <a:pt x="407" y="343"/>
                </a:cubicBezTo>
                <a:cubicBezTo>
                  <a:pt x="402" y="339"/>
                  <a:pt x="400" y="337"/>
                  <a:pt x="397" y="332"/>
                </a:cubicBezTo>
                <a:cubicBezTo>
                  <a:pt x="391" y="322"/>
                  <a:pt x="387" y="314"/>
                  <a:pt x="376" y="310"/>
                </a:cubicBezTo>
                <a:cubicBezTo>
                  <a:pt x="374" y="309"/>
                  <a:pt x="373" y="308"/>
                  <a:pt x="370" y="308"/>
                </a:cubicBezTo>
                <a:cubicBezTo>
                  <a:pt x="365" y="308"/>
                  <a:pt x="363" y="312"/>
                  <a:pt x="358" y="312"/>
                </a:cubicBezTo>
                <a:cubicBezTo>
                  <a:pt x="355" y="312"/>
                  <a:pt x="353" y="310"/>
                  <a:pt x="350" y="308"/>
                </a:cubicBezTo>
                <a:cubicBezTo>
                  <a:pt x="347" y="306"/>
                  <a:pt x="345" y="305"/>
                  <a:pt x="342" y="303"/>
                </a:cubicBezTo>
                <a:cubicBezTo>
                  <a:pt x="341" y="302"/>
                  <a:pt x="341" y="300"/>
                  <a:pt x="339" y="299"/>
                </a:cubicBezTo>
                <a:cubicBezTo>
                  <a:pt x="337" y="299"/>
                  <a:pt x="336" y="299"/>
                  <a:pt x="335" y="299"/>
                </a:cubicBezTo>
                <a:cubicBezTo>
                  <a:pt x="332" y="298"/>
                  <a:pt x="330" y="295"/>
                  <a:pt x="327" y="295"/>
                </a:cubicBezTo>
                <a:cubicBezTo>
                  <a:pt x="322" y="295"/>
                  <a:pt x="320" y="300"/>
                  <a:pt x="315" y="300"/>
                </a:cubicBezTo>
                <a:cubicBezTo>
                  <a:pt x="313" y="300"/>
                  <a:pt x="312" y="300"/>
                  <a:pt x="311" y="299"/>
                </a:cubicBezTo>
                <a:cubicBezTo>
                  <a:pt x="303" y="297"/>
                  <a:pt x="299" y="294"/>
                  <a:pt x="295" y="287"/>
                </a:cubicBezTo>
                <a:cubicBezTo>
                  <a:pt x="291" y="282"/>
                  <a:pt x="289" y="279"/>
                  <a:pt x="286" y="273"/>
                </a:cubicBezTo>
                <a:cubicBezTo>
                  <a:pt x="286" y="268"/>
                  <a:pt x="286" y="268"/>
                  <a:pt x="286" y="268"/>
                </a:cubicBezTo>
                <a:cubicBezTo>
                  <a:pt x="286" y="261"/>
                  <a:pt x="290" y="258"/>
                  <a:pt x="290" y="251"/>
                </a:cubicBezTo>
                <a:cubicBezTo>
                  <a:pt x="290" y="250"/>
                  <a:pt x="289" y="250"/>
                  <a:pt x="289" y="249"/>
                </a:cubicBezTo>
                <a:cubicBezTo>
                  <a:pt x="288" y="246"/>
                  <a:pt x="287" y="244"/>
                  <a:pt x="285" y="241"/>
                </a:cubicBezTo>
                <a:cubicBezTo>
                  <a:pt x="283" y="238"/>
                  <a:pt x="282" y="236"/>
                  <a:pt x="280" y="233"/>
                </a:cubicBezTo>
                <a:cubicBezTo>
                  <a:pt x="277" y="226"/>
                  <a:pt x="279" y="221"/>
                  <a:pt x="275" y="215"/>
                </a:cubicBezTo>
                <a:cubicBezTo>
                  <a:pt x="273" y="210"/>
                  <a:pt x="270" y="207"/>
                  <a:pt x="266" y="203"/>
                </a:cubicBezTo>
                <a:cubicBezTo>
                  <a:pt x="265" y="201"/>
                  <a:pt x="264" y="201"/>
                  <a:pt x="263" y="199"/>
                </a:cubicBezTo>
                <a:cubicBezTo>
                  <a:pt x="261" y="195"/>
                  <a:pt x="260" y="193"/>
                  <a:pt x="259" y="189"/>
                </a:cubicBezTo>
                <a:cubicBezTo>
                  <a:pt x="258" y="184"/>
                  <a:pt x="256" y="181"/>
                  <a:pt x="256" y="175"/>
                </a:cubicBezTo>
                <a:cubicBezTo>
                  <a:pt x="256" y="173"/>
                  <a:pt x="256" y="172"/>
                  <a:pt x="256" y="170"/>
                </a:cubicBezTo>
                <a:cubicBezTo>
                  <a:pt x="257" y="169"/>
                  <a:pt x="258" y="168"/>
                  <a:pt x="258" y="167"/>
                </a:cubicBezTo>
                <a:cubicBezTo>
                  <a:pt x="258" y="165"/>
                  <a:pt x="255" y="164"/>
                  <a:pt x="254" y="162"/>
                </a:cubicBezTo>
                <a:cubicBezTo>
                  <a:pt x="252" y="161"/>
                  <a:pt x="251" y="159"/>
                  <a:pt x="250" y="156"/>
                </a:cubicBezTo>
                <a:cubicBezTo>
                  <a:pt x="248" y="152"/>
                  <a:pt x="250" y="149"/>
                  <a:pt x="249" y="144"/>
                </a:cubicBezTo>
                <a:cubicBezTo>
                  <a:pt x="248" y="139"/>
                  <a:pt x="245" y="137"/>
                  <a:pt x="243" y="132"/>
                </a:cubicBezTo>
                <a:cubicBezTo>
                  <a:pt x="242" y="129"/>
                  <a:pt x="241" y="127"/>
                  <a:pt x="240" y="124"/>
                </a:cubicBezTo>
                <a:cubicBezTo>
                  <a:pt x="239" y="122"/>
                  <a:pt x="236" y="122"/>
                  <a:pt x="236" y="119"/>
                </a:cubicBezTo>
                <a:cubicBezTo>
                  <a:pt x="236" y="116"/>
                  <a:pt x="239" y="114"/>
                  <a:pt x="239" y="110"/>
                </a:cubicBezTo>
                <a:cubicBezTo>
                  <a:pt x="239" y="106"/>
                  <a:pt x="230" y="108"/>
                  <a:pt x="230" y="104"/>
                </a:cubicBezTo>
                <a:cubicBezTo>
                  <a:pt x="230" y="102"/>
                  <a:pt x="232" y="100"/>
                  <a:pt x="232" y="97"/>
                </a:cubicBezTo>
                <a:cubicBezTo>
                  <a:pt x="232" y="94"/>
                  <a:pt x="229" y="92"/>
                  <a:pt x="228" y="88"/>
                </a:cubicBezTo>
                <a:cubicBezTo>
                  <a:pt x="227" y="84"/>
                  <a:pt x="227" y="80"/>
                  <a:pt x="223" y="77"/>
                </a:cubicBezTo>
                <a:cubicBezTo>
                  <a:pt x="221" y="75"/>
                  <a:pt x="219" y="75"/>
                  <a:pt x="218" y="72"/>
                </a:cubicBezTo>
                <a:cubicBezTo>
                  <a:pt x="216" y="70"/>
                  <a:pt x="218" y="66"/>
                  <a:pt x="216" y="64"/>
                </a:cubicBezTo>
                <a:cubicBezTo>
                  <a:pt x="215" y="64"/>
                  <a:pt x="213" y="64"/>
                  <a:pt x="212" y="63"/>
                </a:cubicBezTo>
                <a:cubicBezTo>
                  <a:pt x="210" y="62"/>
                  <a:pt x="210" y="59"/>
                  <a:pt x="209" y="57"/>
                </a:cubicBezTo>
                <a:cubicBezTo>
                  <a:pt x="207" y="55"/>
                  <a:pt x="205" y="55"/>
                  <a:pt x="203" y="53"/>
                </a:cubicBezTo>
                <a:cubicBezTo>
                  <a:pt x="203" y="52"/>
                  <a:pt x="203" y="50"/>
                  <a:pt x="203" y="49"/>
                </a:cubicBezTo>
                <a:cubicBezTo>
                  <a:pt x="203" y="46"/>
                  <a:pt x="204" y="43"/>
                  <a:pt x="202" y="41"/>
                </a:cubicBezTo>
                <a:cubicBezTo>
                  <a:pt x="201" y="40"/>
                  <a:pt x="199" y="40"/>
                  <a:pt x="198" y="39"/>
                </a:cubicBezTo>
                <a:cubicBezTo>
                  <a:pt x="191" y="36"/>
                  <a:pt x="187" y="35"/>
                  <a:pt x="179" y="32"/>
                </a:cubicBezTo>
                <a:cubicBezTo>
                  <a:pt x="177" y="31"/>
                  <a:pt x="175" y="29"/>
                  <a:pt x="172" y="29"/>
                </a:cubicBezTo>
                <a:cubicBezTo>
                  <a:pt x="167" y="29"/>
                  <a:pt x="166" y="35"/>
                  <a:pt x="161" y="35"/>
                </a:cubicBezTo>
                <a:cubicBezTo>
                  <a:pt x="159" y="35"/>
                  <a:pt x="158" y="34"/>
                  <a:pt x="156" y="32"/>
                </a:cubicBezTo>
                <a:cubicBezTo>
                  <a:pt x="154" y="31"/>
                  <a:pt x="152" y="30"/>
                  <a:pt x="150" y="29"/>
                </a:cubicBezTo>
                <a:cubicBezTo>
                  <a:pt x="148" y="28"/>
                  <a:pt x="148" y="26"/>
                  <a:pt x="146" y="25"/>
                </a:cubicBezTo>
                <a:cubicBezTo>
                  <a:pt x="142" y="22"/>
                  <a:pt x="139" y="21"/>
                  <a:pt x="134" y="20"/>
                </a:cubicBezTo>
                <a:cubicBezTo>
                  <a:pt x="132" y="20"/>
                  <a:pt x="131" y="20"/>
                  <a:pt x="128" y="19"/>
                </a:cubicBezTo>
                <a:cubicBezTo>
                  <a:pt x="121" y="17"/>
                  <a:pt x="117" y="13"/>
                  <a:pt x="110" y="9"/>
                </a:cubicBezTo>
                <a:cubicBezTo>
                  <a:pt x="106" y="7"/>
                  <a:pt x="104" y="6"/>
                  <a:pt x="100" y="4"/>
                </a:cubicBezTo>
                <a:cubicBezTo>
                  <a:pt x="97" y="3"/>
                  <a:pt x="96" y="1"/>
                  <a:pt x="93" y="0"/>
                </a:cubicBezTo>
                <a:cubicBezTo>
                  <a:pt x="58" y="9"/>
                  <a:pt x="58" y="9"/>
                  <a:pt x="58" y="9"/>
                </a:cubicBezTo>
                <a:cubicBezTo>
                  <a:pt x="53" y="9"/>
                  <a:pt x="51" y="7"/>
                  <a:pt x="46" y="7"/>
                </a:cubicBezTo>
                <a:cubicBezTo>
                  <a:pt x="41" y="7"/>
                  <a:pt x="38" y="8"/>
                  <a:pt x="33" y="9"/>
                </a:cubicBezTo>
                <a:cubicBezTo>
                  <a:pt x="30" y="11"/>
                  <a:pt x="29" y="12"/>
                  <a:pt x="25" y="13"/>
                </a:cubicBezTo>
                <a:cubicBezTo>
                  <a:pt x="22" y="15"/>
                  <a:pt x="20" y="15"/>
                  <a:pt x="16" y="16"/>
                </a:cubicBezTo>
                <a:cubicBezTo>
                  <a:pt x="14" y="17"/>
                  <a:pt x="12" y="18"/>
                  <a:pt x="9" y="1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 name="Freeform 10"/>
          <p:cNvSpPr>
            <a:spLocks/>
          </p:cNvSpPr>
          <p:nvPr/>
        </p:nvSpPr>
        <p:spPr bwMode="auto">
          <a:xfrm>
            <a:off x="8098644" y="2257855"/>
            <a:ext cx="1217852" cy="999399"/>
          </a:xfrm>
          <a:custGeom>
            <a:avLst/>
            <a:gdLst/>
            <a:ahLst/>
            <a:cxnLst>
              <a:cxn ang="0">
                <a:pos x="88" y="1"/>
              </a:cxn>
              <a:cxn ang="0">
                <a:pos x="105" y="23"/>
              </a:cxn>
              <a:cxn ang="0">
                <a:pos x="114" y="45"/>
              </a:cxn>
              <a:cxn ang="0">
                <a:pos x="149" y="55"/>
              </a:cxn>
              <a:cxn ang="0">
                <a:pos x="183" y="55"/>
              </a:cxn>
              <a:cxn ang="0">
                <a:pos x="204" y="76"/>
              </a:cxn>
              <a:cxn ang="0">
                <a:pos x="227" y="72"/>
              </a:cxn>
              <a:cxn ang="0">
                <a:pos x="243" y="82"/>
              </a:cxn>
              <a:cxn ang="0">
                <a:pos x="243" y="111"/>
              </a:cxn>
              <a:cxn ang="0">
                <a:pos x="262" y="118"/>
              </a:cxn>
              <a:cxn ang="0">
                <a:pos x="278" y="148"/>
              </a:cxn>
              <a:cxn ang="0">
                <a:pos x="296" y="129"/>
              </a:cxn>
              <a:cxn ang="0">
                <a:pos x="310" y="156"/>
              </a:cxn>
              <a:cxn ang="0">
                <a:pos x="324" y="174"/>
              </a:cxn>
              <a:cxn ang="0">
                <a:pos x="342" y="171"/>
              </a:cxn>
              <a:cxn ang="0">
                <a:pos x="351" y="164"/>
              </a:cxn>
              <a:cxn ang="0">
                <a:pos x="384" y="156"/>
              </a:cxn>
              <a:cxn ang="0">
                <a:pos x="402" y="165"/>
              </a:cxn>
              <a:cxn ang="0">
                <a:pos x="414" y="178"/>
              </a:cxn>
              <a:cxn ang="0">
                <a:pos x="438" y="196"/>
              </a:cxn>
              <a:cxn ang="0">
                <a:pos x="407" y="230"/>
              </a:cxn>
              <a:cxn ang="0">
                <a:pos x="407" y="244"/>
              </a:cxn>
              <a:cxn ang="0">
                <a:pos x="393" y="216"/>
              </a:cxn>
              <a:cxn ang="0">
                <a:pos x="375" y="221"/>
              </a:cxn>
              <a:cxn ang="0">
                <a:pos x="371" y="249"/>
              </a:cxn>
              <a:cxn ang="0">
                <a:pos x="346" y="265"/>
              </a:cxn>
              <a:cxn ang="0">
                <a:pos x="316" y="278"/>
              </a:cxn>
              <a:cxn ang="0">
                <a:pos x="304" y="287"/>
              </a:cxn>
              <a:cxn ang="0">
                <a:pos x="289" y="308"/>
              </a:cxn>
              <a:cxn ang="0">
                <a:pos x="237" y="294"/>
              </a:cxn>
              <a:cxn ang="0">
                <a:pos x="224" y="307"/>
              </a:cxn>
              <a:cxn ang="0">
                <a:pos x="186" y="348"/>
              </a:cxn>
              <a:cxn ang="0">
                <a:pos x="180" y="349"/>
              </a:cxn>
              <a:cxn ang="0">
                <a:pos x="176" y="310"/>
              </a:cxn>
              <a:cxn ang="0">
                <a:pos x="167" y="282"/>
              </a:cxn>
              <a:cxn ang="0">
                <a:pos x="141" y="207"/>
              </a:cxn>
              <a:cxn ang="0">
                <a:pos x="128" y="224"/>
              </a:cxn>
              <a:cxn ang="0">
                <a:pos x="104" y="195"/>
              </a:cxn>
              <a:cxn ang="0">
                <a:pos x="90" y="193"/>
              </a:cxn>
              <a:cxn ang="0">
                <a:pos x="77" y="184"/>
              </a:cxn>
              <a:cxn ang="0">
                <a:pos x="73" y="152"/>
              </a:cxn>
              <a:cxn ang="0">
                <a:pos x="66" y="116"/>
              </a:cxn>
              <a:cxn ang="0">
                <a:pos x="34" y="136"/>
              </a:cxn>
              <a:cxn ang="0">
                <a:pos x="16" y="111"/>
              </a:cxn>
              <a:cxn ang="0">
                <a:pos x="17" y="49"/>
              </a:cxn>
              <a:cxn ang="0">
                <a:pos x="4" y="21"/>
              </a:cxn>
              <a:cxn ang="0">
                <a:pos x="21" y="23"/>
              </a:cxn>
              <a:cxn ang="0">
                <a:pos x="34" y="29"/>
              </a:cxn>
              <a:cxn ang="0">
                <a:pos x="53" y="35"/>
              </a:cxn>
              <a:cxn ang="0">
                <a:pos x="62" y="15"/>
              </a:cxn>
            </a:cxnLst>
            <a:rect l="0" t="0" r="r" b="b"/>
            <a:pathLst>
              <a:path w="438" h="349">
                <a:moveTo>
                  <a:pt x="64" y="5"/>
                </a:moveTo>
                <a:cubicBezTo>
                  <a:pt x="66" y="5"/>
                  <a:pt x="67" y="5"/>
                  <a:pt x="69" y="5"/>
                </a:cubicBezTo>
                <a:cubicBezTo>
                  <a:pt x="77" y="5"/>
                  <a:pt x="81" y="3"/>
                  <a:pt x="88" y="1"/>
                </a:cubicBezTo>
                <a:cubicBezTo>
                  <a:pt x="94" y="0"/>
                  <a:pt x="97" y="1"/>
                  <a:pt x="103" y="0"/>
                </a:cubicBezTo>
                <a:cubicBezTo>
                  <a:pt x="104" y="3"/>
                  <a:pt x="105" y="5"/>
                  <a:pt x="105" y="8"/>
                </a:cubicBezTo>
                <a:cubicBezTo>
                  <a:pt x="105" y="23"/>
                  <a:pt x="105" y="23"/>
                  <a:pt x="105" y="23"/>
                </a:cubicBezTo>
                <a:cubicBezTo>
                  <a:pt x="105" y="24"/>
                  <a:pt x="105" y="25"/>
                  <a:pt x="105" y="26"/>
                </a:cubicBezTo>
                <a:cubicBezTo>
                  <a:pt x="106" y="31"/>
                  <a:pt x="108" y="33"/>
                  <a:pt x="110" y="36"/>
                </a:cubicBezTo>
                <a:cubicBezTo>
                  <a:pt x="111" y="40"/>
                  <a:pt x="112" y="42"/>
                  <a:pt x="114" y="45"/>
                </a:cubicBezTo>
                <a:cubicBezTo>
                  <a:pt x="117" y="49"/>
                  <a:pt x="120" y="49"/>
                  <a:pt x="124" y="52"/>
                </a:cubicBezTo>
                <a:cubicBezTo>
                  <a:pt x="128" y="55"/>
                  <a:pt x="131" y="58"/>
                  <a:pt x="137" y="58"/>
                </a:cubicBezTo>
                <a:cubicBezTo>
                  <a:pt x="142" y="58"/>
                  <a:pt x="144" y="55"/>
                  <a:pt x="149" y="55"/>
                </a:cubicBezTo>
                <a:cubicBezTo>
                  <a:pt x="154" y="55"/>
                  <a:pt x="155" y="62"/>
                  <a:pt x="160" y="62"/>
                </a:cubicBezTo>
                <a:cubicBezTo>
                  <a:pt x="162" y="62"/>
                  <a:pt x="163" y="61"/>
                  <a:pt x="165" y="60"/>
                </a:cubicBezTo>
                <a:cubicBezTo>
                  <a:pt x="172" y="58"/>
                  <a:pt x="176" y="57"/>
                  <a:pt x="183" y="55"/>
                </a:cubicBezTo>
                <a:cubicBezTo>
                  <a:pt x="185" y="59"/>
                  <a:pt x="185" y="62"/>
                  <a:pt x="186" y="65"/>
                </a:cubicBezTo>
                <a:cubicBezTo>
                  <a:pt x="188" y="69"/>
                  <a:pt x="190" y="69"/>
                  <a:pt x="193" y="71"/>
                </a:cubicBezTo>
                <a:cubicBezTo>
                  <a:pt x="197" y="73"/>
                  <a:pt x="200" y="76"/>
                  <a:pt x="204" y="76"/>
                </a:cubicBezTo>
                <a:cubicBezTo>
                  <a:pt x="209" y="76"/>
                  <a:pt x="212" y="73"/>
                  <a:pt x="215" y="71"/>
                </a:cubicBezTo>
                <a:cubicBezTo>
                  <a:pt x="217" y="70"/>
                  <a:pt x="218" y="67"/>
                  <a:pt x="220" y="67"/>
                </a:cubicBezTo>
                <a:cubicBezTo>
                  <a:pt x="224" y="67"/>
                  <a:pt x="225" y="71"/>
                  <a:pt x="227" y="72"/>
                </a:cubicBezTo>
                <a:cubicBezTo>
                  <a:pt x="229" y="74"/>
                  <a:pt x="231" y="75"/>
                  <a:pt x="233" y="76"/>
                </a:cubicBezTo>
                <a:cubicBezTo>
                  <a:pt x="235" y="77"/>
                  <a:pt x="237" y="78"/>
                  <a:pt x="239" y="79"/>
                </a:cubicBezTo>
                <a:cubicBezTo>
                  <a:pt x="241" y="80"/>
                  <a:pt x="243" y="81"/>
                  <a:pt x="243" y="82"/>
                </a:cubicBezTo>
                <a:cubicBezTo>
                  <a:pt x="243" y="86"/>
                  <a:pt x="240" y="87"/>
                  <a:pt x="239" y="90"/>
                </a:cubicBezTo>
                <a:cubicBezTo>
                  <a:pt x="238" y="93"/>
                  <a:pt x="238" y="95"/>
                  <a:pt x="238" y="98"/>
                </a:cubicBezTo>
                <a:cubicBezTo>
                  <a:pt x="238" y="103"/>
                  <a:pt x="242" y="106"/>
                  <a:pt x="243" y="111"/>
                </a:cubicBezTo>
                <a:cubicBezTo>
                  <a:pt x="244" y="114"/>
                  <a:pt x="246" y="117"/>
                  <a:pt x="249" y="117"/>
                </a:cubicBezTo>
                <a:cubicBezTo>
                  <a:pt x="258" y="116"/>
                  <a:pt x="258" y="116"/>
                  <a:pt x="258" y="116"/>
                </a:cubicBezTo>
                <a:cubicBezTo>
                  <a:pt x="260" y="117"/>
                  <a:pt x="261" y="117"/>
                  <a:pt x="262" y="118"/>
                </a:cubicBezTo>
                <a:cubicBezTo>
                  <a:pt x="264" y="120"/>
                  <a:pt x="264" y="123"/>
                  <a:pt x="264" y="126"/>
                </a:cubicBezTo>
                <a:cubicBezTo>
                  <a:pt x="265" y="130"/>
                  <a:pt x="266" y="132"/>
                  <a:pt x="267" y="136"/>
                </a:cubicBezTo>
                <a:cubicBezTo>
                  <a:pt x="269" y="143"/>
                  <a:pt x="272" y="146"/>
                  <a:pt x="278" y="148"/>
                </a:cubicBezTo>
                <a:cubicBezTo>
                  <a:pt x="281" y="150"/>
                  <a:pt x="283" y="151"/>
                  <a:pt x="286" y="151"/>
                </a:cubicBezTo>
                <a:cubicBezTo>
                  <a:pt x="293" y="151"/>
                  <a:pt x="295" y="142"/>
                  <a:pt x="296" y="135"/>
                </a:cubicBezTo>
                <a:cubicBezTo>
                  <a:pt x="296" y="133"/>
                  <a:pt x="294" y="131"/>
                  <a:pt x="296" y="129"/>
                </a:cubicBezTo>
                <a:cubicBezTo>
                  <a:pt x="297" y="128"/>
                  <a:pt x="298" y="128"/>
                  <a:pt x="300" y="127"/>
                </a:cubicBezTo>
                <a:cubicBezTo>
                  <a:pt x="302" y="126"/>
                  <a:pt x="303" y="125"/>
                  <a:pt x="306" y="125"/>
                </a:cubicBezTo>
                <a:cubicBezTo>
                  <a:pt x="310" y="137"/>
                  <a:pt x="308" y="144"/>
                  <a:pt x="310" y="156"/>
                </a:cubicBezTo>
                <a:cubicBezTo>
                  <a:pt x="311" y="161"/>
                  <a:pt x="313" y="163"/>
                  <a:pt x="316" y="167"/>
                </a:cubicBezTo>
                <a:cubicBezTo>
                  <a:pt x="314" y="166"/>
                  <a:pt x="314" y="166"/>
                  <a:pt x="314" y="166"/>
                </a:cubicBezTo>
                <a:cubicBezTo>
                  <a:pt x="318" y="170"/>
                  <a:pt x="321" y="170"/>
                  <a:pt x="324" y="174"/>
                </a:cubicBezTo>
                <a:cubicBezTo>
                  <a:pt x="327" y="178"/>
                  <a:pt x="329" y="182"/>
                  <a:pt x="335" y="182"/>
                </a:cubicBezTo>
                <a:cubicBezTo>
                  <a:pt x="337" y="182"/>
                  <a:pt x="339" y="183"/>
                  <a:pt x="340" y="181"/>
                </a:cubicBezTo>
                <a:cubicBezTo>
                  <a:pt x="342" y="178"/>
                  <a:pt x="342" y="175"/>
                  <a:pt x="342" y="171"/>
                </a:cubicBezTo>
                <a:cubicBezTo>
                  <a:pt x="342" y="170"/>
                  <a:pt x="342" y="168"/>
                  <a:pt x="343" y="167"/>
                </a:cubicBezTo>
                <a:cubicBezTo>
                  <a:pt x="344" y="166"/>
                  <a:pt x="345" y="167"/>
                  <a:pt x="347" y="166"/>
                </a:cubicBezTo>
                <a:cubicBezTo>
                  <a:pt x="348" y="166"/>
                  <a:pt x="349" y="165"/>
                  <a:pt x="351" y="164"/>
                </a:cubicBezTo>
                <a:cubicBezTo>
                  <a:pt x="357" y="162"/>
                  <a:pt x="361" y="163"/>
                  <a:pt x="366" y="160"/>
                </a:cubicBezTo>
                <a:cubicBezTo>
                  <a:pt x="371" y="158"/>
                  <a:pt x="373" y="155"/>
                  <a:pt x="377" y="155"/>
                </a:cubicBezTo>
                <a:cubicBezTo>
                  <a:pt x="380" y="155"/>
                  <a:pt x="382" y="156"/>
                  <a:pt x="384" y="156"/>
                </a:cubicBezTo>
                <a:cubicBezTo>
                  <a:pt x="388" y="156"/>
                  <a:pt x="389" y="154"/>
                  <a:pt x="393" y="154"/>
                </a:cubicBezTo>
                <a:cubicBezTo>
                  <a:pt x="396" y="154"/>
                  <a:pt x="396" y="157"/>
                  <a:pt x="397" y="159"/>
                </a:cubicBezTo>
                <a:cubicBezTo>
                  <a:pt x="399" y="162"/>
                  <a:pt x="400" y="163"/>
                  <a:pt x="402" y="165"/>
                </a:cubicBezTo>
                <a:cubicBezTo>
                  <a:pt x="402" y="166"/>
                  <a:pt x="402" y="167"/>
                  <a:pt x="402" y="167"/>
                </a:cubicBezTo>
                <a:cubicBezTo>
                  <a:pt x="403" y="169"/>
                  <a:pt x="405" y="170"/>
                  <a:pt x="406" y="171"/>
                </a:cubicBezTo>
                <a:cubicBezTo>
                  <a:pt x="409" y="174"/>
                  <a:pt x="411" y="175"/>
                  <a:pt x="414" y="178"/>
                </a:cubicBezTo>
                <a:cubicBezTo>
                  <a:pt x="422" y="185"/>
                  <a:pt x="429" y="187"/>
                  <a:pt x="438" y="193"/>
                </a:cubicBezTo>
                <a:cubicBezTo>
                  <a:pt x="438" y="193"/>
                  <a:pt x="438" y="193"/>
                  <a:pt x="438" y="193"/>
                </a:cubicBezTo>
                <a:cubicBezTo>
                  <a:pt x="438" y="196"/>
                  <a:pt x="438" y="196"/>
                  <a:pt x="438" y="196"/>
                </a:cubicBezTo>
                <a:cubicBezTo>
                  <a:pt x="438" y="206"/>
                  <a:pt x="437" y="216"/>
                  <a:pt x="428" y="219"/>
                </a:cubicBezTo>
                <a:cubicBezTo>
                  <a:pt x="423" y="221"/>
                  <a:pt x="420" y="224"/>
                  <a:pt x="415" y="226"/>
                </a:cubicBezTo>
                <a:cubicBezTo>
                  <a:pt x="412" y="228"/>
                  <a:pt x="409" y="227"/>
                  <a:pt x="407" y="230"/>
                </a:cubicBezTo>
                <a:cubicBezTo>
                  <a:pt x="406" y="232"/>
                  <a:pt x="406" y="234"/>
                  <a:pt x="406" y="236"/>
                </a:cubicBezTo>
                <a:cubicBezTo>
                  <a:pt x="406" y="240"/>
                  <a:pt x="407" y="240"/>
                  <a:pt x="407" y="244"/>
                </a:cubicBezTo>
                <a:cubicBezTo>
                  <a:pt x="407" y="244"/>
                  <a:pt x="407" y="244"/>
                  <a:pt x="407" y="244"/>
                </a:cubicBezTo>
                <a:cubicBezTo>
                  <a:pt x="400" y="242"/>
                  <a:pt x="398" y="236"/>
                  <a:pt x="395" y="230"/>
                </a:cubicBezTo>
                <a:cubicBezTo>
                  <a:pt x="395" y="228"/>
                  <a:pt x="393" y="228"/>
                  <a:pt x="393" y="226"/>
                </a:cubicBezTo>
                <a:cubicBezTo>
                  <a:pt x="393" y="216"/>
                  <a:pt x="393" y="216"/>
                  <a:pt x="393" y="216"/>
                </a:cubicBezTo>
                <a:cubicBezTo>
                  <a:pt x="393" y="216"/>
                  <a:pt x="392" y="215"/>
                  <a:pt x="391" y="215"/>
                </a:cubicBezTo>
                <a:cubicBezTo>
                  <a:pt x="387" y="215"/>
                  <a:pt x="385" y="218"/>
                  <a:pt x="381" y="219"/>
                </a:cubicBezTo>
                <a:cubicBezTo>
                  <a:pt x="379" y="220"/>
                  <a:pt x="377" y="220"/>
                  <a:pt x="375" y="221"/>
                </a:cubicBezTo>
                <a:cubicBezTo>
                  <a:pt x="375" y="222"/>
                  <a:pt x="375" y="223"/>
                  <a:pt x="375" y="223"/>
                </a:cubicBezTo>
                <a:cubicBezTo>
                  <a:pt x="373" y="227"/>
                  <a:pt x="373" y="230"/>
                  <a:pt x="372" y="234"/>
                </a:cubicBezTo>
                <a:cubicBezTo>
                  <a:pt x="372" y="240"/>
                  <a:pt x="371" y="244"/>
                  <a:pt x="371" y="249"/>
                </a:cubicBezTo>
                <a:cubicBezTo>
                  <a:pt x="367" y="249"/>
                  <a:pt x="366" y="248"/>
                  <a:pt x="362" y="249"/>
                </a:cubicBezTo>
                <a:cubicBezTo>
                  <a:pt x="358" y="250"/>
                  <a:pt x="357" y="254"/>
                  <a:pt x="354" y="258"/>
                </a:cubicBezTo>
                <a:cubicBezTo>
                  <a:pt x="351" y="261"/>
                  <a:pt x="349" y="262"/>
                  <a:pt x="346" y="265"/>
                </a:cubicBezTo>
                <a:cubicBezTo>
                  <a:pt x="342" y="268"/>
                  <a:pt x="339" y="269"/>
                  <a:pt x="334" y="271"/>
                </a:cubicBezTo>
                <a:cubicBezTo>
                  <a:pt x="332" y="272"/>
                  <a:pt x="331" y="274"/>
                  <a:pt x="329" y="275"/>
                </a:cubicBezTo>
                <a:cubicBezTo>
                  <a:pt x="325" y="278"/>
                  <a:pt x="321" y="278"/>
                  <a:pt x="316" y="278"/>
                </a:cubicBezTo>
                <a:cubicBezTo>
                  <a:pt x="310" y="278"/>
                  <a:pt x="307" y="275"/>
                  <a:pt x="301" y="272"/>
                </a:cubicBezTo>
                <a:cubicBezTo>
                  <a:pt x="300" y="272"/>
                  <a:pt x="298" y="271"/>
                  <a:pt x="297" y="270"/>
                </a:cubicBezTo>
                <a:cubicBezTo>
                  <a:pt x="299" y="277"/>
                  <a:pt x="302" y="280"/>
                  <a:pt x="304" y="287"/>
                </a:cubicBezTo>
                <a:cubicBezTo>
                  <a:pt x="305" y="292"/>
                  <a:pt x="307" y="296"/>
                  <a:pt x="311" y="299"/>
                </a:cubicBezTo>
                <a:cubicBezTo>
                  <a:pt x="304" y="304"/>
                  <a:pt x="300" y="305"/>
                  <a:pt x="292" y="307"/>
                </a:cubicBezTo>
                <a:cubicBezTo>
                  <a:pt x="291" y="308"/>
                  <a:pt x="290" y="308"/>
                  <a:pt x="289" y="308"/>
                </a:cubicBezTo>
                <a:cubicBezTo>
                  <a:pt x="280" y="310"/>
                  <a:pt x="274" y="311"/>
                  <a:pt x="265" y="311"/>
                </a:cubicBezTo>
                <a:cubicBezTo>
                  <a:pt x="258" y="311"/>
                  <a:pt x="253" y="310"/>
                  <a:pt x="248" y="305"/>
                </a:cubicBezTo>
                <a:cubicBezTo>
                  <a:pt x="245" y="301"/>
                  <a:pt x="242" y="297"/>
                  <a:pt x="237" y="294"/>
                </a:cubicBezTo>
                <a:cubicBezTo>
                  <a:pt x="236" y="294"/>
                  <a:pt x="235" y="292"/>
                  <a:pt x="233" y="292"/>
                </a:cubicBezTo>
                <a:cubicBezTo>
                  <a:pt x="231" y="292"/>
                  <a:pt x="230" y="295"/>
                  <a:pt x="229" y="297"/>
                </a:cubicBezTo>
                <a:cubicBezTo>
                  <a:pt x="227" y="301"/>
                  <a:pt x="226" y="303"/>
                  <a:pt x="224" y="307"/>
                </a:cubicBezTo>
                <a:cubicBezTo>
                  <a:pt x="220" y="315"/>
                  <a:pt x="215" y="318"/>
                  <a:pt x="211" y="325"/>
                </a:cubicBezTo>
                <a:cubicBezTo>
                  <a:pt x="206" y="334"/>
                  <a:pt x="204" y="340"/>
                  <a:pt x="195" y="345"/>
                </a:cubicBezTo>
                <a:cubicBezTo>
                  <a:pt x="192" y="347"/>
                  <a:pt x="190" y="348"/>
                  <a:pt x="186" y="348"/>
                </a:cubicBezTo>
                <a:cubicBezTo>
                  <a:pt x="185" y="349"/>
                  <a:pt x="184" y="348"/>
                  <a:pt x="182" y="348"/>
                </a:cubicBezTo>
                <a:cubicBezTo>
                  <a:pt x="181" y="349"/>
                  <a:pt x="181" y="349"/>
                  <a:pt x="180" y="349"/>
                </a:cubicBezTo>
                <a:cubicBezTo>
                  <a:pt x="180" y="349"/>
                  <a:pt x="180" y="349"/>
                  <a:pt x="180" y="349"/>
                </a:cubicBezTo>
                <a:cubicBezTo>
                  <a:pt x="180" y="344"/>
                  <a:pt x="180" y="344"/>
                  <a:pt x="180" y="344"/>
                </a:cubicBezTo>
                <a:cubicBezTo>
                  <a:pt x="184" y="329"/>
                  <a:pt x="184" y="329"/>
                  <a:pt x="184" y="329"/>
                </a:cubicBezTo>
                <a:cubicBezTo>
                  <a:pt x="183" y="321"/>
                  <a:pt x="179" y="317"/>
                  <a:pt x="176" y="310"/>
                </a:cubicBezTo>
                <a:cubicBezTo>
                  <a:pt x="173" y="304"/>
                  <a:pt x="172" y="301"/>
                  <a:pt x="169" y="295"/>
                </a:cubicBezTo>
                <a:cubicBezTo>
                  <a:pt x="167" y="293"/>
                  <a:pt x="165" y="291"/>
                  <a:pt x="165" y="288"/>
                </a:cubicBezTo>
                <a:cubicBezTo>
                  <a:pt x="165" y="286"/>
                  <a:pt x="166" y="285"/>
                  <a:pt x="167" y="282"/>
                </a:cubicBezTo>
                <a:cubicBezTo>
                  <a:pt x="144" y="228"/>
                  <a:pt x="144" y="228"/>
                  <a:pt x="144" y="228"/>
                </a:cubicBezTo>
                <a:cubicBezTo>
                  <a:pt x="144" y="217"/>
                  <a:pt x="144" y="217"/>
                  <a:pt x="144" y="217"/>
                </a:cubicBezTo>
                <a:cubicBezTo>
                  <a:pt x="141" y="207"/>
                  <a:pt x="141" y="207"/>
                  <a:pt x="141" y="207"/>
                </a:cubicBezTo>
                <a:cubicBezTo>
                  <a:pt x="138" y="211"/>
                  <a:pt x="136" y="213"/>
                  <a:pt x="134" y="217"/>
                </a:cubicBezTo>
                <a:cubicBezTo>
                  <a:pt x="132" y="220"/>
                  <a:pt x="133" y="223"/>
                  <a:pt x="130" y="224"/>
                </a:cubicBezTo>
                <a:cubicBezTo>
                  <a:pt x="130" y="225"/>
                  <a:pt x="129" y="224"/>
                  <a:pt x="128" y="224"/>
                </a:cubicBezTo>
                <a:cubicBezTo>
                  <a:pt x="126" y="220"/>
                  <a:pt x="127" y="217"/>
                  <a:pt x="125" y="212"/>
                </a:cubicBezTo>
                <a:cubicBezTo>
                  <a:pt x="123" y="208"/>
                  <a:pt x="119" y="207"/>
                  <a:pt x="115" y="205"/>
                </a:cubicBezTo>
                <a:cubicBezTo>
                  <a:pt x="110" y="202"/>
                  <a:pt x="107" y="200"/>
                  <a:pt x="104" y="195"/>
                </a:cubicBezTo>
                <a:cubicBezTo>
                  <a:pt x="103" y="193"/>
                  <a:pt x="103" y="192"/>
                  <a:pt x="101" y="189"/>
                </a:cubicBezTo>
                <a:cubicBezTo>
                  <a:pt x="100" y="187"/>
                  <a:pt x="98" y="186"/>
                  <a:pt x="96" y="183"/>
                </a:cubicBezTo>
                <a:cubicBezTo>
                  <a:pt x="95" y="187"/>
                  <a:pt x="93" y="191"/>
                  <a:pt x="90" y="193"/>
                </a:cubicBezTo>
                <a:cubicBezTo>
                  <a:pt x="90" y="193"/>
                  <a:pt x="90" y="193"/>
                  <a:pt x="90" y="193"/>
                </a:cubicBezTo>
                <a:cubicBezTo>
                  <a:pt x="87" y="191"/>
                  <a:pt x="85" y="190"/>
                  <a:pt x="82" y="188"/>
                </a:cubicBezTo>
                <a:cubicBezTo>
                  <a:pt x="80" y="187"/>
                  <a:pt x="77" y="187"/>
                  <a:pt x="77" y="184"/>
                </a:cubicBezTo>
                <a:cubicBezTo>
                  <a:pt x="77" y="178"/>
                  <a:pt x="82" y="175"/>
                  <a:pt x="84" y="168"/>
                </a:cubicBezTo>
                <a:cubicBezTo>
                  <a:pt x="83" y="166"/>
                  <a:pt x="83" y="165"/>
                  <a:pt x="81" y="162"/>
                </a:cubicBezTo>
                <a:cubicBezTo>
                  <a:pt x="79" y="158"/>
                  <a:pt x="76" y="157"/>
                  <a:pt x="73" y="152"/>
                </a:cubicBezTo>
                <a:cubicBezTo>
                  <a:pt x="72" y="149"/>
                  <a:pt x="72" y="147"/>
                  <a:pt x="71" y="143"/>
                </a:cubicBezTo>
                <a:cubicBezTo>
                  <a:pt x="69" y="137"/>
                  <a:pt x="69" y="133"/>
                  <a:pt x="68" y="127"/>
                </a:cubicBezTo>
                <a:cubicBezTo>
                  <a:pt x="68" y="123"/>
                  <a:pt x="68" y="119"/>
                  <a:pt x="66" y="116"/>
                </a:cubicBezTo>
                <a:cubicBezTo>
                  <a:pt x="60" y="118"/>
                  <a:pt x="56" y="121"/>
                  <a:pt x="51" y="124"/>
                </a:cubicBezTo>
                <a:cubicBezTo>
                  <a:pt x="48" y="127"/>
                  <a:pt x="46" y="128"/>
                  <a:pt x="43" y="130"/>
                </a:cubicBezTo>
                <a:cubicBezTo>
                  <a:pt x="40" y="133"/>
                  <a:pt x="38" y="136"/>
                  <a:pt x="34" y="136"/>
                </a:cubicBezTo>
                <a:cubicBezTo>
                  <a:pt x="30" y="136"/>
                  <a:pt x="29" y="131"/>
                  <a:pt x="28" y="127"/>
                </a:cubicBezTo>
                <a:cubicBezTo>
                  <a:pt x="27" y="124"/>
                  <a:pt x="26" y="122"/>
                  <a:pt x="23" y="119"/>
                </a:cubicBezTo>
                <a:cubicBezTo>
                  <a:pt x="21" y="116"/>
                  <a:pt x="18" y="115"/>
                  <a:pt x="16" y="111"/>
                </a:cubicBezTo>
                <a:cubicBezTo>
                  <a:pt x="14" y="108"/>
                  <a:pt x="14" y="105"/>
                  <a:pt x="14" y="100"/>
                </a:cubicBezTo>
                <a:cubicBezTo>
                  <a:pt x="14" y="85"/>
                  <a:pt x="23" y="77"/>
                  <a:pt x="23" y="62"/>
                </a:cubicBezTo>
                <a:cubicBezTo>
                  <a:pt x="23" y="56"/>
                  <a:pt x="21" y="52"/>
                  <a:pt x="17" y="49"/>
                </a:cubicBezTo>
                <a:cubicBezTo>
                  <a:pt x="12" y="44"/>
                  <a:pt x="7" y="44"/>
                  <a:pt x="0" y="43"/>
                </a:cubicBezTo>
                <a:cubicBezTo>
                  <a:pt x="1" y="39"/>
                  <a:pt x="3" y="37"/>
                  <a:pt x="4" y="33"/>
                </a:cubicBezTo>
                <a:cubicBezTo>
                  <a:pt x="5" y="28"/>
                  <a:pt x="4" y="26"/>
                  <a:pt x="4" y="21"/>
                </a:cubicBezTo>
                <a:cubicBezTo>
                  <a:pt x="7" y="21"/>
                  <a:pt x="9" y="22"/>
                  <a:pt x="10" y="20"/>
                </a:cubicBezTo>
                <a:cubicBezTo>
                  <a:pt x="11" y="19"/>
                  <a:pt x="12" y="18"/>
                  <a:pt x="13" y="16"/>
                </a:cubicBezTo>
                <a:cubicBezTo>
                  <a:pt x="16" y="19"/>
                  <a:pt x="18" y="20"/>
                  <a:pt x="21" y="23"/>
                </a:cubicBezTo>
                <a:cubicBezTo>
                  <a:pt x="22" y="24"/>
                  <a:pt x="23" y="25"/>
                  <a:pt x="24" y="27"/>
                </a:cubicBezTo>
                <a:cubicBezTo>
                  <a:pt x="25" y="29"/>
                  <a:pt x="26" y="31"/>
                  <a:pt x="28" y="31"/>
                </a:cubicBezTo>
                <a:cubicBezTo>
                  <a:pt x="31" y="31"/>
                  <a:pt x="32" y="29"/>
                  <a:pt x="34" y="29"/>
                </a:cubicBezTo>
                <a:cubicBezTo>
                  <a:pt x="42" y="29"/>
                  <a:pt x="42" y="41"/>
                  <a:pt x="50" y="41"/>
                </a:cubicBezTo>
                <a:cubicBezTo>
                  <a:pt x="53" y="41"/>
                  <a:pt x="53" y="41"/>
                  <a:pt x="53" y="41"/>
                </a:cubicBezTo>
                <a:cubicBezTo>
                  <a:pt x="53" y="35"/>
                  <a:pt x="53" y="35"/>
                  <a:pt x="53" y="35"/>
                </a:cubicBezTo>
                <a:cubicBezTo>
                  <a:pt x="51" y="26"/>
                  <a:pt x="51" y="26"/>
                  <a:pt x="51" y="26"/>
                </a:cubicBezTo>
                <a:cubicBezTo>
                  <a:pt x="51" y="22"/>
                  <a:pt x="52" y="18"/>
                  <a:pt x="56" y="16"/>
                </a:cubicBezTo>
                <a:cubicBezTo>
                  <a:pt x="58" y="16"/>
                  <a:pt x="60" y="17"/>
                  <a:pt x="62" y="15"/>
                </a:cubicBezTo>
                <a:cubicBezTo>
                  <a:pt x="63" y="15"/>
                  <a:pt x="62" y="13"/>
                  <a:pt x="63" y="11"/>
                </a:cubicBezTo>
                <a:cubicBezTo>
                  <a:pt x="63" y="10"/>
                  <a:pt x="63" y="6"/>
                  <a:pt x="64"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11"/>
          <p:cNvSpPr>
            <a:spLocks/>
          </p:cNvSpPr>
          <p:nvPr/>
        </p:nvSpPr>
        <p:spPr bwMode="auto">
          <a:xfrm>
            <a:off x="7731707" y="2783513"/>
            <a:ext cx="879384" cy="814447"/>
          </a:xfrm>
          <a:custGeom>
            <a:avLst/>
            <a:gdLst/>
            <a:ahLst/>
            <a:cxnLst>
              <a:cxn ang="0">
                <a:pos x="306" y="171"/>
              </a:cxn>
              <a:cxn ang="0">
                <a:pos x="280" y="191"/>
              </a:cxn>
              <a:cxn ang="0">
                <a:pos x="259" y="207"/>
              </a:cxn>
              <a:cxn ang="0">
                <a:pos x="252" y="222"/>
              </a:cxn>
              <a:cxn ang="0">
                <a:pos x="236" y="226"/>
              </a:cxn>
              <a:cxn ang="0">
                <a:pos x="219" y="228"/>
              </a:cxn>
              <a:cxn ang="0">
                <a:pos x="200" y="229"/>
              </a:cxn>
              <a:cxn ang="0">
                <a:pos x="179" y="243"/>
              </a:cxn>
              <a:cxn ang="0">
                <a:pos x="161" y="250"/>
              </a:cxn>
              <a:cxn ang="0">
                <a:pos x="153" y="259"/>
              </a:cxn>
              <a:cxn ang="0">
                <a:pos x="144" y="271"/>
              </a:cxn>
              <a:cxn ang="0">
                <a:pos x="136" y="273"/>
              </a:cxn>
              <a:cxn ang="0">
                <a:pos x="112" y="286"/>
              </a:cxn>
              <a:cxn ang="0">
                <a:pos x="116" y="278"/>
              </a:cxn>
              <a:cxn ang="0">
                <a:pos x="130" y="270"/>
              </a:cxn>
              <a:cxn ang="0">
                <a:pos x="132" y="254"/>
              </a:cxn>
              <a:cxn ang="0">
                <a:pos x="119" y="248"/>
              </a:cxn>
              <a:cxn ang="0">
                <a:pos x="122" y="233"/>
              </a:cxn>
              <a:cxn ang="0">
                <a:pos x="127" y="229"/>
              </a:cxn>
              <a:cxn ang="0">
                <a:pos x="142" y="212"/>
              </a:cxn>
              <a:cxn ang="0">
                <a:pos x="156" y="188"/>
              </a:cxn>
              <a:cxn ang="0">
                <a:pos x="150" y="175"/>
              </a:cxn>
              <a:cxn ang="0">
                <a:pos x="145" y="170"/>
              </a:cxn>
              <a:cxn ang="0">
                <a:pos x="129" y="166"/>
              </a:cxn>
              <a:cxn ang="0">
                <a:pos x="107" y="155"/>
              </a:cxn>
              <a:cxn ang="0">
                <a:pos x="94" y="173"/>
              </a:cxn>
              <a:cxn ang="0">
                <a:pos x="83" y="184"/>
              </a:cxn>
              <a:cxn ang="0">
                <a:pos x="74" y="204"/>
              </a:cxn>
              <a:cxn ang="0">
                <a:pos x="48" y="213"/>
              </a:cxn>
              <a:cxn ang="0">
                <a:pos x="44" y="215"/>
              </a:cxn>
              <a:cxn ang="0">
                <a:pos x="27" y="187"/>
              </a:cxn>
              <a:cxn ang="0">
                <a:pos x="11" y="180"/>
              </a:cxn>
              <a:cxn ang="0">
                <a:pos x="0" y="166"/>
              </a:cxn>
              <a:cxn ang="0">
                <a:pos x="6" y="149"/>
              </a:cxn>
              <a:cxn ang="0">
                <a:pos x="10" y="145"/>
              </a:cxn>
              <a:cxn ang="0">
                <a:pos x="18" y="134"/>
              </a:cxn>
              <a:cxn ang="0">
                <a:pos x="23" y="106"/>
              </a:cxn>
              <a:cxn ang="0">
                <a:pos x="19" y="79"/>
              </a:cxn>
              <a:cxn ang="0">
                <a:pos x="22" y="71"/>
              </a:cxn>
              <a:cxn ang="0">
                <a:pos x="31" y="79"/>
              </a:cxn>
              <a:cxn ang="0">
                <a:pos x="43" y="88"/>
              </a:cxn>
              <a:cxn ang="0">
                <a:pos x="62" y="106"/>
              </a:cxn>
              <a:cxn ang="0">
                <a:pos x="70" y="96"/>
              </a:cxn>
              <a:cxn ang="0">
                <a:pos x="77" y="85"/>
              </a:cxn>
              <a:cxn ang="0">
                <a:pos x="89" y="82"/>
              </a:cxn>
              <a:cxn ang="0">
                <a:pos x="119" y="67"/>
              </a:cxn>
              <a:cxn ang="0">
                <a:pos x="133" y="66"/>
              </a:cxn>
              <a:cxn ang="0">
                <a:pos x="152" y="52"/>
              </a:cxn>
              <a:cxn ang="0">
                <a:pos x="167" y="47"/>
              </a:cxn>
              <a:cxn ang="0">
                <a:pos x="196" y="38"/>
              </a:cxn>
              <a:cxn ang="0">
                <a:pos x="215" y="24"/>
              </a:cxn>
              <a:cxn ang="0">
                <a:pos x="222" y="10"/>
              </a:cxn>
              <a:cxn ang="0">
                <a:pos x="233" y="6"/>
              </a:cxn>
              <a:cxn ang="0">
                <a:pos x="247" y="22"/>
              </a:cxn>
              <a:cxn ang="0">
                <a:pos x="260" y="41"/>
              </a:cxn>
              <a:cxn ang="0">
                <a:pos x="266" y="34"/>
              </a:cxn>
              <a:cxn ang="0">
                <a:pos x="276" y="34"/>
              </a:cxn>
              <a:cxn ang="0">
                <a:pos x="299" y="99"/>
              </a:cxn>
              <a:cxn ang="0">
                <a:pos x="301" y="112"/>
              </a:cxn>
              <a:cxn ang="0">
                <a:pos x="316" y="146"/>
              </a:cxn>
              <a:cxn ang="0">
                <a:pos x="312" y="166"/>
              </a:cxn>
            </a:cxnLst>
            <a:rect l="0" t="0" r="r" b="b"/>
            <a:pathLst>
              <a:path w="316" h="286">
                <a:moveTo>
                  <a:pt x="312" y="166"/>
                </a:moveTo>
                <a:cubicBezTo>
                  <a:pt x="310" y="168"/>
                  <a:pt x="309" y="170"/>
                  <a:pt x="306" y="171"/>
                </a:cubicBezTo>
                <a:cubicBezTo>
                  <a:pt x="302" y="175"/>
                  <a:pt x="299" y="176"/>
                  <a:pt x="295" y="179"/>
                </a:cubicBezTo>
                <a:cubicBezTo>
                  <a:pt x="289" y="184"/>
                  <a:pt x="286" y="187"/>
                  <a:pt x="280" y="191"/>
                </a:cubicBezTo>
                <a:cubicBezTo>
                  <a:pt x="275" y="195"/>
                  <a:pt x="273" y="198"/>
                  <a:pt x="268" y="201"/>
                </a:cubicBezTo>
                <a:cubicBezTo>
                  <a:pt x="264" y="203"/>
                  <a:pt x="262" y="204"/>
                  <a:pt x="259" y="207"/>
                </a:cubicBezTo>
                <a:cubicBezTo>
                  <a:pt x="256" y="212"/>
                  <a:pt x="255" y="217"/>
                  <a:pt x="252" y="222"/>
                </a:cubicBezTo>
                <a:cubicBezTo>
                  <a:pt x="252" y="222"/>
                  <a:pt x="252" y="222"/>
                  <a:pt x="252" y="222"/>
                </a:cubicBezTo>
                <a:cubicBezTo>
                  <a:pt x="252" y="222"/>
                  <a:pt x="251" y="222"/>
                  <a:pt x="251" y="222"/>
                </a:cubicBezTo>
                <a:cubicBezTo>
                  <a:pt x="245" y="222"/>
                  <a:pt x="242" y="226"/>
                  <a:pt x="236" y="226"/>
                </a:cubicBezTo>
                <a:cubicBezTo>
                  <a:pt x="233" y="226"/>
                  <a:pt x="231" y="224"/>
                  <a:pt x="228" y="224"/>
                </a:cubicBezTo>
                <a:cubicBezTo>
                  <a:pt x="224" y="224"/>
                  <a:pt x="222" y="227"/>
                  <a:pt x="219" y="228"/>
                </a:cubicBezTo>
                <a:cubicBezTo>
                  <a:pt x="214" y="230"/>
                  <a:pt x="210" y="231"/>
                  <a:pt x="205" y="231"/>
                </a:cubicBezTo>
                <a:cubicBezTo>
                  <a:pt x="203" y="231"/>
                  <a:pt x="202" y="230"/>
                  <a:pt x="200" y="229"/>
                </a:cubicBezTo>
                <a:cubicBezTo>
                  <a:pt x="198" y="235"/>
                  <a:pt x="195" y="238"/>
                  <a:pt x="189" y="240"/>
                </a:cubicBezTo>
                <a:cubicBezTo>
                  <a:pt x="186" y="242"/>
                  <a:pt x="183" y="241"/>
                  <a:pt x="179" y="243"/>
                </a:cubicBezTo>
                <a:cubicBezTo>
                  <a:pt x="174" y="245"/>
                  <a:pt x="173" y="248"/>
                  <a:pt x="167" y="249"/>
                </a:cubicBezTo>
                <a:cubicBezTo>
                  <a:pt x="165" y="250"/>
                  <a:pt x="164" y="249"/>
                  <a:pt x="161" y="250"/>
                </a:cubicBezTo>
                <a:cubicBezTo>
                  <a:pt x="159" y="251"/>
                  <a:pt x="157" y="252"/>
                  <a:pt x="156" y="254"/>
                </a:cubicBezTo>
                <a:cubicBezTo>
                  <a:pt x="155" y="256"/>
                  <a:pt x="154" y="257"/>
                  <a:pt x="153" y="259"/>
                </a:cubicBezTo>
                <a:cubicBezTo>
                  <a:pt x="151" y="262"/>
                  <a:pt x="149" y="264"/>
                  <a:pt x="147" y="267"/>
                </a:cubicBezTo>
                <a:cubicBezTo>
                  <a:pt x="146" y="269"/>
                  <a:pt x="146" y="270"/>
                  <a:pt x="144" y="271"/>
                </a:cubicBezTo>
                <a:cubicBezTo>
                  <a:pt x="144" y="272"/>
                  <a:pt x="143" y="271"/>
                  <a:pt x="142" y="271"/>
                </a:cubicBezTo>
                <a:cubicBezTo>
                  <a:pt x="140" y="272"/>
                  <a:pt x="139" y="273"/>
                  <a:pt x="136" y="273"/>
                </a:cubicBezTo>
                <a:cubicBezTo>
                  <a:pt x="130" y="273"/>
                  <a:pt x="125" y="275"/>
                  <a:pt x="120" y="279"/>
                </a:cubicBezTo>
                <a:cubicBezTo>
                  <a:pt x="117" y="282"/>
                  <a:pt x="116" y="286"/>
                  <a:pt x="112" y="286"/>
                </a:cubicBezTo>
                <a:cubicBezTo>
                  <a:pt x="110" y="286"/>
                  <a:pt x="108" y="285"/>
                  <a:pt x="108" y="283"/>
                </a:cubicBezTo>
                <a:cubicBezTo>
                  <a:pt x="108" y="279"/>
                  <a:pt x="113" y="279"/>
                  <a:pt x="116" y="278"/>
                </a:cubicBezTo>
                <a:cubicBezTo>
                  <a:pt x="117" y="278"/>
                  <a:pt x="117" y="276"/>
                  <a:pt x="118" y="276"/>
                </a:cubicBezTo>
                <a:cubicBezTo>
                  <a:pt x="122" y="273"/>
                  <a:pt x="125" y="273"/>
                  <a:pt x="130" y="270"/>
                </a:cubicBezTo>
                <a:cubicBezTo>
                  <a:pt x="129" y="268"/>
                  <a:pt x="127" y="266"/>
                  <a:pt x="127" y="264"/>
                </a:cubicBezTo>
                <a:cubicBezTo>
                  <a:pt x="127" y="260"/>
                  <a:pt x="131" y="258"/>
                  <a:pt x="132" y="254"/>
                </a:cubicBezTo>
                <a:cubicBezTo>
                  <a:pt x="127" y="253"/>
                  <a:pt x="124" y="253"/>
                  <a:pt x="118" y="252"/>
                </a:cubicBezTo>
                <a:cubicBezTo>
                  <a:pt x="119" y="251"/>
                  <a:pt x="119" y="250"/>
                  <a:pt x="119" y="248"/>
                </a:cubicBezTo>
                <a:cubicBezTo>
                  <a:pt x="121" y="245"/>
                  <a:pt x="124" y="243"/>
                  <a:pt x="124" y="239"/>
                </a:cubicBezTo>
                <a:cubicBezTo>
                  <a:pt x="124" y="237"/>
                  <a:pt x="122" y="236"/>
                  <a:pt x="122" y="233"/>
                </a:cubicBezTo>
                <a:cubicBezTo>
                  <a:pt x="122" y="232"/>
                  <a:pt x="124" y="232"/>
                  <a:pt x="126" y="231"/>
                </a:cubicBezTo>
                <a:cubicBezTo>
                  <a:pt x="127" y="230"/>
                  <a:pt x="127" y="229"/>
                  <a:pt x="127" y="229"/>
                </a:cubicBezTo>
                <a:cubicBezTo>
                  <a:pt x="129" y="227"/>
                  <a:pt x="131" y="226"/>
                  <a:pt x="133" y="223"/>
                </a:cubicBezTo>
                <a:cubicBezTo>
                  <a:pt x="137" y="219"/>
                  <a:pt x="139" y="217"/>
                  <a:pt x="142" y="212"/>
                </a:cubicBezTo>
                <a:cubicBezTo>
                  <a:pt x="147" y="205"/>
                  <a:pt x="149" y="201"/>
                  <a:pt x="153" y="194"/>
                </a:cubicBezTo>
                <a:cubicBezTo>
                  <a:pt x="154" y="192"/>
                  <a:pt x="156" y="190"/>
                  <a:pt x="156" y="188"/>
                </a:cubicBezTo>
                <a:cubicBezTo>
                  <a:pt x="156" y="185"/>
                  <a:pt x="156" y="184"/>
                  <a:pt x="155" y="181"/>
                </a:cubicBezTo>
                <a:cubicBezTo>
                  <a:pt x="154" y="179"/>
                  <a:pt x="150" y="179"/>
                  <a:pt x="150" y="175"/>
                </a:cubicBezTo>
                <a:cubicBezTo>
                  <a:pt x="150" y="174"/>
                  <a:pt x="151" y="173"/>
                  <a:pt x="151" y="172"/>
                </a:cubicBezTo>
                <a:cubicBezTo>
                  <a:pt x="149" y="171"/>
                  <a:pt x="148" y="171"/>
                  <a:pt x="145" y="170"/>
                </a:cubicBezTo>
                <a:cubicBezTo>
                  <a:pt x="143" y="170"/>
                  <a:pt x="142" y="168"/>
                  <a:pt x="139" y="167"/>
                </a:cubicBezTo>
                <a:cubicBezTo>
                  <a:pt x="136" y="167"/>
                  <a:pt x="133" y="167"/>
                  <a:pt x="129" y="166"/>
                </a:cubicBezTo>
                <a:cubicBezTo>
                  <a:pt x="124" y="165"/>
                  <a:pt x="122" y="164"/>
                  <a:pt x="117" y="161"/>
                </a:cubicBezTo>
                <a:cubicBezTo>
                  <a:pt x="114" y="159"/>
                  <a:pt x="112" y="155"/>
                  <a:pt x="107" y="155"/>
                </a:cubicBezTo>
                <a:cubicBezTo>
                  <a:pt x="104" y="155"/>
                  <a:pt x="103" y="159"/>
                  <a:pt x="101" y="162"/>
                </a:cubicBezTo>
                <a:cubicBezTo>
                  <a:pt x="99" y="167"/>
                  <a:pt x="96" y="169"/>
                  <a:pt x="94" y="173"/>
                </a:cubicBezTo>
                <a:cubicBezTo>
                  <a:pt x="92" y="176"/>
                  <a:pt x="91" y="178"/>
                  <a:pt x="89" y="181"/>
                </a:cubicBezTo>
                <a:cubicBezTo>
                  <a:pt x="88" y="183"/>
                  <a:pt x="86" y="183"/>
                  <a:pt x="83" y="184"/>
                </a:cubicBezTo>
                <a:cubicBezTo>
                  <a:pt x="81" y="186"/>
                  <a:pt x="80" y="188"/>
                  <a:pt x="78" y="190"/>
                </a:cubicBezTo>
                <a:cubicBezTo>
                  <a:pt x="75" y="195"/>
                  <a:pt x="76" y="199"/>
                  <a:pt x="74" y="204"/>
                </a:cubicBezTo>
                <a:cubicBezTo>
                  <a:pt x="73" y="207"/>
                  <a:pt x="70" y="207"/>
                  <a:pt x="68" y="207"/>
                </a:cubicBezTo>
                <a:cubicBezTo>
                  <a:pt x="60" y="209"/>
                  <a:pt x="56" y="212"/>
                  <a:pt x="48" y="213"/>
                </a:cubicBezTo>
                <a:cubicBezTo>
                  <a:pt x="46" y="214"/>
                  <a:pt x="45" y="215"/>
                  <a:pt x="44" y="215"/>
                </a:cubicBezTo>
                <a:cubicBezTo>
                  <a:pt x="44" y="215"/>
                  <a:pt x="44" y="215"/>
                  <a:pt x="44" y="215"/>
                </a:cubicBezTo>
                <a:cubicBezTo>
                  <a:pt x="41" y="208"/>
                  <a:pt x="40" y="205"/>
                  <a:pt x="36" y="198"/>
                </a:cubicBezTo>
                <a:cubicBezTo>
                  <a:pt x="33" y="194"/>
                  <a:pt x="31" y="190"/>
                  <a:pt x="27" y="187"/>
                </a:cubicBezTo>
                <a:cubicBezTo>
                  <a:pt x="26" y="187"/>
                  <a:pt x="25" y="187"/>
                  <a:pt x="25" y="186"/>
                </a:cubicBezTo>
                <a:cubicBezTo>
                  <a:pt x="20" y="184"/>
                  <a:pt x="15" y="184"/>
                  <a:pt x="11" y="180"/>
                </a:cubicBezTo>
                <a:cubicBezTo>
                  <a:pt x="9" y="177"/>
                  <a:pt x="8" y="175"/>
                  <a:pt x="6" y="172"/>
                </a:cubicBezTo>
                <a:cubicBezTo>
                  <a:pt x="4" y="170"/>
                  <a:pt x="0" y="170"/>
                  <a:pt x="0" y="166"/>
                </a:cubicBezTo>
                <a:cubicBezTo>
                  <a:pt x="0" y="163"/>
                  <a:pt x="2" y="162"/>
                  <a:pt x="3" y="158"/>
                </a:cubicBezTo>
                <a:cubicBezTo>
                  <a:pt x="4" y="155"/>
                  <a:pt x="5" y="152"/>
                  <a:pt x="6" y="149"/>
                </a:cubicBezTo>
                <a:cubicBezTo>
                  <a:pt x="6" y="149"/>
                  <a:pt x="6" y="149"/>
                  <a:pt x="6" y="149"/>
                </a:cubicBezTo>
                <a:cubicBezTo>
                  <a:pt x="8" y="148"/>
                  <a:pt x="9" y="146"/>
                  <a:pt x="10" y="145"/>
                </a:cubicBezTo>
                <a:cubicBezTo>
                  <a:pt x="13" y="143"/>
                  <a:pt x="15" y="143"/>
                  <a:pt x="16" y="140"/>
                </a:cubicBezTo>
                <a:cubicBezTo>
                  <a:pt x="17" y="138"/>
                  <a:pt x="17" y="136"/>
                  <a:pt x="18" y="134"/>
                </a:cubicBezTo>
                <a:cubicBezTo>
                  <a:pt x="21" y="126"/>
                  <a:pt x="24" y="122"/>
                  <a:pt x="24" y="113"/>
                </a:cubicBezTo>
                <a:cubicBezTo>
                  <a:pt x="24" y="111"/>
                  <a:pt x="23" y="109"/>
                  <a:pt x="23" y="106"/>
                </a:cubicBezTo>
                <a:cubicBezTo>
                  <a:pt x="22" y="100"/>
                  <a:pt x="22" y="97"/>
                  <a:pt x="21" y="90"/>
                </a:cubicBezTo>
                <a:cubicBezTo>
                  <a:pt x="21" y="86"/>
                  <a:pt x="19" y="84"/>
                  <a:pt x="19" y="79"/>
                </a:cubicBezTo>
                <a:cubicBezTo>
                  <a:pt x="19" y="77"/>
                  <a:pt x="20" y="75"/>
                  <a:pt x="20" y="72"/>
                </a:cubicBezTo>
                <a:cubicBezTo>
                  <a:pt x="21" y="72"/>
                  <a:pt x="21" y="71"/>
                  <a:pt x="22" y="71"/>
                </a:cubicBezTo>
                <a:cubicBezTo>
                  <a:pt x="24" y="72"/>
                  <a:pt x="25" y="73"/>
                  <a:pt x="26" y="74"/>
                </a:cubicBezTo>
                <a:cubicBezTo>
                  <a:pt x="28" y="76"/>
                  <a:pt x="29" y="78"/>
                  <a:pt x="31" y="79"/>
                </a:cubicBezTo>
                <a:cubicBezTo>
                  <a:pt x="33" y="81"/>
                  <a:pt x="35" y="81"/>
                  <a:pt x="37" y="81"/>
                </a:cubicBezTo>
                <a:cubicBezTo>
                  <a:pt x="41" y="83"/>
                  <a:pt x="42" y="85"/>
                  <a:pt x="43" y="88"/>
                </a:cubicBezTo>
                <a:cubicBezTo>
                  <a:pt x="46" y="94"/>
                  <a:pt x="49" y="96"/>
                  <a:pt x="53" y="100"/>
                </a:cubicBezTo>
                <a:cubicBezTo>
                  <a:pt x="56" y="103"/>
                  <a:pt x="58" y="106"/>
                  <a:pt x="62" y="106"/>
                </a:cubicBezTo>
                <a:cubicBezTo>
                  <a:pt x="64" y="106"/>
                  <a:pt x="65" y="104"/>
                  <a:pt x="66" y="102"/>
                </a:cubicBezTo>
                <a:cubicBezTo>
                  <a:pt x="67" y="100"/>
                  <a:pt x="68" y="99"/>
                  <a:pt x="70" y="96"/>
                </a:cubicBezTo>
                <a:cubicBezTo>
                  <a:pt x="72" y="93"/>
                  <a:pt x="75" y="93"/>
                  <a:pt x="76" y="89"/>
                </a:cubicBezTo>
                <a:cubicBezTo>
                  <a:pt x="77" y="88"/>
                  <a:pt x="76" y="86"/>
                  <a:pt x="77" y="85"/>
                </a:cubicBezTo>
                <a:cubicBezTo>
                  <a:pt x="78" y="84"/>
                  <a:pt x="80" y="84"/>
                  <a:pt x="81" y="84"/>
                </a:cubicBezTo>
                <a:cubicBezTo>
                  <a:pt x="84" y="83"/>
                  <a:pt x="86" y="83"/>
                  <a:pt x="89" y="82"/>
                </a:cubicBezTo>
                <a:cubicBezTo>
                  <a:pt x="98" y="80"/>
                  <a:pt x="100" y="73"/>
                  <a:pt x="109" y="68"/>
                </a:cubicBezTo>
                <a:cubicBezTo>
                  <a:pt x="112" y="67"/>
                  <a:pt x="115" y="67"/>
                  <a:pt x="119" y="67"/>
                </a:cubicBezTo>
                <a:cubicBezTo>
                  <a:pt x="120" y="67"/>
                  <a:pt x="121" y="66"/>
                  <a:pt x="123" y="66"/>
                </a:cubicBezTo>
                <a:cubicBezTo>
                  <a:pt x="133" y="66"/>
                  <a:pt x="133" y="66"/>
                  <a:pt x="133" y="66"/>
                </a:cubicBezTo>
                <a:cubicBezTo>
                  <a:pt x="135" y="66"/>
                  <a:pt x="136" y="64"/>
                  <a:pt x="138" y="62"/>
                </a:cubicBezTo>
                <a:cubicBezTo>
                  <a:pt x="144" y="58"/>
                  <a:pt x="146" y="55"/>
                  <a:pt x="152" y="52"/>
                </a:cubicBezTo>
                <a:cubicBezTo>
                  <a:pt x="154" y="52"/>
                  <a:pt x="155" y="52"/>
                  <a:pt x="156" y="51"/>
                </a:cubicBezTo>
                <a:cubicBezTo>
                  <a:pt x="160" y="50"/>
                  <a:pt x="163" y="48"/>
                  <a:pt x="167" y="47"/>
                </a:cubicBezTo>
                <a:cubicBezTo>
                  <a:pt x="173" y="46"/>
                  <a:pt x="176" y="46"/>
                  <a:pt x="182" y="44"/>
                </a:cubicBezTo>
                <a:cubicBezTo>
                  <a:pt x="187" y="42"/>
                  <a:pt x="191" y="41"/>
                  <a:pt x="196" y="38"/>
                </a:cubicBezTo>
                <a:cubicBezTo>
                  <a:pt x="200" y="36"/>
                  <a:pt x="201" y="32"/>
                  <a:pt x="205" y="29"/>
                </a:cubicBezTo>
                <a:cubicBezTo>
                  <a:pt x="209" y="27"/>
                  <a:pt x="212" y="26"/>
                  <a:pt x="215" y="24"/>
                </a:cubicBezTo>
                <a:cubicBezTo>
                  <a:pt x="220" y="21"/>
                  <a:pt x="220" y="16"/>
                  <a:pt x="222" y="10"/>
                </a:cubicBezTo>
                <a:cubicBezTo>
                  <a:pt x="222" y="10"/>
                  <a:pt x="222" y="10"/>
                  <a:pt x="222" y="10"/>
                </a:cubicBezTo>
                <a:cubicBezTo>
                  <a:pt x="225" y="8"/>
                  <a:pt x="227" y="4"/>
                  <a:pt x="228" y="0"/>
                </a:cubicBezTo>
                <a:cubicBezTo>
                  <a:pt x="230" y="3"/>
                  <a:pt x="232" y="4"/>
                  <a:pt x="233" y="6"/>
                </a:cubicBezTo>
                <a:cubicBezTo>
                  <a:pt x="235" y="9"/>
                  <a:pt x="235" y="10"/>
                  <a:pt x="236" y="12"/>
                </a:cubicBezTo>
                <a:cubicBezTo>
                  <a:pt x="239" y="17"/>
                  <a:pt x="242" y="19"/>
                  <a:pt x="247" y="22"/>
                </a:cubicBezTo>
                <a:cubicBezTo>
                  <a:pt x="251" y="24"/>
                  <a:pt x="255" y="25"/>
                  <a:pt x="257" y="29"/>
                </a:cubicBezTo>
                <a:cubicBezTo>
                  <a:pt x="259" y="34"/>
                  <a:pt x="258" y="37"/>
                  <a:pt x="260" y="41"/>
                </a:cubicBezTo>
                <a:cubicBezTo>
                  <a:pt x="261" y="41"/>
                  <a:pt x="262" y="42"/>
                  <a:pt x="262" y="41"/>
                </a:cubicBezTo>
                <a:cubicBezTo>
                  <a:pt x="265" y="40"/>
                  <a:pt x="264" y="37"/>
                  <a:pt x="266" y="34"/>
                </a:cubicBezTo>
                <a:cubicBezTo>
                  <a:pt x="268" y="30"/>
                  <a:pt x="270" y="28"/>
                  <a:pt x="273" y="24"/>
                </a:cubicBezTo>
                <a:cubicBezTo>
                  <a:pt x="276" y="34"/>
                  <a:pt x="276" y="34"/>
                  <a:pt x="276" y="34"/>
                </a:cubicBezTo>
                <a:cubicBezTo>
                  <a:pt x="276" y="45"/>
                  <a:pt x="276" y="45"/>
                  <a:pt x="276" y="45"/>
                </a:cubicBezTo>
                <a:cubicBezTo>
                  <a:pt x="299" y="99"/>
                  <a:pt x="299" y="99"/>
                  <a:pt x="299" y="99"/>
                </a:cubicBezTo>
                <a:cubicBezTo>
                  <a:pt x="298" y="102"/>
                  <a:pt x="297" y="103"/>
                  <a:pt x="297" y="105"/>
                </a:cubicBezTo>
                <a:cubicBezTo>
                  <a:pt x="297" y="108"/>
                  <a:pt x="299" y="110"/>
                  <a:pt x="301" y="112"/>
                </a:cubicBezTo>
                <a:cubicBezTo>
                  <a:pt x="304" y="118"/>
                  <a:pt x="305" y="121"/>
                  <a:pt x="308" y="127"/>
                </a:cubicBezTo>
                <a:cubicBezTo>
                  <a:pt x="311" y="134"/>
                  <a:pt x="315" y="138"/>
                  <a:pt x="316" y="146"/>
                </a:cubicBezTo>
                <a:cubicBezTo>
                  <a:pt x="312" y="161"/>
                  <a:pt x="312" y="161"/>
                  <a:pt x="312" y="161"/>
                </a:cubicBezTo>
                <a:cubicBezTo>
                  <a:pt x="312" y="166"/>
                  <a:pt x="312" y="166"/>
                  <a:pt x="312" y="1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12"/>
          <p:cNvSpPr>
            <a:spLocks noEditPoints="1"/>
          </p:cNvSpPr>
          <p:nvPr/>
        </p:nvSpPr>
        <p:spPr bwMode="auto">
          <a:xfrm>
            <a:off x="7035792" y="2952243"/>
            <a:ext cx="816119" cy="1103233"/>
          </a:xfrm>
          <a:custGeom>
            <a:avLst/>
            <a:gdLst/>
            <a:ahLst/>
            <a:cxnLst>
              <a:cxn ang="0">
                <a:pos x="280" y="165"/>
              </a:cxn>
              <a:cxn ang="0">
                <a:pos x="268" y="187"/>
              </a:cxn>
              <a:cxn ang="0">
                <a:pos x="248" y="204"/>
              </a:cxn>
              <a:cxn ang="0">
                <a:pos x="211" y="202"/>
              </a:cxn>
              <a:cxn ang="0">
                <a:pos x="193" y="177"/>
              </a:cxn>
              <a:cxn ang="0">
                <a:pos x="187" y="163"/>
              </a:cxn>
              <a:cxn ang="0">
                <a:pos x="185" y="145"/>
              </a:cxn>
              <a:cxn ang="0">
                <a:pos x="171" y="133"/>
              </a:cxn>
              <a:cxn ang="0">
                <a:pos x="160" y="114"/>
              </a:cxn>
              <a:cxn ang="0">
                <a:pos x="143" y="101"/>
              </a:cxn>
              <a:cxn ang="0">
                <a:pos x="117" y="125"/>
              </a:cxn>
              <a:cxn ang="0">
                <a:pos x="112" y="141"/>
              </a:cxn>
              <a:cxn ang="0">
                <a:pos x="108" y="165"/>
              </a:cxn>
              <a:cxn ang="0">
                <a:pos x="110" y="183"/>
              </a:cxn>
              <a:cxn ang="0">
                <a:pos x="123" y="191"/>
              </a:cxn>
              <a:cxn ang="0">
                <a:pos x="141" y="183"/>
              </a:cxn>
              <a:cxn ang="0">
                <a:pos x="156" y="204"/>
              </a:cxn>
              <a:cxn ang="0">
                <a:pos x="155" y="234"/>
              </a:cxn>
              <a:cxn ang="0">
                <a:pos x="191" y="239"/>
              </a:cxn>
              <a:cxn ang="0">
                <a:pos x="200" y="258"/>
              </a:cxn>
              <a:cxn ang="0">
                <a:pos x="196" y="269"/>
              </a:cxn>
              <a:cxn ang="0">
                <a:pos x="162" y="291"/>
              </a:cxn>
              <a:cxn ang="0">
                <a:pos x="126" y="311"/>
              </a:cxn>
              <a:cxn ang="0">
                <a:pos x="110" y="331"/>
              </a:cxn>
              <a:cxn ang="0">
                <a:pos x="88" y="358"/>
              </a:cxn>
              <a:cxn ang="0">
                <a:pos x="91" y="380"/>
              </a:cxn>
              <a:cxn ang="0">
                <a:pos x="81" y="385"/>
              </a:cxn>
              <a:cxn ang="0">
                <a:pos x="42" y="379"/>
              </a:cxn>
              <a:cxn ang="0">
                <a:pos x="23" y="370"/>
              </a:cxn>
              <a:cxn ang="0">
                <a:pos x="11" y="373"/>
              </a:cxn>
              <a:cxn ang="0">
                <a:pos x="3" y="361"/>
              </a:cxn>
              <a:cxn ang="0">
                <a:pos x="9" y="333"/>
              </a:cxn>
              <a:cxn ang="0">
                <a:pos x="24" y="299"/>
              </a:cxn>
              <a:cxn ang="0">
                <a:pos x="6" y="264"/>
              </a:cxn>
              <a:cxn ang="0">
                <a:pos x="9" y="236"/>
              </a:cxn>
              <a:cxn ang="0">
                <a:pos x="23" y="213"/>
              </a:cxn>
              <a:cxn ang="0">
                <a:pos x="37" y="211"/>
              </a:cxn>
              <a:cxn ang="0">
                <a:pos x="43" y="179"/>
              </a:cxn>
              <a:cxn ang="0">
                <a:pos x="25" y="155"/>
              </a:cxn>
              <a:cxn ang="0">
                <a:pos x="45" y="138"/>
              </a:cxn>
              <a:cxn ang="0">
                <a:pos x="33" y="117"/>
              </a:cxn>
              <a:cxn ang="0">
                <a:pos x="21" y="98"/>
              </a:cxn>
              <a:cxn ang="0">
                <a:pos x="23" y="83"/>
              </a:cxn>
              <a:cxn ang="0">
                <a:pos x="36" y="63"/>
              </a:cxn>
              <a:cxn ang="0">
                <a:pos x="40" y="40"/>
              </a:cxn>
              <a:cxn ang="0">
                <a:pos x="63" y="35"/>
              </a:cxn>
              <a:cxn ang="0">
                <a:pos x="76" y="61"/>
              </a:cxn>
              <a:cxn ang="0">
                <a:pos x="113" y="38"/>
              </a:cxn>
              <a:cxn ang="0">
                <a:pos x="130" y="36"/>
              </a:cxn>
              <a:cxn ang="0">
                <a:pos x="153" y="25"/>
              </a:cxn>
              <a:cxn ang="0">
                <a:pos x="173" y="7"/>
              </a:cxn>
              <a:cxn ang="0">
                <a:pos x="199" y="4"/>
              </a:cxn>
              <a:cxn ang="0">
                <a:pos x="219" y="31"/>
              </a:cxn>
              <a:cxn ang="0">
                <a:pos x="219" y="52"/>
              </a:cxn>
              <a:cxn ang="0">
                <a:pos x="223" y="74"/>
              </a:cxn>
              <a:cxn ang="0">
                <a:pos x="255" y="90"/>
              </a:cxn>
              <a:cxn ang="0">
                <a:pos x="255" y="113"/>
              </a:cxn>
              <a:cxn ang="0">
                <a:pos x="276" y="128"/>
              </a:cxn>
              <a:cxn ang="0">
                <a:pos x="293" y="156"/>
              </a:cxn>
              <a:cxn ang="0">
                <a:pos x="172" y="177"/>
              </a:cxn>
              <a:cxn ang="0">
                <a:pos x="171" y="155"/>
              </a:cxn>
              <a:cxn ang="0">
                <a:pos x="153" y="156"/>
              </a:cxn>
            </a:cxnLst>
            <a:rect l="0" t="0" r="r" b="b"/>
            <a:pathLst>
              <a:path w="293" h="387">
                <a:moveTo>
                  <a:pt x="293" y="156"/>
                </a:moveTo>
                <a:cubicBezTo>
                  <a:pt x="292" y="157"/>
                  <a:pt x="291" y="157"/>
                  <a:pt x="291" y="157"/>
                </a:cubicBezTo>
                <a:cubicBezTo>
                  <a:pt x="286" y="160"/>
                  <a:pt x="285" y="163"/>
                  <a:pt x="280" y="165"/>
                </a:cubicBezTo>
                <a:cubicBezTo>
                  <a:pt x="278" y="167"/>
                  <a:pt x="276" y="167"/>
                  <a:pt x="274" y="168"/>
                </a:cubicBezTo>
                <a:cubicBezTo>
                  <a:pt x="269" y="171"/>
                  <a:pt x="267" y="177"/>
                  <a:pt x="267" y="183"/>
                </a:cubicBezTo>
                <a:cubicBezTo>
                  <a:pt x="267" y="185"/>
                  <a:pt x="268" y="186"/>
                  <a:pt x="268" y="187"/>
                </a:cubicBezTo>
                <a:cubicBezTo>
                  <a:pt x="268" y="192"/>
                  <a:pt x="266" y="195"/>
                  <a:pt x="262" y="197"/>
                </a:cubicBezTo>
                <a:cubicBezTo>
                  <a:pt x="259" y="200"/>
                  <a:pt x="257" y="204"/>
                  <a:pt x="253" y="204"/>
                </a:cubicBezTo>
                <a:cubicBezTo>
                  <a:pt x="251" y="205"/>
                  <a:pt x="250" y="204"/>
                  <a:pt x="248" y="204"/>
                </a:cubicBezTo>
                <a:cubicBezTo>
                  <a:pt x="244" y="204"/>
                  <a:pt x="242" y="205"/>
                  <a:pt x="239" y="207"/>
                </a:cubicBezTo>
                <a:cubicBezTo>
                  <a:pt x="233" y="210"/>
                  <a:pt x="229" y="213"/>
                  <a:pt x="222" y="214"/>
                </a:cubicBezTo>
                <a:cubicBezTo>
                  <a:pt x="219" y="209"/>
                  <a:pt x="217" y="205"/>
                  <a:pt x="211" y="202"/>
                </a:cubicBezTo>
                <a:cubicBezTo>
                  <a:pt x="211" y="202"/>
                  <a:pt x="211" y="202"/>
                  <a:pt x="211" y="202"/>
                </a:cubicBezTo>
                <a:cubicBezTo>
                  <a:pt x="206" y="195"/>
                  <a:pt x="203" y="189"/>
                  <a:pt x="198" y="181"/>
                </a:cubicBezTo>
                <a:cubicBezTo>
                  <a:pt x="197" y="179"/>
                  <a:pt x="195" y="178"/>
                  <a:pt x="193" y="177"/>
                </a:cubicBezTo>
                <a:cubicBezTo>
                  <a:pt x="192" y="176"/>
                  <a:pt x="191" y="174"/>
                  <a:pt x="190" y="173"/>
                </a:cubicBezTo>
                <a:cubicBezTo>
                  <a:pt x="189" y="171"/>
                  <a:pt x="187" y="170"/>
                  <a:pt x="186" y="167"/>
                </a:cubicBezTo>
                <a:cubicBezTo>
                  <a:pt x="186" y="166"/>
                  <a:pt x="187" y="165"/>
                  <a:pt x="187" y="163"/>
                </a:cubicBezTo>
                <a:cubicBezTo>
                  <a:pt x="187" y="152"/>
                  <a:pt x="187" y="152"/>
                  <a:pt x="187" y="152"/>
                </a:cubicBezTo>
                <a:cubicBezTo>
                  <a:pt x="187" y="150"/>
                  <a:pt x="187" y="148"/>
                  <a:pt x="186" y="146"/>
                </a:cubicBezTo>
                <a:cubicBezTo>
                  <a:pt x="186" y="146"/>
                  <a:pt x="186" y="145"/>
                  <a:pt x="185" y="145"/>
                </a:cubicBezTo>
                <a:cubicBezTo>
                  <a:pt x="182" y="145"/>
                  <a:pt x="181" y="145"/>
                  <a:pt x="179" y="145"/>
                </a:cubicBezTo>
                <a:cubicBezTo>
                  <a:pt x="179" y="145"/>
                  <a:pt x="179" y="145"/>
                  <a:pt x="179" y="145"/>
                </a:cubicBezTo>
                <a:cubicBezTo>
                  <a:pt x="176" y="140"/>
                  <a:pt x="173" y="138"/>
                  <a:pt x="171" y="133"/>
                </a:cubicBezTo>
                <a:cubicBezTo>
                  <a:pt x="170" y="130"/>
                  <a:pt x="172" y="128"/>
                  <a:pt x="170" y="125"/>
                </a:cubicBezTo>
                <a:cubicBezTo>
                  <a:pt x="169" y="122"/>
                  <a:pt x="167" y="122"/>
                  <a:pt x="165" y="120"/>
                </a:cubicBezTo>
                <a:cubicBezTo>
                  <a:pt x="163" y="118"/>
                  <a:pt x="162" y="117"/>
                  <a:pt x="160" y="114"/>
                </a:cubicBezTo>
                <a:cubicBezTo>
                  <a:pt x="159" y="111"/>
                  <a:pt x="158" y="108"/>
                  <a:pt x="155" y="106"/>
                </a:cubicBezTo>
                <a:cubicBezTo>
                  <a:pt x="153" y="105"/>
                  <a:pt x="152" y="105"/>
                  <a:pt x="149" y="104"/>
                </a:cubicBezTo>
                <a:cubicBezTo>
                  <a:pt x="147" y="103"/>
                  <a:pt x="146" y="101"/>
                  <a:pt x="143" y="101"/>
                </a:cubicBezTo>
                <a:cubicBezTo>
                  <a:pt x="137" y="101"/>
                  <a:pt x="134" y="107"/>
                  <a:pt x="132" y="112"/>
                </a:cubicBezTo>
                <a:cubicBezTo>
                  <a:pt x="130" y="114"/>
                  <a:pt x="128" y="114"/>
                  <a:pt x="125" y="116"/>
                </a:cubicBezTo>
                <a:cubicBezTo>
                  <a:pt x="121" y="119"/>
                  <a:pt x="120" y="121"/>
                  <a:pt x="117" y="125"/>
                </a:cubicBezTo>
                <a:cubicBezTo>
                  <a:pt x="116" y="128"/>
                  <a:pt x="114" y="129"/>
                  <a:pt x="114" y="131"/>
                </a:cubicBezTo>
                <a:cubicBezTo>
                  <a:pt x="113" y="133"/>
                  <a:pt x="114" y="134"/>
                  <a:pt x="114" y="136"/>
                </a:cubicBezTo>
                <a:cubicBezTo>
                  <a:pt x="114" y="139"/>
                  <a:pt x="113" y="139"/>
                  <a:pt x="112" y="141"/>
                </a:cubicBezTo>
                <a:cubicBezTo>
                  <a:pt x="112" y="144"/>
                  <a:pt x="112" y="145"/>
                  <a:pt x="111" y="147"/>
                </a:cubicBezTo>
                <a:cubicBezTo>
                  <a:pt x="109" y="151"/>
                  <a:pt x="107" y="153"/>
                  <a:pt x="107" y="156"/>
                </a:cubicBezTo>
                <a:cubicBezTo>
                  <a:pt x="107" y="160"/>
                  <a:pt x="108" y="162"/>
                  <a:pt x="108" y="165"/>
                </a:cubicBezTo>
                <a:cubicBezTo>
                  <a:pt x="108" y="168"/>
                  <a:pt x="107" y="169"/>
                  <a:pt x="107" y="171"/>
                </a:cubicBezTo>
                <a:cubicBezTo>
                  <a:pt x="107" y="175"/>
                  <a:pt x="108" y="177"/>
                  <a:pt x="109" y="179"/>
                </a:cubicBezTo>
                <a:cubicBezTo>
                  <a:pt x="109" y="181"/>
                  <a:pt x="109" y="182"/>
                  <a:pt x="110" y="183"/>
                </a:cubicBezTo>
                <a:cubicBezTo>
                  <a:pt x="112" y="186"/>
                  <a:pt x="114" y="186"/>
                  <a:pt x="116" y="187"/>
                </a:cubicBezTo>
                <a:cubicBezTo>
                  <a:pt x="117" y="188"/>
                  <a:pt x="117" y="189"/>
                  <a:pt x="117" y="189"/>
                </a:cubicBezTo>
                <a:cubicBezTo>
                  <a:pt x="119" y="191"/>
                  <a:pt x="121" y="191"/>
                  <a:pt x="123" y="191"/>
                </a:cubicBezTo>
                <a:cubicBezTo>
                  <a:pt x="125" y="191"/>
                  <a:pt x="125" y="189"/>
                  <a:pt x="127" y="188"/>
                </a:cubicBezTo>
                <a:cubicBezTo>
                  <a:pt x="130" y="186"/>
                  <a:pt x="133" y="184"/>
                  <a:pt x="137" y="183"/>
                </a:cubicBezTo>
                <a:cubicBezTo>
                  <a:pt x="138" y="183"/>
                  <a:pt x="139" y="183"/>
                  <a:pt x="141" y="183"/>
                </a:cubicBezTo>
                <a:cubicBezTo>
                  <a:pt x="145" y="183"/>
                  <a:pt x="149" y="182"/>
                  <a:pt x="153" y="182"/>
                </a:cubicBezTo>
                <a:cubicBezTo>
                  <a:pt x="153" y="182"/>
                  <a:pt x="153" y="182"/>
                  <a:pt x="153" y="182"/>
                </a:cubicBezTo>
                <a:cubicBezTo>
                  <a:pt x="154" y="190"/>
                  <a:pt x="156" y="195"/>
                  <a:pt x="156" y="204"/>
                </a:cubicBezTo>
                <a:cubicBezTo>
                  <a:pt x="156" y="210"/>
                  <a:pt x="154" y="213"/>
                  <a:pt x="151" y="218"/>
                </a:cubicBezTo>
                <a:cubicBezTo>
                  <a:pt x="149" y="222"/>
                  <a:pt x="147" y="224"/>
                  <a:pt x="147" y="228"/>
                </a:cubicBezTo>
                <a:cubicBezTo>
                  <a:pt x="147" y="232"/>
                  <a:pt x="152" y="233"/>
                  <a:pt x="155" y="234"/>
                </a:cubicBezTo>
                <a:cubicBezTo>
                  <a:pt x="158" y="235"/>
                  <a:pt x="160" y="236"/>
                  <a:pt x="163" y="237"/>
                </a:cubicBezTo>
                <a:cubicBezTo>
                  <a:pt x="169" y="239"/>
                  <a:pt x="172" y="240"/>
                  <a:pt x="178" y="240"/>
                </a:cubicBezTo>
                <a:cubicBezTo>
                  <a:pt x="183" y="240"/>
                  <a:pt x="186" y="240"/>
                  <a:pt x="191" y="239"/>
                </a:cubicBezTo>
                <a:cubicBezTo>
                  <a:pt x="191" y="239"/>
                  <a:pt x="191" y="239"/>
                  <a:pt x="191" y="239"/>
                </a:cubicBezTo>
                <a:cubicBezTo>
                  <a:pt x="191" y="243"/>
                  <a:pt x="193" y="245"/>
                  <a:pt x="194" y="248"/>
                </a:cubicBezTo>
                <a:cubicBezTo>
                  <a:pt x="196" y="252"/>
                  <a:pt x="198" y="254"/>
                  <a:pt x="200" y="258"/>
                </a:cubicBezTo>
                <a:cubicBezTo>
                  <a:pt x="201" y="260"/>
                  <a:pt x="202" y="262"/>
                  <a:pt x="204" y="263"/>
                </a:cubicBezTo>
                <a:cubicBezTo>
                  <a:pt x="204" y="263"/>
                  <a:pt x="204" y="263"/>
                  <a:pt x="204" y="263"/>
                </a:cubicBezTo>
                <a:cubicBezTo>
                  <a:pt x="201" y="266"/>
                  <a:pt x="199" y="266"/>
                  <a:pt x="196" y="269"/>
                </a:cubicBezTo>
                <a:cubicBezTo>
                  <a:pt x="193" y="273"/>
                  <a:pt x="191" y="276"/>
                  <a:pt x="187" y="278"/>
                </a:cubicBezTo>
                <a:cubicBezTo>
                  <a:pt x="180" y="280"/>
                  <a:pt x="176" y="282"/>
                  <a:pt x="170" y="285"/>
                </a:cubicBezTo>
                <a:cubicBezTo>
                  <a:pt x="167" y="287"/>
                  <a:pt x="166" y="290"/>
                  <a:pt x="162" y="291"/>
                </a:cubicBezTo>
                <a:cubicBezTo>
                  <a:pt x="158" y="294"/>
                  <a:pt x="155" y="295"/>
                  <a:pt x="150" y="297"/>
                </a:cubicBezTo>
                <a:cubicBezTo>
                  <a:pt x="145" y="300"/>
                  <a:pt x="142" y="304"/>
                  <a:pt x="136" y="306"/>
                </a:cubicBezTo>
                <a:cubicBezTo>
                  <a:pt x="132" y="308"/>
                  <a:pt x="130" y="309"/>
                  <a:pt x="126" y="311"/>
                </a:cubicBezTo>
                <a:cubicBezTo>
                  <a:pt x="123" y="312"/>
                  <a:pt x="121" y="312"/>
                  <a:pt x="118" y="314"/>
                </a:cubicBezTo>
                <a:cubicBezTo>
                  <a:pt x="116" y="315"/>
                  <a:pt x="115" y="318"/>
                  <a:pt x="114" y="320"/>
                </a:cubicBezTo>
                <a:cubicBezTo>
                  <a:pt x="112" y="324"/>
                  <a:pt x="111" y="327"/>
                  <a:pt x="110" y="331"/>
                </a:cubicBezTo>
                <a:cubicBezTo>
                  <a:pt x="107" y="338"/>
                  <a:pt x="105" y="342"/>
                  <a:pt x="99" y="347"/>
                </a:cubicBezTo>
                <a:cubicBezTo>
                  <a:pt x="96" y="349"/>
                  <a:pt x="93" y="349"/>
                  <a:pt x="91" y="352"/>
                </a:cubicBezTo>
                <a:cubicBezTo>
                  <a:pt x="89" y="354"/>
                  <a:pt x="89" y="356"/>
                  <a:pt x="88" y="358"/>
                </a:cubicBezTo>
                <a:cubicBezTo>
                  <a:pt x="87" y="360"/>
                  <a:pt x="86" y="361"/>
                  <a:pt x="86" y="364"/>
                </a:cubicBezTo>
                <a:cubicBezTo>
                  <a:pt x="86" y="368"/>
                  <a:pt x="87" y="371"/>
                  <a:pt x="89" y="374"/>
                </a:cubicBezTo>
                <a:cubicBezTo>
                  <a:pt x="90" y="377"/>
                  <a:pt x="91" y="378"/>
                  <a:pt x="91" y="380"/>
                </a:cubicBezTo>
                <a:cubicBezTo>
                  <a:pt x="91" y="383"/>
                  <a:pt x="92" y="385"/>
                  <a:pt x="91" y="387"/>
                </a:cubicBezTo>
                <a:cubicBezTo>
                  <a:pt x="91" y="387"/>
                  <a:pt x="91" y="387"/>
                  <a:pt x="91" y="387"/>
                </a:cubicBezTo>
                <a:cubicBezTo>
                  <a:pt x="87" y="386"/>
                  <a:pt x="85" y="386"/>
                  <a:pt x="81" y="385"/>
                </a:cubicBezTo>
                <a:cubicBezTo>
                  <a:pt x="79" y="385"/>
                  <a:pt x="78" y="383"/>
                  <a:pt x="76" y="383"/>
                </a:cubicBezTo>
                <a:cubicBezTo>
                  <a:pt x="70" y="383"/>
                  <a:pt x="67" y="386"/>
                  <a:pt x="62" y="386"/>
                </a:cubicBezTo>
                <a:cubicBezTo>
                  <a:pt x="54" y="386"/>
                  <a:pt x="50" y="381"/>
                  <a:pt x="42" y="379"/>
                </a:cubicBezTo>
                <a:cubicBezTo>
                  <a:pt x="38" y="378"/>
                  <a:pt x="36" y="377"/>
                  <a:pt x="32" y="376"/>
                </a:cubicBezTo>
                <a:cubicBezTo>
                  <a:pt x="29" y="375"/>
                  <a:pt x="27" y="374"/>
                  <a:pt x="24" y="372"/>
                </a:cubicBezTo>
                <a:cubicBezTo>
                  <a:pt x="23" y="372"/>
                  <a:pt x="24" y="370"/>
                  <a:pt x="23" y="370"/>
                </a:cubicBezTo>
                <a:cubicBezTo>
                  <a:pt x="20" y="370"/>
                  <a:pt x="19" y="373"/>
                  <a:pt x="17" y="373"/>
                </a:cubicBezTo>
                <a:cubicBezTo>
                  <a:pt x="11" y="373"/>
                  <a:pt x="11" y="373"/>
                  <a:pt x="11" y="373"/>
                </a:cubicBezTo>
                <a:cubicBezTo>
                  <a:pt x="11" y="373"/>
                  <a:pt x="11" y="373"/>
                  <a:pt x="11" y="373"/>
                </a:cubicBezTo>
                <a:cubicBezTo>
                  <a:pt x="10" y="370"/>
                  <a:pt x="8" y="371"/>
                  <a:pt x="7" y="368"/>
                </a:cubicBezTo>
                <a:cubicBezTo>
                  <a:pt x="6" y="366"/>
                  <a:pt x="6" y="364"/>
                  <a:pt x="5" y="362"/>
                </a:cubicBezTo>
                <a:cubicBezTo>
                  <a:pt x="4" y="362"/>
                  <a:pt x="3" y="362"/>
                  <a:pt x="3" y="361"/>
                </a:cubicBezTo>
                <a:cubicBezTo>
                  <a:pt x="1" y="359"/>
                  <a:pt x="0" y="357"/>
                  <a:pt x="0" y="354"/>
                </a:cubicBezTo>
                <a:cubicBezTo>
                  <a:pt x="0" y="349"/>
                  <a:pt x="3" y="346"/>
                  <a:pt x="5" y="341"/>
                </a:cubicBezTo>
                <a:cubicBezTo>
                  <a:pt x="7" y="338"/>
                  <a:pt x="8" y="336"/>
                  <a:pt x="9" y="333"/>
                </a:cubicBezTo>
                <a:cubicBezTo>
                  <a:pt x="12" y="329"/>
                  <a:pt x="14" y="327"/>
                  <a:pt x="16" y="323"/>
                </a:cubicBezTo>
                <a:cubicBezTo>
                  <a:pt x="18" y="321"/>
                  <a:pt x="19" y="318"/>
                  <a:pt x="20" y="315"/>
                </a:cubicBezTo>
                <a:cubicBezTo>
                  <a:pt x="22" y="309"/>
                  <a:pt x="24" y="306"/>
                  <a:pt x="24" y="299"/>
                </a:cubicBezTo>
                <a:cubicBezTo>
                  <a:pt x="23" y="293"/>
                  <a:pt x="20" y="290"/>
                  <a:pt x="18" y="284"/>
                </a:cubicBezTo>
                <a:cubicBezTo>
                  <a:pt x="17" y="282"/>
                  <a:pt x="17" y="281"/>
                  <a:pt x="16" y="278"/>
                </a:cubicBezTo>
                <a:cubicBezTo>
                  <a:pt x="13" y="272"/>
                  <a:pt x="10" y="270"/>
                  <a:pt x="6" y="264"/>
                </a:cubicBezTo>
                <a:cubicBezTo>
                  <a:pt x="5" y="262"/>
                  <a:pt x="3" y="261"/>
                  <a:pt x="3" y="258"/>
                </a:cubicBezTo>
                <a:cubicBezTo>
                  <a:pt x="3" y="255"/>
                  <a:pt x="4" y="253"/>
                  <a:pt x="5" y="250"/>
                </a:cubicBezTo>
                <a:cubicBezTo>
                  <a:pt x="7" y="245"/>
                  <a:pt x="7" y="242"/>
                  <a:pt x="9" y="236"/>
                </a:cubicBezTo>
                <a:cubicBezTo>
                  <a:pt x="10" y="232"/>
                  <a:pt x="11" y="229"/>
                  <a:pt x="13" y="224"/>
                </a:cubicBezTo>
                <a:cubicBezTo>
                  <a:pt x="15" y="221"/>
                  <a:pt x="17" y="220"/>
                  <a:pt x="20" y="217"/>
                </a:cubicBezTo>
                <a:cubicBezTo>
                  <a:pt x="21" y="216"/>
                  <a:pt x="21" y="213"/>
                  <a:pt x="23" y="213"/>
                </a:cubicBezTo>
                <a:cubicBezTo>
                  <a:pt x="26" y="213"/>
                  <a:pt x="27" y="215"/>
                  <a:pt x="29" y="215"/>
                </a:cubicBezTo>
                <a:cubicBezTo>
                  <a:pt x="31" y="215"/>
                  <a:pt x="32" y="213"/>
                  <a:pt x="33" y="212"/>
                </a:cubicBezTo>
                <a:cubicBezTo>
                  <a:pt x="35" y="212"/>
                  <a:pt x="36" y="212"/>
                  <a:pt x="37" y="211"/>
                </a:cubicBezTo>
                <a:cubicBezTo>
                  <a:pt x="39" y="210"/>
                  <a:pt x="40" y="208"/>
                  <a:pt x="41" y="207"/>
                </a:cubicBezTo>
                <a:cubicBezTo>
                  <a:pt x="45" y="203"/>
                  <a:pt x="46" y="199"/>
                  <a:pt x="46" y="193"/>
                </a:cubicBezTo>
                <a:cubicBezTo>
                  <a:pt x="46" y="187"/>
                  <a:pt x="45" y="184"/>
                  <a:pt x="43" y="179"/>
                </a:cubicBezTo>
                <a:cubicBezTo>
                  <a:pt x="40" y="174"/>
                  <a:pt x="39" y="171"/>
                  <a:pt x="36" y="167"/>
                </a:cubicBezTo>
                <a:cubicBezTo>
                  <a:pt x="34" y="165"/>
                  <a:pt x="33" y="163"/>
                  <a:pt x="31" y="161"/>
                </a:cubicBezTo>
                <a:cubicBezTo>
                  <a:pt x="28" y="159"/>
                  <a:pt x="25" y="158"/>
                  <a:pt x="25" y="155"/>
                </a:cubicBezTo>
                <a:cubicBezTo>
                  <a:pt x="25" y="152"/>
                  <a:pt x="29" y="150"/>
                  <a:pt x="31" y="148"/>
                </a:cubicBezTo>
                <a:cubicBezTo>
                  <a:pt x="37" y="145"/>
                  <a:pt x="40" y="143"/>
                  <a:pt x="45" y="140"/>
                </a:cubicBezTo>
                <a:cubicBezTo>
                  <a:pt x="45" y="138"/>
                  <a:pt x="45" y="138"/>
                  <a:pt x="45" y="138"/>
                </a:cubicBezTo>
                <a:cubicBezTo>
                  <a:pt x="42" y="137"/>
                  <a:pt x="40" y="137"/>
                  <a:pt x="39" y="135"/>
                </a:cubicBezTo>
                <a:cubicBezTo>
                  <a:pt x="37" y="133"/>
                  <a:pt x="38" y="131"/>
                  <a:pt x="37" y="129"/>
                </a:cubicBezTo>
                <a:cubicBezTo>
                  <a:pt x="35" y="124"/>
                  <a:pt x="35" y="121"/>
                  <a:pt x="33" y="117"/>
                </a:cubicBezTo>
                <a:cubicBezTo>
                  <a:pt x="32" y="114"/>
                  <a:pt x="30" y="113"/>
                  <a:pt x="28" y="110"/>
                </a:cubicBezTo>
                <a:cubicBezTo>
                  <a:pt x="28" y="110"/>
                  <a:pt x="28" y="110"/>
                  <a:pt x="28" y="110"/>
                </a:cubicBezTo>
                <a:cubicBezTo>
                  <a:pt x="25" y="105"/>
                  <a:pt x="24" y="103"/>
                  <a:pt x="21" y="98"/>
                </a:cubicBezTo>
                <a:cubicBezTo>
                  <a:pt x="20" y="96"/>
                  <a:pt x="18" y="95"/>
                  <a:pt x="18" y="92"/>
                </a:cubicBezTo>
                <a:cubicBezTo>
                  <a:pt x="18" y="90"/>
                  <a:pt x="20" y="90"/>
                  <a:pt x="21" y="88"/>
                </a:cubicBezTo>
                <a:cubicBezTo>
                  <a:pt x="22" y="87"/>
                  <a:pt x="23" y="85"/>
                  <a:pt x="23" y="83"/>
                </a:cubicBezTo>
                <a:cubicBezTo>
                  <a:pt x="23" y="78"/>
                  <a:pt x="20" y="76"/>
                  <a:pt x="20" y="70"/>
                </a:cubicBezTo>
                <a:cubicBezTo>
                  <a:pt x="20" y="66"/>
                  <a:pt x="26" y="67"/>
                  <a:pt x="30" y="66"/>
                </a:cubicBezTo>
                <a:cubicBezTo>
                  <a:pt x="32" y="66"/>
                  <a:pt x="34" y="65"/>
                  <a:pt x="36" y="63"/>
                </a:cubicBezTo>
                <a:cubicBezTo>
                  <a:pt x="36" y="47"/>
                  <a:pt x="36" y="47"/>
                  <a:pt x="36" y="47"/>
                </a:cubicBezTo>
                <a:cubicBezTo>
                  <a:pt x="36" y="45"/>
                  <a:pt x="35" y="44"/>
                  <a:pt x="36" y="42"/>
                </a:cubicBezTo>
                <a:cubicBezTo>
                  <a:pt x="37" y="41"/>
                  <a:pt x="38" y="41"/>
                  <a:pt x="40" y="40"/>
                </a:cubicBezTo>
                <a:cubicBezTo>
                  <a:pt x="42" y="39"/>
                  <a:pt x="44" y="37"/>
                  <a:pt x="46" y="35"/>
                </a:cubicBezTo>
                <a:cubicBezTo>
                  <a:pt x="51" y="31"/>
                  <a:pt x="54" y="27"/>
                  <a:pt x="59" y="22"/>
                </a:cubicBezTo>
                <a:cubicBezTo>
                  <a:pt x="62" y="27"/>
                  <a:pt x="62" y="30"/>
                  <a:pt x="63" y="35"/>
                </a:cubicBezTo>
                <a:cubicBezTo>
                  <a:pt x="65" y="46"/>
                  <a:pt x="67" y="51"/>
                  <a:pt x="68" y="62"/>
                </a:cubicBezTo>
                <a:cubicBezTo>
                  <a:pt x="70" y="62"/>
                  <a:pt x="70" y="62"/>
                  <a:pt x="72" y="62"/>
                </a:cubicBezTo>
                <a:cubicBezTo>
                  <a:pt x="74" y="62"/>
                  <a:pt x="75" y="61"/>
                  <a:pt x="76" y="61"/>
                </a:cubicBezTo>
                <a:cubicBezTo>
                  <a:pt x="84" y="59"/>
                  <a:pt x="88" y="56"/>
                  <a:pt x="94" y="50"/>
                </a:cubicBezTo>
                <a:cubicBezTo>
                  <a:pt x="97" y="47"/>
                  <a:pt x="98" y="45"/>
                  <a:pt x="101" y="43"/>
                </a:cubicBezTo>
                <a:cubicBezTo>
                  <a:pt x="105" y="40"/>
                  <a:pt x="108" y="40"/>
                  <a:pt x="113" y="38"/>
                </a:cubicBezTo>
                <a:cubicBezTo>
                  <a:pt x="114" y="41"/>
                  <a:pt x="114" y="42"/>
                  <a:pt x="115" y="44"/>
                </a:cubicBezTo>
                <a:cubicBezTo>
                  <a:pt x="115" y="45"/>
                  <a:pt x="116" y="45"/>
                  <a:pt x="117" y="45"/>
                </a:cubicBezTo>
                <a:cubicBezTo>
                  <a:pt x="121" y="41"/>
                  <a:pt x="124" y="36"/>
                  <a:pt x="130" y="36"/>
                </a:cubicBezTo>
                <a:cubicBezTo>
                  <a:pt x="135" y="36"/>
                  <a:pt x="137" y="38"/>
                  <a:pt x="142" y="38"/>
                </a:cubicBezTo>
                <a:cubicBezTo>
                  <a:pt x="145" y="38"/>
                  <a:pt x="148" y="38"/>
                  <a:pt x="150" y="35"/>
                </a:cubicBezTo>
                <a:cubicBezTo>
                  <a:pt x="153" y="33"/>
                  <a:pt x="152" y="29"/>
                  <a:pt x="153" y="25"/>
                </a:cubicBezTo>
                <a:cubicBezTo>
                  <a:pt x="154" y="22"/>
                  <a:pt x="155" y="20"/>
                  <a:pt x="157" y="17"/>
                </a:cubicBezTo>
                <a:cubicBezTo>
                  <a:pt x="158" y="14"/>
                  <a:pt x="160" y="11"/>
                  <a:pt x="163" y="9"/>
                </a:cubicBezTo>
                <a:cubicBezTo>
                  <a:pt x="166" y="7"/>
                  <a:pt x="169" y="8"/>
                  <a:pt x="173" y="7"/>
                </a:cubicBezTo>
                <a:cubicBezTo>
                  <a:pt x="176" y="7"/>
                  <a:pt x="178" y="5"/>
                  <a:pt x="180" y="4"/>
                </a:cubicBezTo>
                <a:cubicBezTo>
                  <a:pt x="186" y="3"/>
                  <a:pt x="189" y="0"/>
                  <a:pt x="195" y="0"/>
                </a:cubicBezTo>
                <a:cubicBezTo>
                  <a:pt x="197" y="0"/>
                  <a:pt x="198" y="2"/>
                  <a:pt x="199" y="4"/>
                </a:cubicBezTo>
                <a:cubicBezTo>
                  <a:pt x="200" y="5"/>
                  <a:pt x="201" y="6"/>
                  <a:pt x="202" y="8"/>
                </a:cubicBezTo>
                <a:cubicBezTo>
                  <a:pt x="204" y="13"/>
                  <a:pt x="206" y="16"/>
                  <a:pt x="209" y="20"/>
                </a:cubicBezTo>
                <a:cubicBezTo>
                  <a:pt x="212" y="25"/>
                  <a:pt x="215" y="26"/>
                  <a:pt x="219" y="31"/>
                </a:cubicBezTo>
                <a:cubicBezTo>
                  <a:pt x="220" y="33"/>
                  <a:pt x="222" y="34"/>
                  <a:pt x="222" y="37"/>
                </a:cubicBezTo>
                <a:cubicBezTo>
                  <a:pt x="222" y="40"/>
                  <a:pt x="220" y="41"/>
                  <a:pt x="220" y="43"/>
                </a:cubicBezTo>
                <a:cubicBezTo>
                  <a:pt x="219" y="47"/>
                  <a:pt x="219" y="49"/>
                  <a:pt x="219" y="52"/>
                </a:cubicBezTo>
                <a:cubicBezTo>
                  <a:pt x="219" y="56"/>
                  <a:pt x="220" y="58"/>
                  <a:pt x="221" y="61"/>
                </a:cubicBezTo>
                <a:cubicBezTo>
                  <a:pt x="221" y="64"/>
                  <a:pt x="221" y="66"/>
                  <a:pt x="222" y="69"/>
                </a:cubicBezTo>
                <a:cubicBezTo>
                  <a:pt x="222" y="71"/>
                  <a:pt x="222" y="73"/>
                  <a:pt x="223" y="74"/>
                </a:cubicBezTo>
                <a:cubicBezTo>
                  <a:pt x="225" y="75"/>
                  <a:pt x="227" y="75"/>
                  <a:pt x="229" y="76"/>
                </a:cubicBezTo>
                <a:cubicBezTo>
                  <a:pt x="240" y="80"/>
                  <a:pt x="244" y="89"/>
                  <a:pt x="255" y="90"/>
                </a:cubicBezTo>
                <a:cubicBezTo>
                  <a:pt x="255" y="90"/>
                  <a:pt x="255" y="90"/>
                  <a:pt x="255" y="90"/>
                </a:cubicBezTo>
                <a:cubicBezTo>
                  <a:pt x="254" y="93"/>
                  <a:pt x="253" y="96"/>
                  <a:pt x="252" y="99"/>
                </a:cubicBezTo>
                <a:cubicBezTo>
                  <a:pt x="251" y="103"/>
                  <a:pt x="249" y="104"/>
                  <a:pt x="249" y="107"/>
                </a:cubicBezTo>
                <a:cubicBezTo>
                  <a:pt x="249" y="111"/>
                  <a:pt x="253" y="111"/>
                  <a:pt x="255" y="113"/>
                </a:cubicBezTo>
                <a:cubicBezTo>
                  <a:pt x="257" y="116"/>
                  <a:pt x="258" y="118"/>
                  <a:pt x="260" y="121"/>
                </a:cubicBezTo>
                <a:cubicBezTo>
                  <a:pt x="264" y="125"/>
                  <a:pt x="269" y="125"/>
                  <a:pt x="274" y="127"/>
                </a:cubicBezTo>
                <a:cubicBezTo>
                  <a:pt x="274" y="128"/>
                  <a:pt x="275" y="128"/>
                  <a:pt x="276" y="128"/>
                </a:cubicBezTo>
                <a:cubicBezTo>
                  <a:pt x="280" y="131"/>
                  <a:pt x="282" y="135"/>
                  <a:pt x="285" y="139"/>
                </a:cubicBezTo>
                <a:cubicBezTo>
                  <a:pt x="289" y="146"/>
                  <a:pt x="290" y="149"/>
                  <a:pt x="293" y="156"/>
                </a:cubicBezTo>
                <a:cubicBezTo>
                  <a:pt x="293" y="156"/>
                  <a:pt x="293" y="156"/>
                  <a:pt x="293" y="156"/>
                </a:cubicBezTo>
                <a:close/>
                <a:moveTo>
                  <a:pt x="158" y="175"/>
                </a:moveTo>
                <a:cubicBezTo>
                  <a:pt x="161" y="178"/>
                  <a:pt x="163" y="182"/>
                  <a:pt x="167" y="182"/>
                </a:cubicBezTo>
                <a:cubicBezTo>
                  <a:pt x="169" y="182"/>
                  <a:pt x="171" y="180"/>
                  <a:pt x="172" y="177"/>
                </a:cubicBezTo>
                <a:cubicBezTo>
                  <a:pt x="172" y="176"/>
                  <a:pt x="173" y="176"/>
                  <a:pt x="173" y="174"/>
                </a:cubicBezTo>
                <a:cubicBezTo>
                  <a:pt x="173" y="169"/>
                  <a:pt x="171" y="166"/>
                  <a:pt x="171" y="160"/>
                </a:cubicBezTo>
                <a:cubicBezTo>
                  <a:pt x="171" y="158"/>
                  <a:pt x="171" y="157"/>
                  <a:pt x="171" y="155"/>
                </a:cubicBezTo>
                <a:cubicBezTo>
                  <a:pt x="171" y="155"/>
                  <a:pt x="171" y="155"/>
                  <a:pt x="171" y="155"/>
                </a:cubicBezTo>
                <a:cubicBezTo>
                  <a:pt x="167" y="155"/>
                  <a:pt x="163" y="154"/>
                  <a:pt x="159" y="155"/>
                </a:cubicBezTo>
                <a:cubicBezTo>
                  <a:pt x="156" y="155"/>
                  <a:pt x="155" y="156"/>
                  <a:pt x="153" y="156"/>
                </a:cubicBezTo>
                <a:cubicBezTo>
                  <a:pt x="153" y="161"/>
                  <a:pt x="153" y="161"/>
                  <a:pt x="153" y="161"/>
                </a:cubicBezTo>
                <a:cubicBezTo>
                  <a:pt x="153" y="167"/>
                  <a:pt x="155" y="170"/>
                  <a:pt x="158" y="17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3"/>
          <p:cNvSpPr>
            <a:spLocks/>
          </p:cNvSpPr>
          <p:nvPr/>
        </p:nvSpPr>
        <p:spPr bwMode="auto">
          <a:xfrm>
            <a:off x="7336300" y="3241029"/>
            <a:ext cx="199286" cy="256340"/>
          </a:xfrm>
          <a:custGeom>
            <a:avLst/>
            <a:gdLst/>
            <a:ahLst/>
            <a:cxnLst>
              <a:cxn ang="0">
                <a:pos x="64" y="54"/>
              </a:cxn>
              <a:cxn ang="0">
                <a:pos x="72" y="44"/>
              </a:cxn>
              <a:cxn ang="0">
                <a:pos x="72" y="44"/>
              </a:cxn>
              <a:cxn ang="0">
                <a:pos x="64" y="32"/>
              </a:cxn>
              <a:cxn ang="0">
                <a:pos x="63" y="24"/>
              </a:cxn>
              <a:cxn ang="0">
                <a:pos x="58" y="19"/>
              </a:cxn>
              <a:cxn ang="0">
                <a:pos x="53" y="13"/>
              </a:cxn>
              <a:cxn ang="0">
                <a:pos x="48" y="5"/>
              </a:cxn>
              <a:cxn ang="0">
                <a:pos x="42" y="3"/>
              </a:cxn>
              <a:cxn ang="0">
                <a:pos x="36" y="0"/>
              </a:cxn>
              <a:cxn ang="0">
                <a:pos x="25" y="11"/>
              </a:cxn>
              <a:cxn ang="0">
                <a:pos x="18" y="15"/>
              </a:cxn>
              <a:cxn ang="0">
                <a:pos x="10" y="24"/>
              </a:cxn>
              <a:cxn ang="0">
                <a:pos x="7" y="30"/>
              </a:cxn>
              <a:cxn ang="0">
                <a:pos x="7" y="35"/>
              </a:cxn>
              <a:cxn ang="0">
                <a:pos x="5" y="40"/>
              </a:cxn>
              <a:cxn ang="0">
                <a:pos x="4" y="46"/>
              </a:cxn>
              <a:cxn ang="0">
                <a:pos x="0" y="55"/>
              </a:cxn>
              <a:cxn ang="0">
                <a:pos x="1" y="64"/>
              </a:cxn>
              <a:cxn ang="0">
                <a:pos x="0" y="70"/>
              </a:cxn>
              <a:cxn ang="0">
                <a:pos x="2" y="78"/>
              </a:cxn>
              <a:cxn ang="0">
                <a:pos x="3" y="82"/>
              </a:cxn>
              <a:cxn ang="0">
                <a:pos x="9" y="86"/>
              </a:cxn>
              <a:cxn ang="0">
                <a:pos x="10" y="88"/>
              </a:cxn>
              <a:cxn ang="0">
                <a:pos x="16" y="90"/>
              </a:cxn>
              <a:cxn ang="0">
                <a:pos x="20" y="87"/>
              </a:cxn>
              <a:cxn ang="0">
                <a:pos x="30" y="82"/>
              </a:cxn>
              <a:cxn ang="0">
                <a:pos x="34" y="82"/>
              </a:cxn>
              <a:cxn ang="0">
                <a:pos x="46" y="81"/>
              </a:cxn>
              <a:cxn ang="0">
                <a:pos x="46" y="81"/>
              </a:cxn>
              <a:cxn ang="0">
                <a:pos x="51" y="74"/>
              </a:cxn>
              <a:cxn ang="0">
                <a:pos x="51" y="74"/>
              </a:cxn>
              <a:cxn ang="0">
                <a:pos x="46" y="60"/>
              </a:cxn>
              <a:cxn ang="0">
                <a:pos x="46" y="55"/>
              </a:cxn>
              <a:cxn ang="0">
                <a:pos x="52" y="54"/>
              </a:cxn>
              <a:cxn ang="0">
                <a:pos x="64" y="54"/>
              </a:cxn>
            </a:cxnLst>
            <a:rect l="0" t="0" r="r" b="b"/>
            <a:pathLst>
              <a:path w="72" h="90">
                <a:moveTo>
                  <a:pt x="64" y="54"/>
                </a:moveTo>
                <a:cubicBezTo>
                  <a:pt x="68" y="52"/>
                  <a:pt x="70" y="48"/>
                  <a:pt x="72" y="44"/>
                </a:cubicBezTo>
                <a:cubicBezTo>
                  <a:pt x="72" y="44"/>
                  <a:pt x="72" y="44"/>
                  <a:pt x="72" y="44"/>
                </a:cubicBezTo>
                <a:cubicBezTo>
                  <a:pt x="69" y="39"/>
                  <a:pt x="66" y="37"/>
                  <a:pt x="64" y="32"/>
                </a:cubicBezTo>
                <a:cubicBezTo>
                  <a:pt x="63" y="29"/>
                  <a:pt x="65" y="27"/>
                  <a:pt x="63" y="24"/>
                </a:cubicBezTo>
                <a:cubicBezTo>
                  <a:pt x="62" y="21"/>
                  <a:pt x="60" y="21"/>
                  <a:pt x="58" y="19"/>
                </a:cubicBezTo>
                <a:cubicBezTo>
                  <a:pt x="56" y="17"/>
                  <a:pt x="55" y="16"/>
                  <a:pt x="53" y="13"/>
                </a:cubicBezTo>
                <a:cubicBezTo>
                  <a:pt x="52" y="10"/>
                  <a:pt x="51" y="7"/>
                  <a:pt x="48" y="5"/>
                </a:cubicBezTo>
                <a:cubicBezTo>
                  <a:pt x="46" y="4"/>
                  <a:pt x="45" y="4"/>
                  <a:pt x="42" y="3"/>
                </a:cubicBezTo>
                <a:cubicBezTo>
                  <a:pt x="40" y="2"/>
                  <a:pt x="39" y="0"/>
                  <a:pt x="36" y="0"/>
                </a:cubicBezTo>
                <a:cubicBezTo>
                  <a:pt x="30" y="0"/>
                  <a:pt x="27" y="6"/>
                  <a:pt x="25" y="11"/>
                </a:cubicBezTo>
                <a:cubicBezTo>
                  <a:pt x="23" y="13"/>
                  <a:pt x="21" y="13"/>
                  <a:pt x="18" y="15"/>
                </a:cubicBezTo>
                <a:cubicBezTo>
                  <a:pt x="14" y="18"/>
                  <a:pt x="13" y="20"/>
                  <a:pt x="10" y="24"/>
                </a:cubicBezTo>
                <a:cubicBezTo>
                  <a:pt x="9" y="27"/>
                  <a:pt x="7" y="28"/>
                  <a:pt x="7" y="30"/>
                </a:cubicBezTo>
                <a:cubicBezTo>
                  <a:pt x="6" y="32"/>
                  <a:pt x="7" y="33"/>
                  <a:pt x="7" y="35"/>
                </a:cubicBezTo>
                <a:cubicBezTo>
                  <a:pt x="7" y="38"/>
                  <a:pt x="6" y="38"/>
                  <a:pt x="5" y="40"/>
                </a:cubicBezTo>
                <a:cubicBezTo>
                  <a:pt x="5" y="43"/>
                  <a:pt x="5" y="44"/>
                  <a:pt x="4" y="46"/>
                </a:cubicBezTo>
                <a:cubicBezTo>
                  <a:pt x="2" y="50"/>
                  <a:pt x="0" y="52"/>
                  <a:pt x="0" y="55"/>
                </a:cubicBezTo>
                <a:cubicBezTo>
                  <a:pt x="0" y="59"/>
                  <a:pt x="1" y="61"/>
                  <a:pt x="1" y="64"/>
                </a:cubicBezTo>
                <a:cubicBezTo>
                  <a:pt x="1" y="67"/>
                  <a:pt x="0" y="68"/>
                  <a:pt x="0" y="70"/>
                </a:cubicBezTo>
                <a:cubicBezTo>
                  <a:pt x="0" y="74"/>
                  <a:pt x="1" y="76"/>
                  <a:pt x="2" y="78"/>
                </a:cubicBezTo>
                <a:cubicBezTo>
                  <a:pt x="2" y="80"/>
                  <a:pt x="2" y="81"/>
                  <a:pt x="3" y="82"/>
                </a:cubicBezTo>
                <a:cubicBezTo>
                  <a:pt x="5" y="85"/>
                  <a:pt x="7" y="85"/>
                  <a:pt x="9" y="86"/>
                </a:cubicBezTo>
                <a:cubicBezTo>
                  <a:pt x="10" y="87"/>
                  <a:pt x="10" y="88"/>
                  <a:pt x="10" y="88"/>
                </a:cubicBezTo>
                <a:cubicBezTo>
                  <a:pt x="12" y="90"/>
                  <a:pt x="14" y="90"/>
                  <a:pt x="16" y="90"/>
                </a:cubicBezTo>
                <a:cubicBezTo>
                  <a:pt x="18" y="90"/>
                  <a:pt x="18" y="88"/>
                  <a:pt x="20" y="87"/>
                </a:cubicBezTo>
                <a:cubicBezTo>
                  <a:pt x="23" y="85"/>
                  <a:pt x="26" y="83"/>
                  <a:pt x="30" y="82"/>
                </a:cubicBezTo>
                <a:cubicBezTo>
                  <a:pt x="31" y="82"/>
                  <a:pt x="32" y="82"/>
                  <a:pt x="34" y="82"/>
                </a:cubicBezTo>
                <a:cubicBezTo>
                  <a:pt x="38" y="82"/>
                  <a:pt x="42" y="81"/>
                  <a:pt x="46" y="81"/>
                </a:cubicBezTo>
                <a:cubicBezTo>
                  <a:pt x="46" y="81"/>
                  <a:pt x="46" y="81"/>
                  <a:pt x="46" y="81"/>
                </a:cubicBezTo>
                <a:cubicBezTo>
                  <a:pt x="48" y="79"/>
                  <a:pt x="50" y="76"/>
                  <a:pt x="51" y="74"/>
                </a:cubicBezTo>
                <a:cubicBezTo>
                  <a:pt x="51" y="74"/>
                  <a:pt x="51" y="74"/>
                  <a:pt x="51" y="74"/>
                </a:cubicBezTo>
                <a:cubicBezTo>
                  <a:pt x="48" y="69"/>
                  <a:pt x="46" y="66"/>
                  <a:pt x="46" y="60"/>
                </a:cubicBezTo>
                <a:cubicBezTo>
                  <a:pt x="46" y="55"/>
                  <a:pt x="46" y="55"/>
                  <a:pt x="46" y="55"/>
                </a:cubicBezTo>
                <a:cubicBezTo>
                  <a:pt x="48" y="55"/>
                  <a:pt x="49" y="54"/>
                  <a:pt x="52" y="54"/>
                </a:cubicBezTo>
                <a:cubicBezTo>
                  <a:pt x="56" y="53"/>
                  <a:pt x="60" y="54"/>
                  <a:pt x="64"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14"/>
          <p:cNvSpPr>
            <a:spLocks/>
          </p:cNvSpPr>
          <p:nvPr/>
        </p:nvSpPr>
        <p:spPr bwMode="auto">
          <a:xfrm>
            <a:off x="7447014" y="3364332"/>
            <a:ext cx="177142" cy="272563"/>
          </a:xfrm>
          <a:custGeom>
            <a:avLst/>
            <a:gdLst/>
            <a:ahLst/>
            <a:cxnLst>
              <a:cxn ang="0">
                <a:pos x="64" y="57"/>
              </a:cxn>
              <a:cxn ang="0">
                <a:pos x="48" y="75"/>
              </a:cxn>
              <a:cxn ang="0">
                <a:pos x="44" y="94"/>
              </a:cxn>
              <a:cxn ang="0">
                <a:pos x="44" y="94"/>
              </a:cxn>
              <a:cxn ang="0">
                <a:pos x="44" y="94"/>
              </a:cxn>
              <a:cxn ang="0">
                <a:pos x="31" y="95"/>
              </a:cxn>
              <a:cxn ang="0">
                <a:pos x="16" y="92"/>
              </a:cxn>
              <a:cxn ang="0">
                <a:pos x="8" y="89"/>
              </a:cxn>
              <a:cxn ang="0">
                <a:pos x="0" y="83"/>
              </a:cxn>
              <a:cxn ang="0">
                <a:pos x="4" y="73"/>
              </a:cxn>
              <a:cxn ang="0">
                <a:pos x="9" y="59"/>
              </a:cxn>
              <a:cxn ang="0">
                <a:pos x="6" y="37"/>
              </a:cxn>
              <a:cxn ang="0">
                <a:pos x="6" y="37"/>
              </a:cxn>
              <a:cxn ang="0">
                <a:pos x="11" y="30"/>
              </a:cxn>
              <a:cxn ang="0">
                <a:pos x="11" y="30"/>
              </a:cxn>
              <a:cxn ang="0">
                <a:pos x="20" y="37"/>
              </a:cxn>
              <a:cxn ang="0">
                <a:pos x="25" y="32"/>
              </a:cxn>
              <a:cxn ang="0">
                <a:pos x="26" y="29"/>
              </a:cxn>
              <a:cxn ang="0">
                <a:pos x="24" y="15"/>
              </a:cxn>
              <a:cxn ang="0">
                <a:pos x="24" y="10"/>
              </a:cxn>
              <a:cxn ang="0">
                <a:pos x="24" y="10"/>
              </a:cxn>
              <a:cxn ang="0">
                <a:pos x="32" y="0"/>
              </a:cxn>
              <a:cxn ang="0">
                <a:pos x="32" y="0"/>
              </a:cxn>
              <a:cxn ang="0">
                <a:pos x="38" y="0"/>
              </a:cxn>
              <a:cxn ang="0">
                <a:pos x="39" y="1"/>
              </a:cxn>
              <a:cxn ang="0">
                <a:pos x="40" y="7"/>
              </a:cxn>
              <a:cxn ang="0">
                <a:pos x="40" y="18"/>
              </a:cxn>
              <a:cxn ang="0">
                <a:pos x="39" y="22"/>
              </a:cxn>
              <a:cxn ang="0">
                <a:pos x="43" y="28"/>
              </a:cxn>
              <a:cxn ang="0">
                <a:pos x="46" y="32"/>
              </a:cxn>
              <a:cxn ang="0">
                <a:pos x="51" y="36"/>
              </a:cxn>
              <a:cxn ang="0">
                <a:pos x="64" y="57"/>
              </a:cxn>
            </a:cxnLst>
            <a:rect l="0" t="0" r="r" b="b"/>
            <a:pathLst>
              <a:path w="64" h="95">
                <a:moveTo>
                  <a:pt x="64" y="57"/>
                </a:moveTo>
                <a:cubicBezTo>
                  <a:pt x="60" y="66"/>
                  <a:pt x="50" y="66"/>
                  <a:pt x="48" y="75"/>
                </a:cubicBezTo>
                <a:cubicBezTo>
                  <a:pt x="47" y="83"/>
                  <a:pt x="44" y="87"/>
                  <a:pt x="44" y="94"/>
                </a:cubicBezTo>
                <a:cubicBezTo>
                  <a:pt x="44" y="94"/>
                  <a:pt x="44" y="94"/>
                  <a:pt x="44" y="94"/>
                </a:cubicBezTo>
                <a:cubicBezTo>
                  <a:pt x="44" y="94"/>
                  <a:pt x="44" y="94"/>
                  <a:pt x="44" y="94"/>
                </a:cubicBezTo>
                <a:cubicBezTo>
                  <a:pt x="39" y="95"/>
                  <a:pt x="36" y="95"/>
                  <a:pt x="31" y="95"/>
                </a:cubicBezTo>
                <a:cubicBezTo>
                  <a:pt x="25" y="95"/>
                  <a:pt x="22" y="94"/>
                  <a:pt x="16" y="92"/>
                </a:cubicBezTo>
                <a:cubicBezTo>
                  <a:pt x="13" y="91"/>
                  <a:pt x="11" y="90"/>
                  <a:pt x="8" y="89"/>
                </a:cubicBezTo>
                <a:cubicBezTo>
                  <a:pt x="5" y="88"/>
                  <a:pt x="0" y="87"/>
                  <a:pt x="0" y="83"/>
                </a:cubicBezTo>
                <a:cubicBezTo>
                  <a:pt x="0" y="79"/>
                  <a:pt x="2" y="77"/>
                  <a:pt x="4" y="73"/>
                </a:cubicBezTo>
                <a:cubicBezTo>
                  <a:pt x="7" y="68"/>
                  <a:pt x="9" y="65"/>
                  <a:pt x="9" y="59"/>
                </a:cubicBezTo>
                <a:cubicBezTo>
                  <a:pt x="9" y="50"/>
                  <a:pt x="7" y="45"/>
                  <a:pt x="6" y="37"/>
                </a:cubicBezTo>
                <a:cubicBezTo>
                  <a:pt x="6" y="37"/>
                  <a:pt x="6" y="37"/>
                  <a:pt x="6" y="37"/>
                </a:cubicBezTo>
                <a:cubicBezTo>
                  <a:pt x="8" y="35"/>
                  <a:pt x="10" y="32"/>
                  <a:pt x="11" y="30"/>
                </a:cubicBezTo>
                <a:cubicBezTo>
                  <a:pt x="11" y="30"/>
                  <a:pt x="11" y="30"/>
                  <a:pt x="11" y="30"/>
                </a:cubicBezTo>
                <a:cubicBezTo>
                  <a:pt x="14" y="33"/>
                  <a:pt x="16" y="37"/>
                  <a:pt x="20" y="37"/>
                </a:cubicBezTo>
                <a:cubicBezTo>
                  <a:pt x="22" y="37"/>
                  <a:pt x="24" y="35"/>
                  <a:pt x="25" y="32"/>
                </a:cubicBezTo>
                <a:cubicBezTo>
                  <a:pt x="25" y="31"/>
                  <a:pt x="26" y="31"/>
                  <a:pt x="26" y="29"/>
                </a:cubicBezTo>
                <a:cubicBezTo>
                  <a:pt x="26" y="24"/>
                  <a:pt x="24" y="21"/>
                  <a:pt x="24" y="15"/>
                </a:cubicBezTo>
                <a:cubicBezTo>
                  <a:pt x="24" y="13"/>
                  <a:pt x="24" y="12"/>
                  <a:pt x="24" y="10"/>
                </a:cubicBezTo>
                <a:cubicBezTo>
                  <a:pt x="24" y="10"/>
                  <a:pt x="24" y="10"/>
                  <a:pt x="24" y="10"/>
                </a:cubicBezTo>
                <a:cubicBezTo>
                  <a:pt x="28" y="8"/>
                  <a:pt x="30" y="4"/>
                  <a:pt x="32" y="0"/>
                </a:cubicBezTo>
                <a:cubicBezTo>
                  <a:pt x="32" y="0"/>
                  <a:pt x="32" y="0"/>
                  <a:pt x="32" y="0"/>
                </a:cubicBezTo>
                <a:cubicBezTo>
                  <a:pt x="34" y="0"/>
                  <a:pt x="35" y="0"/>
                  <a:pt x="38" y="0"/>
                </a:cubicBezTo>
                <a:cubicBezTo>
                  <a:pt x="39" y="0"/>
                  <a:pt x="39" y="1"/>
                  <a:pt x="39" y="1"/>
                </a:cubicBezTo>
                <a:cubicBezTo>
                  <a:pt x="40" y="3"/>
                  <a:pt x="40" y="5"/>
                  <a:pt x="40" y="7"/>
                </a:cubicBezTo>
                <a:cubicBezTo>
                  <a:pt x="40" y="18"/>
                  <a:pt x="40" y="18"/>
                  <a:pt x="40" y="18"/>
                </a:cubicBezTo>
                <a:cubicBezTo>
                  <a:pt x="40" y="20"/>
                  <a:pt x="39" y="21"/>
                  <a:pt x="39" y="22"/>
                </a:cubicBezTo>
                <a:cubicBezTo>
                  <a:pt x="40" y="25"/>
                  <a:pt x="42" y="26"/>
                  <a:pt x="43" y="28"/>
                </a:cubicBezTo>
                <a:cubicBezTo>
                  <a:pt x="44" y="29"/>
                  <a:pt x="45" y="31"/>
                  <a:pt x="46" y="32"/>
                </a:cubicBezTo>
                <a:cubicBezTo>
                  <a:pt x="48" y="33"/>
                  <a:pt x="50" y="34"/>
                  <a:pt x="51" y="36"/>
                </a:cubicBezTo>
                <a:cubicBezTo>
                  <a:pt x="56" y="44"/>
                  <a:pt x="59" y="50"/>
                  <a:pt x="64" y="5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15"/>
          <p:cNvSpPr>
            <a:spLocks/>
          </p:cNvSpPr>
          <p:nvPr/>
        </p:nvSpPr>
        <p:spPr bwMode="auto">
          <a:xfrm>
            <a:off x="6618243" y="3263744"/>
            <a:ext cx="547243" cy="1028604"/>
          </a:xfrm>
          <a:custGeom>
            <a:avLst/>
            <a:gdLst/>
            <a:ahLst/>
            <a:cxnLst>
              <a:cxn ang="0">
                <a:pos x="52" y="70"/>
              </a:cxn>
              <a:cxn ang="0">
                <a:pos x="56" y="70"/>
              </a:cxn>
              <a:cxn ang="0">
                <a:pos x="78" y="64"/>
              </a:cxn>
              <a:cxn ang="0">
                <a:pos x="89" y="41"/>
              </a:cxn>
              <a:cxn ang="0">
                <a:pos x="102" y="32"/>
              </a:cxn>
              <a:cxn ang="0">
                <a:pos x="130" y="25"/>
              </a:cxn>
              <a:cxn ang="0">
                <a:pos x="149" y="27"/>
              </a:cxn>
              <a:cxn ang="0">
                <a:pos x="169" y="18"/>
              </a:cxn>
              <a:cxn ang="0">
                <a:pos x="178" y="0"/>
              </a:cxn>
              <a:cxn ang="0">
                <a:pos x="183" y="7"/>
              </a:cxn>
              <a:cxn ang="0">
                <a:pos x="189" y="25"/>
              </a:cxn>
              <a:cxn ang="0">
                <a:pos x="195" y="30"/>
              </a:cxn>
              <a:cxn ang="0">
                <a:pos x="175" y="45"/>
              </a:cxn>
              <a:cxn ang="0">
                <a:pos x="186" y="57"/>
              </a:cxn>
              <a:cxn ang="0">
                <a:pos x="196" y="83"/>
              </a:cxn>
              <a:cxn ang="0">
                <a:pos x="187" y="101"/>
              </a:cxn>
              <a:cxn ang="0">
                <a:pos x="179" y="105"/>
              </a:cxn>
              <a:cxn ang="0">
                <a:pos x="170" y="107"/>
              </a:cxn>
              <a:cxn ang="0">
                <a:pos x="159" y="126"/>
              </a:cxn>
              <a:cxn ang="0">
                <a:pos x="153" y="148"/>
              </a:cxn>
              <a:cxn ang="0">
                <a:pos x="166" y="168"/>
              </a:cxn>
              <a:cxn ang="0">
                <a:pos x="174" y="189"/>
              </a:cxn>
              <a:cxn ang="0">
                <a:pos x="166" y="213"/>
              </a:cxn>
              <a:cxn ang="0">
                <a:pos x="155" y="231"/>
              </a:cxn>
              <a:cxn ang="0">
                <a:pos x="153" y="251"/>
              </a:cxn>
              <a:cxn ang="0">
                <a:pos x="157" y="258"/>
              </a:cxn>
              <a:cxn ang="0">
                <a:pos x="161" y="263"/>
              </a:cxn>
              <a:cxn ang="0">
                <a:pos x="156" y="288"/>
              </a:cxn>
              <a:cxn ang="0">
                <a:pos x="149" y="307"/>
              </a:cxn>
              <a:cxn ang="0">
                <a:pos x="129" y="317"/>
              </a:cxn>
              <a:cxn ang="0">
                <a:pos x="106" y="321"/>
              </a:cxn>
              <a:cxn ang="0">
                <a:pos x="89" y="331"/>
              </a:cxn>
              <a:cxn ang="0">
                <a:pos x="77" y="337"/>
              </a:cxn>
              <a:cxn ang="0">
                <a:pos x="52" y="350"/>
              </a:cxn>
              <a:cxn ang="0">
                <a:pos x="34" y="356"/>
              </a:cxn>
              <a:cxn ang="0">
                <a:pos x="0" y="360"/>
              </a:cxn>
              <a:cxn ang="0">
                <a:pos x="1" y="351"/>
              </a:cxn>
              <a:cxn ang="0">
                <a:pos x="8" y="323"/>
              </a:cxn>
              <a:cxn ang="0">
                <a:pos x="14" y="294"/>
              </a:cxn>
              <a:cxn ang="0">
                <a:pos x="10" y="278"/>
              </a:cxn>
              <a:cxn ang="0">
                <a:pos x="8" y="241"/>
              </a:cxn>
              <a:cxn ang="0">
                <a:pos x="12" y="212"/>
              </a:cxn>
              <a:cxn ang="0">
                <a:pos x="25" y="192"/>
              </a:cxn>
              <a:cxn ang="0">
                <a:pos x="12" y="163"/>
              </a:cxn>
              <a:cxn ang="0">
                <a:pos x="29" y="136"/>
              </a:cxn>
              <a:cxn ang="0">
                <a:pos x="38" y="111"/>
              </a:cxn>
              <a:cxn ang="0">
                <a:pos x="42" y="101"/>
              </a:cxn>
            </a:cxnLst>
            <a:rect l="0" t="0" r="r" b="b"/>
            <a:pathLst>
              <a:path w="196" h="360">
                <a:moveTo>
                  <a:pt x="48" y="81"/>
                </a:moveTo>
                <a:cubicBezTo>
                  <a:pt x="51" y="78"/>
                  <a:pt x="52" y="75"/>
                  <a:pt x="52" y="70"/>
                </a:cubicBezTo>
                <a:cubicBezTo>
                  <a:pt x="53" y="70"/>
                  <a:pt x="53" y="69"/>
                  <a:pt x="54" y="69"/>
                </a:cubicBezTo>
                <a:cubicBezTo>
                  <a:pt x="55" y="69"/>
                  <a:pt x="55" y="70"/>
                  <a:pt x="56" y="70"/>
                </a:cubicBezTo>
                <a:cubicBezTo>
                  <a:pt x="60" y="71"/>
                  <a:pt x="62" y="73"/>
                  <a:pt x="66" y="73"/>
                </a:cubicBezTo>
                <a:cubicBezTo>
                  <a:pt x="72" y="73"/>
                  <a:pt x="75" y="69"/>
                  <a:pt x="78" y="64"/>
                </a:cubicBezTo>
                <a:cubicBezTo>
                  <a:pt x="81" y="59"/>
                  <a:pt x="84" y="57"/>
                  <a:pt x="86" y="51"/>
                </a:cubicBezTo>
                <a:cubicBezTo>
                  <a:pt x="87" y="48"/>
                  <a:pt x="88" y="45"/>
                  <a:pt x="89" y="41"/>
                </a:cubicBezTo>
                <a:cubicBezTo>
                  <a:pt x="91" y="36"/>
                  <a:pt x="94" y="30"/>
                  <a:pt x="100" y="30"/>
                </a:cubicBezTo>
                <a:cubicBezTo>
                  <a:pt x="101" y="30"/>
                  <a:pt x="101" y="32"/>
                  <a:pt x="102" y="32"/>
                </a:cubicBezTo>
                <a:cubicBezTo>
                  <a:pt x="105" y="34"/>
                  <a:pt x="107" y="36"/>
                  <a:pt x="110" y="36"/>
                </a:cubicBezTo>
                <a:cubicBezTo>
                  <a:pt x="119" y="36"/>
                  <a:pt x="121" y="25"/>
                  <a:pt x="130" y="25"/>
                </a:cubicBezTo>
                <a:cubicBezTo>
                  <a:pt x="136" y="25"/>
                  <a:pt x="139" y="29"/>
                  <a:pt x="145" y="29"/>
                </a:cubicBezTo>
                <a:cubicBezTo>
                  <a:pt x="146" y="29"/>
                  <a:pt x="147" y="28"/>
                  <a:pt x="149" y="27"/>
                </a:cubicBezTo>
                <a:cubicBezTo>
                  <a:pt x="154" y="26"/>
                  <a:pt x="156" y="25"/>
                  <a:pt x="161" y="22"/>
                </a:cubicBezTo>
                <a:cubicBezTo>
                  <a:pt x="164" y="21"/>
                  <a:pt x="166" y="20"/>
                  <a:pt x="169" y="18"/>
                </a:cubicBezTo>
                <a:cubicBezTo>
                  <a:pt x="171" y="15"/>
                  <a:pt x="171" y="13"/>
                  <a:pt x="173" y="10"/>
                </a:cubicBezTo>
                <a:cubicBezTo>
                  <a:pt x="175" y="6"/>
                  <a:pt x="176" y="4"/>
                  <a:pt x="178" y="0"/>
                </a:cubicBezTo>
                <a:cubicBezTo>
                  <a:pt x="178" y="0"/>
                  <a:pt x="178" y="0"/>
                  <a:pt x="178" y="0"/>
                </a:cubicBezTo>
                <a:cubicBezTo>
                  <a:pt x="180" y="3"/>
                  <a:pt x="182" y="4"/>
                  <a:pt x="183" y="7"/>
                </a:cubicBezTo>
                <a:cubicBezTo>
                  <a:pt x="185" y="11"/>
                  <a:pt x="185" y="14"/>
                  <a:pt x="187" y="19"/>
                </a:cubicBezTo>
                <a:cubicBezTo>
                  <a:pt x="188" y="21"/>
                  <a:pt x="187" y="23"/>
                  <a:pt x="189" y="25"/>
                </a:cubicBezTo>
                <a:cubicBezTo>
                  <a:pt x="190" y="27"/>
                  <a:pt x="192" y="27"/>
                  <a:pt x="195" y="28"/>
                </a:cubicBezTo>
                <a:cubicBezTo>
                  <a:pt x="195" y="30"/>
                  <a:pt x="195" y="30"/>
                  <a:pt x="195" y="30"/>
                </a:cubicBezTo>
                <a:cubicBezTo>
                  <a:pt x="190" y="33"/>
                  <a:pt x="187" y="35"/>
                  <a:pt x="181" y="38"/>
                </a:cubicBezTo>
                <a:cubicBezTo>
                  <a:pt x="179" y="40"/>
                  <a:pt x="175" y="42"/>
                  <a:pt x="175" y="45"/>
                </a:cubicBezTo>
                <a:cubicBezTo>
                  <a:pt x="175" y="48"/>
                  <a:pt x="178" y="49"/>
                  <a:pt x="181" y="51"/>
                </a:cubicBezTo>
                <a:cubicBezTo>
                  <a:pt x="183" y="53"/>
                  <a:pt x="184" y="55"/>
                  <a:pt x="186" y="57"/>
                </a:cubicBezTo>
                <a:cubicBezTo>
                  <a:pt x="189" y="61"/>
                  <a:pt x="190" y="64"/>
                  <a:pt x="193" y="69"/>
                </a:cubicBezTo>
                <a:cubicBezTo>
                  <a:pt x="195" y="74"/>
                  <a:pt x="196" y="77"/>
                  <a:pt x="196" y="83"/>
                </a:cubicBezTo>
                <a:cubicBezTo>
                  <a:pt x="196" y="89"/>
                  <a:pt x="195" y="93"/>
                  <a:pt x="191" y="97"/>
                </a:cubicBezTo>
                <a:cubicBezTo>
                  <a:pt x="190" y="98"/>
                  <a:pt x="189" y="100"/>
                  <a:pt x="187" y="101"/>
                </a:cubicBezTo>
                <a:cubicBezTo>
                  <a:pt x="186" y="102"/>
                  <a:pt x="185" y="102"/>
                  <a:pt x="183" y="102"/>
                </a:cubicBezTo>
                <a:cubicBezTo>
                  <a:pt x="182" y="103"/>
                  <a:pt x="181" y="105"/>
                  <a:pt x="179" y="105"/>
                </a:cubicBezTo>
                <a:cubicBezTo>
                  <a:pt x="177" y="105"/>
                  <a:pt x="176" y="103"/>
                  <a:pt x="173" y="103"/>
                </a:cubicBezTo>
                <a:cubicBezTo>
                  <a:pt x="171" y="103"/>
                  <a:pt x="171" y="106"/>
                  <a:pt x="170" y="107"/>
                </a:cubicBezTo>
                <a:cubicBezTo>
                  <a:pt x="167" y="110"/>
                  <a:pt x="165" y="111"/>
                  <a:pt x="163" y="114"/>
                </a:cubicBezTo>
                <a:cubicBezTo>
                  <a:pt x="161" y="119"/>
                  <a:pt x="160" y="122"/>
                  <a:pt x="159" y="126"/>
                </a:cubicBezTo>
                <a:cubicBezTo>
                  <a:pt x="157" y="132"/>
                  <a:pt x="157" y="135"/>
                  <a:pt x="155" y="140"/>
                </a:cubicBezTo>
                <a:cubicBezTo>
                  <a:pt x="154" y="143"/>
                  <a:pt x="153" y="145"/>
                  <a:pt x="153" y="148"/>
                </a:cubicBezTo>
                <a:cubicBezTo>
                  <a:pt x="153" y="151"/>
                  <a:pt x="155" y="152"/>
                  <a:pt x="156" y="154"/>
                </a:cubicBezTo>
                <a:cubicBezTo>
                  <a:pt x="160" y="160"/>
                  <a:pt x="163" y="162"/>
                  <a:pt x="166" y="168"/>
                </a:cubicBezTo>
                <a:cubicBezTo>
                  <a:pt x="167" y="171"/>
                  <a:pt x="167" y="172"/>
                  <a:pt x="168" y="174"/>
                </a:cubicBezTo>
                <a:cubicBezTo>
                  <a:pt x="170" y="180"/>
                  <a:pt x="173" y="183"/>
                  <a:pt x="174" y="189"/>
                </a:cubicBezTo>
                <a:cubicBezTo>
                  <a:pt x="174" y="196"/>
                  <a:pt x="172" y="199"/>
                  <a:pt x="170" y="205"/>
                </a:cubicBezTo>
                <a:cubicBezTo>
                  <a:pt x="169" y="208"/>
                  <a:pt x="168" y="211"/>
                  <a:pt x="166" y="213"/>
                </a:cubicBezTo>
                <a:cubicBezTo>
                  <a:pt x="164" y="217"/>
                  <a:pt x="162" y="219"/>
                  <a:pt x="159" y="223"/>
                </a:cubicBezTo>
                <a:cubicBezTo>
                  <a:pt x="158" y="226"/>
                  <a:pt x="157" y="228"/>
                  <a:pt x="155" y="231"/>
                </a:cubicBezTo>
                <a:cubicBezTo>
                  <a:pt x="153" y="236"/>
                  <a:pt x="150" y="239"/>
                  <a:pt x="150" y="244"/>
                </a:cubicBezTo>
                <a:cubicBezTo>
                  <a:pt x="150" y="247"/>
                  <a:pt x="151" y="249"/>
                  <a:pt x="153" y="251"/>
                </a:cubicBezTo>
                <a:cubicBezTo>
                  <a:pt x="153" y="252"/>
                  <a:pt x="154" y="252"/>
                  <a:pt x="155" y="252"/>
                </a:cubicBezTo>
                <a:cubicBezTo>
                  <a:pt x="156" y="254"/>
                  <a:pt x="156" y="256"/>
                  <a:pt x="157" y="258"/>
                </a:cubicBezTo>
                <a:cubicBezTo>
                  <a:pt x="158" y="261"/>
                  <a:pt x="160" y="260"/>
                  <a:pt x="161" y="263"/>
                </a:cubicBezTo>
                <a:cubicBezTo>
                  <a:pt x="161" y="263"/>
                  <a:pt x="161" y="263"/>
                  <a:pt x="161" y="263"/>
                </a:cubicBezTo>
                <a:cubicBezTo>
                  <a:pt x="161" y="268"/>
                  <a:pt x="159" y="272"/>
                  <a:pt x="159" y="278"/>
                </a:cubicBezTo>
                <a:cubicBezTo>
                  <a:pt x="158" y="282"/>
                  <a:pt x="157" y="284"/>
                  <a:pt x="156" y="288"/>
                </a:cubicBezTo>
                <a:cubicBezTo>
                  <a:pt x="156" y="290"/>
                  <a:pt x="156" y="291"/>
                  <a:pt x="156" y="292"/>
                </a:cubicBezTo>
                <a:cubicBezTo>
                  <a:pt x="154" y="298"/>
                  <a:pt x="152" y="301"/>
                  <a:pt x="149" y="307"/>
                </a:cubicBezTo>
                <a:cubicBezTo>
                  <a:pt x="147" y="312"/>
                  <a:pt x="143" y="313"/>
                  <a:pt x="137" y="314"/>
                </a:cubicBezTo>
                <a:cubicBezTo>
                  <a:pt x="134" y="315"/>
                  <a:pt x="132" y="316"/>
                  <a:pt x="129" y="317"/>
                </a:cubicBezTo>
                <a:cubicBezTo>
                  <a:pt x="128" y="317"/>
                  <a:pt x="127" y="318"/>
                  <a:pt x="125" y="318"/>
                </a:cubicBezTo>
                <a:cubicBezTo>
                  <a:pt x="118" y="320"/>
                  <a:pt x="114" y="320"/>
                  <a:pt x="106" y="321"/>
                </a:cubicBezTo>
                <a:cubicBezTo>
                  <a:pt x="101" y="322"/>
                  <a:pt x="96" y="321"/>
                  <a:pt x="92" y="325"/>
                </a:cubicBezTo>
                <a:cubicBezTo>
                  <a:pt x="91" y="327"/>
                  <a:pt x="90" y="329"/>
                  <a:pt x="89" y="331"/>
                </a:cubicBezTo>
                <a:cubicBezTo>
                  <a:pt x="87" y="334"/>
                  <a:pt x="84" y="334"/>
                  <a:pt x="81" y="334"/>
                </a:cubicBezTo>
                <a:cubicBezTo>
                  <a:pt x="79" y="335"/>
                  <a:pt x="79" y="337"/>
                  <a:pt x="77" y="337"/>
                </a:cubicBezTo>
                <a:cubicBezTo>
                  <a:pt x="73" y="339"/>
                  <a:pt x="70" y="340"/>
                  <a:pt x="67" y="342"/>
                </a:cubicBezTo>
                <a:cubicBezTo>
                  <a:pt x="62" y="346"/>
                  <a:pt x="58" y="349"/>
                  <a:pt x="52" y="350"/>
                </a:cubicBezTo>
                <a:cubicBezTo>
                  <a:pt x="49" y="351"/>
                  <a:pt x="47" y="351"/>
                  <a:pt x="44" y="352"/>
                </a:cubicBezTo>
                <a:cubicBezTo>
                  <a:pt x="40" y="353"/>
                  <a:pt x="38" y="354"/>
                  <a:pt x="34" y="356"/>
                </a:cubicBezTo>
                <a:cubicBezTo>
                  <a:pt x="30" y="358"/>
                  <a:pt x="27" y="360"/>
                  <a:pt x="22" y="360"/>
                </a:cubicBezTo>
                <a:cubicBezTo>
                  <a:pt x="0" y="360"/>
                  <a:pt x="0" y="360"/>
                  <a:pt x="0" y="360"/>
                </a:cubicBezTo>
                <a:cubicBezTo>
                  <a:pt x="0" y="360"/>
                  <a:pt x="0" y="360"/>
                  <a:pt x="0" y="360"/>
                </a:cubicBezTo>
                <a:cubicBezTo>
                  <a:pt x="0" y="357"/>
                  <a:pt x="1" y="354"/>
                  <a:pt x="1" y="351"/>
                </a:cubicBezTo>
                <a:cubicBezTo>
                  <a:pt x="1" y="346"/>
                  <a:pt x="3" y="343"/>
                  <a:pt x="4" y="337"/>
                </a:cubicBezTo>
                <a:cubicBezTo>
                  <a:pt x="5" y="332"/>
                  <a:pt x="6" y="329"/>
                  <a:pt x="8" y="323"/>
                </a:cubicBezTo>
                <a:cubicBezTo>
                  <a:pt x="9" y="320"/>
                  <a:pt x="10" y="317"/>
                  <a:pt x="11" y="313"/>
                </a:cubicBezTo>
                <a:cubicBezTo>
                  <a:pt x="13" y="306"/>
                  <a:pt x="14" y="302"/>
                  <a:pt x="14" y="294"/>
                </a:cubicBezTo>
                <a:cubicBezTo>
                  <a:pt x="14" y="291"/>
                  <a:pt x="14" y="289"/>
                  <a:pt x="13" y="285"/>
                </a:cubicBezTo>
                <a:cubicBezTo>
                  <a:pt x="12" y="282"/>
                  <a:pt x="10" y="281"/>
                  <a:pt x="10" y="278"/>
                </a:cubicBezTo>
                <a:cubicBezTo>
                  <a:pt x="10" y="253"/>
                  <a:pt x="10" y="253"/>
                  <a:pt x="10" y="253"/>
                </a:cubicBezTo>
                <a:cubicBezTo>
                  <a:pt x="10" y="248"/>
                  <a:pt x="8" y="246"/>
                  <a:pt x="8" y="241"/>
                </a:cubicBezTo>
                <a:cubicBezTo>
                  <a:pt x="8" y="230"/>
                  <a:pt x="8" y="230"/>
                  <a:pt x="8" y="230"/>
                </a:cubicBezTo>
                <a:cubicBezTo>
                  <a:pt x="8" y="223"/>
                  <a:pt x="9" y="219"/>
                  <a:pt x="12" y="212"/>
                </a:cubicBezTo>
                <a:cubicBezTo>
                  <a:pt x="14" y="208"/>
                  <a:pt x="16" y="206"/>
                  <a:pt x="18" y="202"/>
                </a:cubicBezTo>
                <a:cubicBezTo>
                  <a:pt x="20" y="198"/>
                  <a:pt x="25" y="197"/>
                  <a:pt x="25" y="192"/>
                </a:cubicBezTo>
                <a:cubicBezTo>
                  <a:pt x="25" y="188"/>
                  <a:pt x="22" y="186"/>
                  <a:pt x="20" y="182"/>
                </a:cubicBezTo>
                <a:cubicBezTo>
                  <a:pt x="15" y="175"/>
                  <a:pt x="12" y="171"/>
                  <a:pt x="12" y="163"/>
                </a:cubicBezTo>
                <a:cubicBezTo>
                  <a:pt x="12" y="156"/>
                  <a:pt x="16" y="153"/>
                  <a:pt x="20" y="148"/>
                </a:cubicBezTo>
                <a:cubicBezTo>
                  <a:pt x="23" y="143"/>
                  <a:pt x="26" y="141"/>
                  <a:pt x="29" y="136"/>
                </a:cubicBezTo>
                <a:cubicBezTo>
                  <a:pt x="31" y="133"/>
                  <a:pt x="31" y="130"/>
                  <a:pt x="33" y="126"/>
                </a:cubicBezTo>
                <a:cubicBezTo>
                  <a:pt x="36" y="121"/>
                  <a:pt x="38" y="118"/>
                  <a:pt x="38" y="111"/>
                </a:cubicBezTo>
                <a:cubicBezTo>
                  <a:pt x="38" y="110"/>
                  <a:pt x="38" y="109"/>
                  <a:pt x="38" y="107"/>
                </a:cubicBezTo>
                <a:cubicBezTo>
                  <a:pt x="38" y="105"/>
                  <a:pt x="41" y="104"/>
                  <a:pt x="42" y="101"/>
                </a:cubicBezTo>
                <a:cubicBezTo>
                  <a:pt x="46" y="94"/>
                  <a:pt x="46" y="89"/>
                  <a:pt x="48" y="8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
          <p:cNvSpPr>
            <a:spLocks/>
          </p:cNvSpPr>
          <p:nvPr/>
        </p:nvSpPr>
        <p:spPr bwMode="auto">
          <a:xfrm>
            <a:off x="6618243" y="4006803"/>
            <a:ext cx="822445" cy="801467"/>
          </a:xfrm>
          <a:custGeom>
            <a:avLst/>
            <a:gdLst/>
            <a:ahLst/>
            <a:cxnLst>
              <a:cxn ang="0">
                <a:pos x="240" y="25"/>
              </a:cxn>
              <a:cxn ang="0">
                <a:pos x="261" y="21"/>
              </a:cxn>
              <a:cxn ang="0">
                <a:pos x="240" y="41"/>
              </a:cxn>
              <a:cxn ang="0">
                <a:pos x="222" y="64"/>
              </a:cxn>
              <a:cxn ang="0">
                <a:pos x="232" y="88"/>
              </a:cxn>
              <a:cxn ang="0">
                <a:pos x="252" y="104"/>
              </a:cxn>
              <a:cxn ang="0">
                <a:pos x="272" y="104"/>
              </a:cxn>
              <a:cxn ang="0">
                <a:pos x="285" y="112"/>
              </a:cxn>
              <a:cxn ang="0">
                <a:pos x="291" y="116"/>
              </a:cxn>
              <a:cxn ang="0">
                <a:pos x="295" y="138"/>
              </a:cxn>
              <a:cxn ang="0">
                <a:pos x="285" y="148"/>
              </a:cxn>
              <a:cxn ang="0">
                <a:pos x="271" y="147"/>
              </a:cxn>
              <a:cxn ang="0">
                <a:pos x="260" y="134"/>
              </a:cxn>
              <a:cxn ang="0">
                <a:pos x="254" y="134"/>
              </a:cxn>
              <a:cxn ang="0">
                <a:pos x="247" y="139"/>
              </a:cxn>
              <a:cxn ang="0">
                <a:pos x="244" y="151"/>
              </a:cxn>
              <a:cxn ang="0">
                <a:pos x="236" y="165"/>
              </a:cxn>
              <a:cxn ang="0">
                <a:pos x="224" y="187"/>
              </a:cxn>
              <a:cxn ang="0">
                <a:pos x="218" y="189"/>
              </a:cxn>
              <a:cxn ang="0">
                <a:pos x="220" y="194"/>
              </a:cxn>
              <a:cxn ang="0">
                <a:pos x="227" y="204"/>
              </a:cxn>
              <a:cxn ang="0">
                <a:pos x="232" y="213"/>
              </a:cxn>
              <a:cxn ang="0">
                <a:pos x="244" y="223"/>
              </a:cxn>
              <a:cxn ang="0">
                <a:pos x="255" y="217"/>
              </a:cxn>
              <a:cxn ang="0">
                <a:pos x="261" y="234"/>
              </a:cxn>
              <a:cxn ang="0">
                <a:pos x="267" y="250"/>
              </a:cxn>
              <a:cxn ang="0">
                <a:pos x="258" y="255"/>
              </a:cxn>
              <a:cxn ang="0">
                <a:pos x="238" y="280"/>
              </a:cxn>
              <a:cxn ang="0">
                <a:pos x="232" y="275"/>
              </a:cxn>
              <a:cxn ang="0">
                <a:pos x="209" y="271"/>
              </a:cxn>
              <a:cxn ang="0">
                <a:pos x="194" y="261"/>
              </a:cxn>
              <a:cxn ang="0">
                <a:pos x="178" y="258"/>
              </a:cxn>
              <a:cxn ang="0">
                <a:pos x="166" y="244"/>
              </a:cxn>
              <a:cxn ang="0">
                <a:pos x="146" y="228"/>
              </a:cxn>
              <a:cxn ang="0">
                <a:pos x="133" y="227"/>
              </a:cxn>
              <a:cxn ang="0">
                <a:pos x="71" y="217"/>
              </a:cxn>
              <a:cxn ang="0">
                <a:pos x="48" y="201"/>
              </a:cxn>
              <a:cxn ang="0">
                <a:pos x="35" y="173"/>
              </a:cxn>
              <a:cxn ang="0">
                <a:pos x="27" y="154"/>
              </a:cxn>
              <a:cxn ang="0">
                <a:pos x="11" y="121"/>
              </a:cxn>
              <a:cxn ang="0">
                <a:pos x="0" y="100"/>
              </a:cxn>
              <a:cxn ang="0">
                <a:pos x="34" y="96"/>
              </a:cxn>
              <a:cxn ang="0">
                <a:pos x="52" y="90"/>
              </a:cxn>
              <a:cxn ang="0">
                <a:pos x="77" y="77"/>
              </a:cxn>
              <a:cxn ang="0">
                <a:pos x="89" y="71"/>
              </a:cxn>
              <a:cxn ang="0">
                <a:pos x="106" y="61"/>
              </a:cxn>
              <a:cxn ang="0">
                <a:pos x="129" y="57"/>
              </a:cxn>
              <a:cxn ang="0">
                <a:pos x="149" y="47"/>
              </a:cxn>
              <a:cxn ang="0">
                <a:pos x="156" y="28"/>
              </a:cxn>
              <a:cxn ang="0">
                <a:pos x="161" y="3"/>
              </a:cxn>
              <a:cxn ang="0">
                <a:pos x="167" y="3"/>
              </a:cxn>
              <a:cxn ang="0">
                <a:pos x="174" y="2"/>
              </a:cxn>
              <a:cxn ang="0">
                <a:pos x="192" y="9"/>
              </a:cxn>
              <a:cxn ang="0">
                <a:pos x="226" y="13"/>
              </a:cxn>
              <a:cxn ang="0">
                <a:pos x="241" y="17"/>
              </a:cxn>
            </a:cxnLst>
            <a:rect l="0" t="0" r="r" b="b"/>
            <a:pathLst>
              <a:path w="295" h="280">
                <a:moveTo>
                  <a:pt x="241" y="17"/>
                </a:moveTo>
                <a:cubicBezTo>
                  <a:pt x="241" y="21"/>
                  <a:pt x="241" y="22"/>
                  <a:pt x="240" y="25"/>
                </a:cubicBezTo>
                <a:cubicBezTo>
                  <a:pt x="245" y="25"/>
                  <a:pt x="245" y="25"/>
                  <a:pt x="245" y="25"/>
                </a:cubicBezTo>
                <a:cubicBezTo>
                  <a:pt x="251" y="25"/>
                  <a:pt x="255" y="23"/>
                  <a:pt x="261" y="21"/>
                </a:cubicBezTo>
                <a:cubicBezTo>
                  <a:pt x="260" y="26"/>
                  <a:pt x="256" y="28"/>
                  <a:pt x="251" y="31"/>
                </a:cubicBezTo>
                <a:cubicBezTo>
                  <a:pt x="247" y="35"/>
                  <a:pt x="244" y="37"/>
                  <a:pt x="240" y="41"/>
                </a:cubicBezTo>
                <a:cubicBezTo>
                  <a:pt x="236" y="46"/>
                  <a:pt x="234" y="48"/>
                  <a:pt x="230" y="53"/>
                </a:cubicBezTo>
                <a:cubicBezTo>
                  <a:pt x="227" y="57"/>
                  <a:pt x="222" y="59"/>
                  <a:pt x="222" y="64"/>
                </a:cubicBezTo>
                <a:cubicBezTo>
                  <a:pt x="222" y="72"/>
                  <a:pt x="225" y="76"/>
                  <a:pt x="229" y="82"/>
                </a:cubicBezTo>
                <a:cubicBezTo>
                  <a:pt x="230" y="85"/>
                  <a:pt x="231" y="86"/>
                  <a:pt x="232" y="88"/>
                </a:cubicBezTo>
                <a:cubicBezTo>
                  <a:pt x="236" y="94"/>
                  <a:pt x="238" y="97"/>
                  <a:pt x="244" y="100"/>
                </a:cubicBezTo>
                <a:cubicBezTo>
                  <a:pt x="247" y="102"/>
                  <a:pt x="248" y="104"/>
                  <a:pt x="252" y="104"/>
                </a:cubicBezTo>
                <a:cubicBezTo>
                  <a:pt x="258" y="104"/>
                  <a:pt x="261" y="103"/>
                  <a:pt x="267" y="103"/>
                </a:cubicBezTo>
                <a:cubicBezTo>
                  <a:pt x="269" y="103"/>
                  <a:pt x="270" y="103"/>
                  <a:pt x="272" y="104"/>
                </a:cubicBezTo>
                <a:cubicBezTo>
                  <a:pt x="274" y="105"/>
                  <a:pt x="275" y="107"/>
                  <a:pt x="277" y="109"/>
                </a:cubicBezTo>
                <a:cubicBezTo>
                  <a:pt x="279" y="111"/>
                  <a:pt x="282" y="111"/>
                  <a:pt x="285" y="112"/>
                </a:cubicBezTo>
                <a:cubicBezTo>
                  <a:pt x="287" y="114"/>
                  <a:pt x="289" y="115"/>
                  <a:pt x="291" y="116"/>
                </a:cubicBezTo>
                <a:cubicBezTo>
                  <a:pt x="291" y="116"/>
                  <a:pt x="291" y="116"/>
                  <a:pt x="291" y="116"/>
                </a:cubicBezTo>
                <a:cubicBezTo>
                  <a:pt x="291" y="121"/>
                  <a:pt x="291" y="123"/>
                  <a:pt x="291" y="127"/>
                </a:cubicBezTo>
                <a:cubicBezTo>
                  <a:pt x="291" y="132"/>
                  <a:pt x="295" y="134"/>
                  <a:pt x="295" y="138"/>
                </a:cubicBezTo>
                <a:cubicBezTo>
                  <a:pt x="295" y="141"/>
                  <a:pt x="293" y="141"/>
                  <a:pt x="291" y="143"/>
                </a:cubicBezTo>
                <a:cubicBezTo>
                  <a:pt x="285" y="148"/>
                  <a:pt x="285" y="148"/>
                  <a:pt x="285" y="148"/>
                </a:cubicBezTo>
                <a:cubicBezTo>
                  <a:pt x="282" y="151"/>
                  <a:pt x="280" y="153"/>
                  <a:pt x="276" y="153"/>
                </a:cubicBezTo>
                <a:cubicBezTo>
                  <a:pt x="273" y="153"/>
                  <a:pt x="272" y="150"/>
                  <a:pt x="271" y="147"/>
                </a:cubicBezTo>
                <a:cubicBezTo>
                  <a:pt x="271" y="145"/>
                  <a:pt x="270" y="143"/>
                  <a:pt x="268" y="141"/>
                </a:cubicBezTo>
                <a:cubicBezTo>
                  <a:pt x="266" y="138"/>
                  <a:pt x="264" y="135"/>
                  <a:pt x="260" y="134"/>
                </a:cubicBezTo>
                <a:cubicBezTo>
                  <a:pt x="259" y="134"/>
                  <a:pt x="259" y="133"/>
                  <a:pt x="258" y="133"/>
                </a:cubicBezTo>
                <a:cubicBezTo>
                  <a:pt x="256" y="133"/>
                  <a:pt x="255" y="134"/>
                  <a:pt x="254" y="134"/>
                </a:cubicBezTo>
                <a:cubicBezTo>
                  <a:pt x="251" y="135"/>
                  <a:pt x="250" y="135"/>
                  <a:pt x="247" y="135"/>
                </a:cubicBezTo>
                <a:cubicBezTo>
                  <a:pt x="247" y="137"/>
                  <a:pt x="247" y="137"/>
                  <a:pt x="247" y="139"/>
                </a:cubicBezTo>
                <a:cubicBezTo>
                  <a:pt x="247" y="141"/>
                  <a:pt x="246" y="143"/>
                  <a:pt x="245" y="145"/>
                </a:cubicBezTo>
                <a:cubicBezTo>
                  <a:pt x="245" y="147"/>
                  <a:pt x="245" y="149"/>
                  <a:pt x="244" y="151"/>
                </a:cubicBezTo>
                <a:cubicBezTo>
                  <a:pt x="243" y="153"/>
                  <a:pt x="242" y="153"/>
                  <a:pt x="241" y="155"/>
                </a:cubicBezTo>
                <a:cubicBezTo>
                  <a:pt x="239" y="159"/>
                  <a:pt x="237" y="161"/>
                  <a:pt x="236" y="165"/>
                </a:cubicBezTo>
                <a:cubicBezTo>
                  <a:pt x="234" y="169"/>
                  <a:pt x="233" y="171"/>
                  <a:pt x="233" y="175"/>
                </a:cubicBezTo>
                <a:cubicBezTo>
                  <a:pt x="232" y="181"/>
                  <a:pt x="230" y="187"/>
                  <a:pt x="224" y="187"/>
                </a:cubicBezTo>
                <a:cubicBezTo>
                  <a:pt x="222" y="187"/>
                  <a:pt x="221" y="187"/>
                  <a:pt x="219" y="186"/>
                </a:cubicBezTo>
                <a:cubicBezTo>
                  <a:pt x="219" y="188"/>
                  <a:pt x="218" y="188"/>
                  <a:pt x="218" y="189"/>
                </a:cubicBezTo>
                <a:cubicBezTo>
                  <a:pt x="218" y="191"/>
                  <a:pt x="219" y="191"/>
                  <a:pt x="219" y="192"/>
                </a:cubicBezTo>
                <a:cubicBezTo>
                  <a:pt x="220" y="193"/>
                  <a:pt x="219" y="194"/>
                  <a:pt x="220" y="194"/>
                </a:cubicBezTo>
                <a:cubicBezTo>
                  <a:pt x="222" y="196"/>
                  <a:pt x="224" y="196"/>
                  <a:pt x="225" y="198"/>
                </a:cubicBezTo>
                <a:cubicBezTo>
                  <a:pt x="227" y="201"/>
                  <a:pt x="227" y="202"/>
                  <a:pt x="227" y="204"/>
                </a:cubicBezTo>
                <a:cubicBezTo>
                  <a:pt x="228" y="206"/>
                  <a:pt x="227" y="207"/>
                  <a:pt x="227" y="208"/>
                </a:cubicBezTo>
                <a:cubicBezTo>
                  <a:pt x="228" y="211"/>
                  <a:pt x="230" y="212"/>
                  <a:pt x="232" y="213"/>
                </a:cubicBezTo>
                <a:cubicBezTo>
                  <a:pt x="234" y="215"/>
                  <a:pt x="234" y="216"/>
                  <a:pt x="236" y="217"/>
                </a:cubicBezTo>
                <a:cubicBezTo>
                  <a:pt x="239" y="220"/>
                  <a:pt x="240" y="223"/>
                  <a:pt x="244" y="223"/>
                </a:cubicBezTo>
                <a:cubicBezTo>
                  <a:pt x="247" y="223"/>
                  <a:pt x="247" y="221"/>
                  <a:pt x="249" y="220"/>
                </a:cubicBezTo>
                <a:cubicBezTo>
                  <a:pt x="251" y="219"/>
                  <a:pt x="253" y="218"/>
                  <a:pt x="255" y="217"/>
                </a:cubicBezTo>
                <a:cubicBezTo>
                  <a:pt x="257" y="220"/>
                  <a:pt x="258" y="222"/>
                  <a:pt x="259" y="225"/>
                </a:cubicBezTo>
                <a:cubicBezTo>
                  <a:pt x="260" y="229"/>
                  <a:pt x="259" y="231"/>
                  <a:pt x="261" y="234"/>
                </a:cubicBezTo>
                <a:cubicBezTo>
                  <a:pt x="263" y="238"/>
                  <a:pt x="264" y="240"/>
                  <a:pt x="265" y="244"/>
                </a:cubicBezTo>
                <a:cubicBezTo>
                  <a:pt x="265" y="247"/>
                  <a:pt x="267" y="248"/>
                  <a:pt x="267" y="250"/>
                </a:cubicBezTo>
                <a:cubicBezTo>
                  <a:pt x="267" y="253"/>
                  <a:pt x="264" y="253"/>
                  <a:pt x="262" y="253"/>
                </a:cubicBezTo>
                <a:cubicBezTo>
                  <a:pt x="260" y="254"/>
                  <a:pt x="259" y="255"/>
                  <a:pt x="258" y="255"/>
                </a:cubicBezTo>
                <a:cubicBezTo>
                  <a:pt x="254" y="257"/>
                  <a:pt x="250" y="258"/>
                  <a:pt x="248" y="262"/>
                </a:cubicBezTo>
                <a:cubicBezTo>
                  <a:pt x="243" y="268"/>
                  <a:pt x="242" y="273"/>
                  <a:pt x="238" y="280"/>
                </a:cubicBezTo>
                <a:cubicBezTo>
                  <a:pt x="238" y="280"/>
                  <a:pt x="238" y="280"/>
                  <a:pt x="238" y="280"/>
                </a:cubicBezTo>
                <a:cubicBezTo>
                  <a:pt x="235" y="277"/>
                  <a:pt x="235" y="277"/>
                  <a:pt x="232" y="275"/>
                </a:cubicBezTo>
                <a:cubicBezTo>
                  <a:pt x="228" y="273"/>
                  <a:pt x="226" y="269"/>
                  <a:pt x="221" y="268"/>
                </a:cubicBezTo>
                <a:cubicBezTo>
                  <a:pt x="209" y="271"/>
                  <a:pt x="209" y="271"/>
                  <a:pt x="209" y="271"/>
                </a:cubicBezTo>
                <a:cubicBezTo>
                  <a:pt x="204" y="271"/>
                  <a:pt x="201" y="270"/>
                  <a:pt x="197" y="267"/>
                </a:cubicBezTo>
                <a:cubicBezTo>
                  <a:pt x="195" y="265"/>
                  <a:pt x="195" y="263"/>
                  <a:pt x="194" y="261"/>
                </a:cubicBezTo>
                <a:cubicBezTo>
                  <a:pt x="192" y="259"/>
                  <a:pt x="191" y="258"/>
                  <a:pt x="188" y="258"/>
                </a:cubicBezTo>
                <a:cubicBezTo>
                  <a:pt x="178" y="258"/>
                  <a:pt x="178" y="258"/>
                  <a:pt x="178" y="258"/>
                </a:cubicBezTo>
                <a:cubicBezTo>
                  <a:pt x="174" y="258"/>
                  <a:pt x="170" y="256"/>
                  <a:pt x="168" y="252"/>
                </a:cubicBezTo>
                <a:cubicBezTo>
                  <a:pt x="167" y="250"/>
                  <a:pt x="167" y="247"/>
                  <a:pt x="166" y="244"/>
                </a:cubicBezTo>
                <a:cubicBezTo>
                  <a:pt x="163" y="236"/>
                  <a:pt x="161" y="232"/>
                  <a:pt x="158" y="223"/>
                </a:cubicBezTo>
                <a:cubicBezTo>
                  <a:pt x="153" y="224"/>
                  <a:pt x="151" y="226"/>
                  <a:pt x="146" y="228"/>
                </a:cubicBezTo>
                <a:cubicBezTo>
                  <a:pt x="144" y="229"/>
                  <a:pt x="143" y="230"/>
                  <a:pt x="141" y="230"/>
                </a:cubicBezTo>
                <a:cubicBezTo>
                  <a:pt x="138" y="230"/>
                  <a:pt x="137" y="227"/>
                  <a:pt x="133" y="227"/>
                </a:cubicBezTo>
                <a:cubicBezTo>
                  <a:pt x="102" y="227"/>
                  <a:pt x="102" y="227"/>
                  <a:pt x="102" y="227"/>
                </a:cubicBezTo>
                <a:cubicBezTo>
                  <a:pt x="90" y="227"/>
                  <a:pt x="82" y="224"/>
                  <a:pt x="71" y="217"/>
                </a:cubicBezTo>
                <a:cubicBezTo>
                  <a:pt x="67" y="215"/>
                  <a:pt x="65" y="213"/>
                  <a:pt x="61" y="210"/>
                </a:cubicBezTo>
                <a:cubicBezTo>
                  <a:pt x="56" y="207"/>
                  <a:pt x="52" y="206"/>
                  <a:pt x="48" y="201"/>
                </a:cubicBezTo>
                <a:cubicBezTo>
                  <a:pt x="44" y="196"/>
                  <a:pt x="45" y="192"/>
                  <a:pt x="43" y="187"/>
                </a:cubicBezTo>
                <a:cubicBezTo>
                  <a:pt x="40" y="182"/>
                  <a:pt x="37" y="179"/>
                  <a:pt x="35" y="173"/>
                </a:cubicBezTo>
                <a:cubicBezTo>
                  <a:pt x="35" y="173"/>
                  <a:pt x="35" y="173"/>
                  <a:pt x="35" y="173"/>
                </a:cubicBezTo>
                <a:cubicBezTo>
                  <a:pt x="32" y="166"/>
                  <a:pt x="30" y="161"/>
                  <a:pt x="27" y="154"/>
                </a:cubicBezTo>
                <a:cubicBezTo>
                  <a:pt x="24" y="146"/>
                  <a:pt x="17" y="144"/>
                  <a:pt x="14" y="136"/>
                </a:cubicBezTo>
                <a:cubicBezTo>
                  <a:pt x="12" y="131"/>
                  <a:pt x="13" y="127"/>
                  <a:pt x="11" y="121"/>
                </a:cubicBezTo>
                <a:cubicBezTo>
                  <a:pt x="8" y="113"/>
                  <a:pt x="3" y="109"/>
                  <a:pt x="0" y="100"/>
                </a:cubicBezTo>
                <a:cubicBezTo>
                  <a:pt x="0" y="100"/>
                  <a:pt x="0" y="100"/>
                  <a:pt x="0" y="100"/>
                </a:cubicBezTo>
                <a:cubicBezTo>
                  <a:pt x="22" y="100"/>
                  <a:pt x="22" y="100"/>
                  <a:pt x="22" y="100"/>
                </a:cubicBezTo>
                <a:cubicBezTo>
                  <a:pt x="27" y="100"/>
                  <a:pt x="30" y="98"/>
                  <a:pt x="34" y="96"/>
                </a:cubicBezTo>
                <a:cubicBezTo>
                  <a:pt x="38" y="94"/>
                  <a:pt x="40" y="93"/>
                  <a:pt x="44" y="92"/>
                </a:cubicBezTo>
                <a:cubicBezTo>
                  <a:pt x="47" y="91"/>
                  <a:pt x="49" y="91"/>
                  <a:pt x="52" y="90"/>
                </a:cubicBezTo>
                <a:cubicBezTo>
                  <a:pt x="58" y="89"/>
                  <a:pt x="62" y="86"/>
                  <a:pt x="67" y="82"/>
                </a:cubicBezTo>
                <a:cubicBezTo>
                  <a:pt x="70" y="80"/>
                  <a:pt x="73" y="79"/>
                  <a:pt x="77" y="77"/>
                </a:cubicBezTo>
                <a:cubicBezTo>
                  <a:pt x="79" y="77"/>
                  <a:pt x="79" y="75"/>
                  <a:pt x="81" y="74"/>
                </a:cubicBezTo>
                <a:cubicBezTo>
                  <a:pt x="84" y="74"/>
                  <a:pt x="87" y="74"/>
                  <a:pt x="89" y="71"/>
                </a:cubicBezTo>
                <a:cubicBezTo>
                  <a:pt x="90" y="69"/>
                  <a:pt x="91" y="67"/>
                  <a:pt x="92" y="65"/>
                </a:cubicBezTo>
                <a:cubicBezTo>
                  <a:pt x="96" y="61"/>
                  <a:pt x="101" y="62"/>
                  <a:pt x="106" y="61"/>
                </a:cubicBezTo>
                <a:cubicBezTo>
                  <a:pt x="114" y="60"/>
                  <a:pt x="118" y="60"/>
                  <a:pt x="125" y="58"/>
                </a:cubicBezTo>
                <a:cubicBezTo>
                  <a:pt x="127" y="58"/>
                  <a:pt x="128" y="57"/>
                  <a:pt x="129" y="57"/>
                </a:cubicBezTo>
                <a:cubicBezTo>
                  <a:pt x="132" y="56"/>
                  <a:pt x="134" y="55"/>
                  <a:pt x="137" y="54"/>
                </a:cubicBezTo>
                <a:cubicBezTo>
                  <a:pt x="143" y="53"/>
                  <a:pt x="147" y="52"/>
                  <a:pt x="149" y="47"/>
                </a:cubicBezTo>
                <a:cubicBezTo>
                  <a:pt x="152" y="41"/>
                  <a:pt x="154" y="38"/>
                  <a:pt x="156" y="32"/>
                </a:cubicBezTo>
                <a:cubicBezTo>
                  <a:pt x="156" y="31"/>
                  <a:pt x="156" y="30"/>
                  <a:pt x="156" y="28"/>
                </a:cubicBezTo>
                <a:cubicBezTo>
                  <a:pt x="157" y="24"/>
                  <a:pt x="158" y="22"/>
                  <a:pt x="159" y="18"/>
                </a:cubicBezTo>
                <a:cubicBezTo>
                  <a:pt x="159" y="12"/>
                  <a:pt x="161" y="8"/>
                  <a:pt x="161" y="3"/>
                </a:cubicBezTo>
                <a:cubicBezTo>
                  <a:pt x="161" y="3"/>
                  <a:pt x="161" y="3"/>
                  <a:pt x="161" y="3"/>
                </a:cubicBezTo>
                <a:cubicBezTo>
                  <a:pt x="167" y="3"/>
                  <a:pt x="167" y="3"/>
                  <a:pt x="167" y="3"/>
                </a:cubicBezTo>
                <a:cubicBezTo>
                  <a:pt x="169" y="3"/>
                  <a:pt x="170" y="0"/>
                  <a:pt x="173" y="0"/>
                </a:cubicBezTo>
                <a:cubicBezTo>
                  <a:pt x="174" y="0"/>
                  <a:pt x="173" y="2"/>
                  <a:pt x="174" y="2"/>
                </a:cubicBezTo>
                <a:cubicBezTo>
                  <a:pt x="177" y="4"/>
                  <a:pt x="179" y="5"/>
                  <a:pt x="182" y="6"/>
                </a:cubicBezTo>
                <a:cubicBezTo>
                  <a:pt x="186" y="7"/>
                  <a:pt x="188" y="8"/>
                  <a:pt x="192" y="9"/>
                </a:cubicBezTo>
                <a:cubicBezTo>
                  <a:pt x="200" y="11"/>
                  <a:pt x="204" y="16"/>
                  <a:pt x="212" y="16"/>
                </a:cubicBezTo>
                <a:cubicBezTo>
                  <a:pt x="217" y="16"/>
                  <a:pt x="220" y="13"/>
                  <a:pt x="226" y="13"/>
                </a:cubicBezTo>
                <a:cubicBezTo>
                  <a:pt x="228" y="13"/>
                  <a:pt x="229" y="15"/>
                  <a:pt x="231" y="15"/>
                </a:cubicBezTo>
                <a:cubicBezTo>
                  <a:pt x="235" y="16"/>
                  <a:pt x="237" y="16"/>
                  <a:pt x="241"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7"/>
          <p:cNvSpPr>
            <a:spLocks/>
          </p:cNvSpPr>
          <p:nvPr/>
        </p:nvSpPr>
        <p:spPr bwMode="auto">
          <a:xfrm>
            <a:off x="6017225" y="3494124"/>
            <a:ext cx="737038" cy="1262229"/>
          </a:xfrm>
          <a:custGeom>
            <a:avLst/>
            <a:gdLst/>
            <a:ahLst/>
            <a:cxnLst>
              <a:cxn ang="0">
                <a:pos x="121" y="103"/>
              </a:cxn>
              <a:cxn ang="0">
                <a:pos x="149" y="105"/>
              </a:cxn>
              <a:cxn ang="0">
                <a:pos x="155" y="73"/>
              </a:cxn>
              <a:cxn ang="0">
                <a:pos x="187" y="33"/>
              </a:cxn>
              <a:cxn ang="0">
                <a:pos x="231" y="6"/>
              </a:cxn>
              <a:cxn ang="0">
                <a:pos x="264" y="1"/>
              </a:cxn>
              <a:cxn ang="0">
                <a:pos x="254" y="31"/>
              </a:cxn>
              <a:cxn ang="0">
                <a:pos x="236" y="68"/>
              </a:cxn>
              <a:cxn ang="0">
                <a:pos x="241" y="112"/>
              </a:cxn>
              <a:cxn ang="0">
                <a:pos x="224" y="150"/>
              </a:cxn>
              <a:cxn ang="0">
                <a:pos x="226" y="198"/>
              </a:cxn>
              <a:cxn ang="0">
                <a:pos x="227" y="233"/>
              </a:cxn>
              <a:cxn ang="0">
                <a:pos x="217" y="271"/>
              </a:cxn>
              <a:cxn ang="0">
                <a:pos x="227" y="301"/>
              </a:cxn>
              <a:cxn ang="0">
                <a:pos x="251" y="353"/>
              </a:cxn>
              <a:cxn ang="0">
                <a:pos x="234" y="362"/>
              </a:cxn>
              <a:cxn ang="0">
                <a:pos x="207" y="358"/>
              </a:cxn>
              <a:cxn ang="0">
                <a:pos x="188" y="360"/>
              </a:cxn>
              <a:cxn ang="0">
                <a:pos x="202" y="376"/>
              </a:cxn>
              <a:cxn ang="0">
                <a:pos x="204" y="395"/>
              </a:cxn>
              <a:cxn ang="0">
                <a:pos x="186" y="409"/>
              </a:cxn>
              <a:cxn ang="0">
                <a:pos x="185" y="442"/>
              </a:cxn>
              <a:cxn ang="0">
                <a:pos x="167" y="435"/>
              </a:cxn>
              <a:cxn ang="0">
                <a:pos x="132" y="415"/>
              </a:cxn>
              <a:cxn ang="0">
                <a:pos x="107" y="411"/>
              </a:cxn>
              <a:cxn ang="0">
                <a:pos x="85" y="398"/>
              </a:cxn>
              <a:cxn ang="0">
                <a:pos x="69" y="386"/>
              </a:cxn>
              <a:cxn ang="0">
                <a:pos x="36" y="388"/>
              </a:cxn>
              <a:cxn ang="0">
                <a:pos x="13" y="381"/>
              </a:cxn>
              <a:cxn ang="0">
                <a:pos x="0" y="382"/>
              </a:cxn>
              <a:cxn ang="0">
                <a:pos x="16" y="372"/>
              </a:cxn>
              <a:cxn ang="0">
                <a:pos x="22" y="342"/>
              </a:cxn>
              <a:cxn ang="0">
                <a:pos x="45" y="337"/>
              </a:cxn>
              <a:cxn ang="0">
                <a:pos x="45" y="310"/>
              </a:cxn>
              <a:cxn ang="0">
                <a:pos x="45" y="285"/>
              </a:cxn>
              <a:cxn ang="0">
                <a:pos x="50" y="256"/>
              </a:cxn>
              <a:cxn ang="0">
                <a:pos x="64" y="253"/>
              </a:cxn>
              <a:cxn ang="0">
                <a:pos x="76" y="263"/>
              </a:cxn>
              <a:cxn ang="0">
                <a:pos x="102" y="260"/>
              </a:cxn>
              <a:cxn ang="0">
                <a:pos x="113" y="241"/>
              </a:cxn>
              <a:cxn ang="0">
                <a:pos x="132" y="241"/>
              </a:cxn>
              <a:cxn ang="0">
                <a:pos x="145" y="204"/>
              </a:cxn>
              <a:cxn ang="0">
                <a:pos x="137" y="181"/>
              </a:cxn>
              <a:cxn ang="0">
                <a:pos x="112" y="164"/>
              </a:cxn>
              <a:cxn ang="0">
                <a:pos x="95" y="154"/>
              </a:cxn>
              <a:cxn ang="0">
                <a:pos x="78" y="144"/>
              </a:cxn>
              <a:cxn ang="0">
                <a:pos x="81" y="126"/>
              </a:cxn>
              <a:cxn ang="0">
                <a:pos x="94" y="94"/>
              </a:cxn>
            </a:cxnLst>
            <a:rect l="0" t="0" r="r" b="b"/>
            <a:pathLst>
              <a:path w="264" h="442">
                <a:moveTo>
                  <a:pt x="94" y="94"/>
                </a:moveTo>
                <a:cubicBezTo>
                  <a:pt x="98" y="95"/>
                  <a:pt x="102" y="94"/>
                  <a:pt x="105" y="95"/>
                </a:cubicBezTo>
                <a:cubicBezTo>
                  <a:pt x="112" y="98"/>
                  <a:pt x="115" y="102"/>
                  <a:pt x="121" y="103"/>
                </a:cubicBezTo>
                <a:cubicBezTo>
                  <a:pt x="127" y="105"/>
                  <a:pt x="131" y="104"/>
                  <a:pt x="137" y="105"/>
                </a:cubicBezTo>
                <a:cubicBezTo>
                  <a:pt x="141" y="105"/>
                  <a:pt x="144" y="106"/>
                  <a:pt x="148" y="107"/>
                </a:cubicBezTo>
                <a:cubicBezTo>
                  <a:pt x="148" y="106"/>
                  <a:pt x="149" y="106"/>
                  <a:pt x="149" y="105"/>
                </a:cubicBezTo>
                <a:cubicBezTo>
                  <a:pt x="149" y="103"/>
                  <a:pt x="148" y="102"/>
                  <a:pt x="148" y="100"/>
                </a:cubicBezTo>
                <a:cubicBezTo>
                  <a:pt x="148" y="94"/>
                  <a:pt x="149" y="91"/>
                  <a:pt x="151" y="85"/>
                </a:cubicBezTo>
                <a:cubicBezTo>
                  <a:pt x="152" y="81"/>
                  <a:pt x="153" y="78"/>
                  <a:pt x="155" y="73"/>
                </a:cubicBezTo>
                <a:cubicBezTo>
                  <a:pt x="158" y="69"/>
                  <a:pt x="160" y="68"/>
                  <a:pt x="162" y="63"/>
                </a:cubicBezTo>
                <a:cubicBezTo>
                  <a:pt x="166" y="57"/>
                  <a:pt x="167" y="52"/>
                  <a:pt x="172" y="48"/>
                </a:cubicBezTo>
                <a:cubicBezTo>
                  <a:pt x="179" y="44"/>
                  <a:pt x="184" y="41"/>
                  <a:pt x="187" y="33"/>
                </a:cubicBezTo>
                <a:cubicBezTo>
                  <a:pt x="189" y="28"/>
                  <a:pt x="191" y="24"/>
                  <a:pt x="195" y="21"/>
                </a:cubicBezTo>
                <a:cubicBezTo>
                  <a:pt x="203" y="15"/>
                  <a:pt x="209" y="16"/>
                  <a:pt x="218" y="12"/>
                </a:cubicBezTo>
                <a:cubicBezTo>
                  <a:pt x="223" y="10"/>
                  <a:pt x="226" y="9"/>
                  <a:pt x="231" y="6"/>
                </a:cubicBezTo>
                <a:cubicBezTo>
                  <a:pt x="238" y="3"/>
                  <a:pt x="243" y="0"/>
                  <a:pt x="251" y="0"/>
                </a:cubicBezTo>
                <a:cubicBezTo>
                  <a:pt x="256" y="0"/>
                  <a:pt x="259" y="0"/>
                  <a:pt x="264" y="1"/>
                </a:cubicBezTo>
                <a:cubicBezTo>
                  <a:pt x="264" y="1"/>
                  <a:pt x="264" y="1"/>
                  <a:pt x="264" y="1"/>
                </a:cubicBezTo>
                <a:cubicBezTo>
                  <a:pt x="262" y="9"/>
                  <a:pt x="262" y="14"/>
                  <a:pt x="258" y="21"/>
                </a:cubicBezTo>
                <a:cubicBezTo>
                  <a:pt x="257" y="24"/>
                  <a:pt x="254" y="25"/>
                  <a:pt x="254" y="27"/>
                </a:cubicBezTo>
                <a:cubicBezTo>
                  <a:pt x="254" y="29"/>
                  <a:pt x="254" y="30"/>
                  <a:pt x="254" y="31"/>
                </a:cubicBezTo>
                <a:cubicBezTo>
                  <a:pt x="254" y="38"/>
                  <a:pt x="252" y="41"/>
                  <a:pt x="249" y="46"/>
                </a:cubicBezTo>
                <a:cubicBezTo>
                  <a:pt x="247" y="50"/>
                  <a:pt x="247" y="53"/>
                  <a:pt x="245" y="56"/>
                </a:cubicBezTo>
                <a:cubicBezTo>
                  <a:pt x="242" y="61"/>
                  <a:pt x="239" y="63"/>
                  <a:pt x="236" y="68"/>
                </a:cubicBezTo>
                <a:cubicBezTo>
                  <a:pt x="232" y="73"/>
                  <a:pt x="228" y="76"/>
                  <a:pt x="228" y="83"/>
                </a:cubicBezTo>
                <a:cubicBezTo>
                  <a:pt x="228" y="91"/>
                  <a:pt x="231" y="95"/>
                  <a:pt x="236" y="102"/>
                </a:cubicBezTo>
                <a:cubicBezTo>
                  <a:pt x="238" y="106"/>
                  <a:pt x="241" y="108"/>
                  <a:pt x="241" y="112"/>
                </a:cubicBezTo>
                <a:cubicBezTo>
                  <a:pt x="241" y="117"/>
                  <a:pt x="236" y="118"/>
                  <a:pt x="234" y="122"/>
                </a:cubicBezTo>
                <a:cubicBezTo>
                  <a:pt x="232" y="126"/>
                  <a:pt x="230" y="128"/>
                  <a:pt x="228" y="132"/>
                </a:cubicBezTo>
                <a:cubicBezTo>
                  <a:pt x="225" y="139"/>
                  <a:pt x="224" y="143"/>
                  <a:pt x="224" y="150"/>
                </a:cubicBezTo>
                <a:cubicBezTo>
                  <a:pt x="224" y="161"/>
                  <a:pt x="224" y="161"/>
                  <a:pt x="224" y="161"/>
                </a:cubicBezTo>
                <a:cubicBezTo>
                  <a:pt x="224" y="166"/>
                  <a:pt x="226" y="168"/>
                  <a:pt x="226" y="173"/>
                </a:cubicBezTo>
                <a:cubicBezTo>
                  <a:pt x="226" y="198"/>
                  <a:pt x="226" y="198"/>
                  <a:pt x="226" y="198"/>
                </a:cubicBezTo>
                <a:cubicBezTo>
                  <a:pt x="226" y="201"/>
                  <a:pt x="228" y="202"/>
                  <a:pt x="229" y="205"/>
                </a:cubicBezTo>
                <a:cubicBezTo>
                  <a:pt x="230" y="209"/>
                  <a:pt x="230" y="211"/>
                  <a:pt x="230" y="214"/>
                </a:cubicBezTo>
                <a:cubicBezTo>
                  <a:pt x="230" y="222"/>
                  <a:pt x="229" y="226"/>
                  <a:pt x="227" y="233"/>
                </a:cubicBezTo>
                <a:cubicBezTo>
                  <a:pt x="226" y="237"/>
                  <a:pt x="225" y="240"/>
                  <a:pt x="224" y="243"/>
                </a:cubicBezTo>
                <a:cubicBezTo>
                  <a:pt x="222" y="249"/>
                  <a:pt x="221" y="252"/>
                  <a:pt x="220" y="257"/>
                </a:cubicBezTo>
                <a:cubicBezTo>
                  <a:pt x="219" y="263"/>
                  <a:pt x="217" y="266"/>
                  <a:pt x="217" y="271"/>
                </a:cubicBezTo>
                <a:cubicBezTo>
                  <a:pt x="217" y="274"/>
                  <a:pt x="216" y="277"/>
                  <a:pt x="216" y="280"/>
                </a:cubicBezTo>
                <a:cubicBezTo>
                  <a:pt x="216" y="280"/>
                  <a:pt x="216" y="280"/>
                  <a:pt x="216" y="280"/>
                </a:cubicBezTo>
                <a:cubicBezTo>
                  <a:pt x="219" y="289"/>
                  <a:pt x="224" y="293"/>
                  <a:pt x="227" y="301"/>
                </a:cubicBezTo>
                <a:cubicBezTo>
                  <a:pt x="229" y="307"/>
                  <a:pt x="228" y="311"/>
                  <a:pt x="230" y="316"/>
                </a:cubicBezTo>
                <a:cubicBezTo>
                  <a:pt x="233" y="324"/>
                  <a:pt x="240" y="326"/>
                  <a:pt x="243" y="334"/>
                </a:cubicBezTo>
                <a:cubicBezTo>
                  <a:pt x="246" y="341"/>
                  <a:pt x="248" y="346"/>
                  <a:pt x="251" y="353"/>
                </a:cubicBezTo>
                <a:cubicBezTo>
                  <a:pt x="251" y="353"/>
                  <a:pt x="251" y="353"/>
                  <a:pt x="251" y="353"/>
                </a:cubicBezTo>
                <a:cubicBezTo>
                  <a:pt x="247" y="356"/>
                  <a:pt x="244" y="358"/>
                  <a:pt x="239" y="360"/>
                </a:cubicBezTo>
                <a:cubicBezTo>
                  <a:pt x="237" y="361"/>
                  <a:pt x="236" y="362"/>
                  <a:pt x="234" y="362"/>
                </a:cubicBezTo>
                <a:cubicBezTo>
                  <a:pt x="232" y="362"/>
                  <a:pt x="231" y="360"/>
                  <a:pt x="229" y="360"/>
                </a:cubicBezTo>
                <a:cubicBezTo>
                  <a:pt x="213" y="360"/>
                  <a:pt x="213" y="360"/>
                  <a:pt x="213" y="360"/>
                </a:cubicBezTo>
                <a:cubicBezTo>
                  <a:pt x="211" y="360"/>
                  <a:pt x="210" y="359"/>
                  <a:pt x="207" y="358"/>
                </a:cubicBezTo>
                <a:cubicBezTo>
                  <a:pt x="204" y="358"/>
                  <a:pt x="201" y="358"/>
                  <a:pt x="197" y="358"/>
                </a:cubicBezTo>
                <a:cubicBezTo>
                  <a:pt x="195" y="358"/>
                  <a:pt x="194" y="357"/>
                  <a:pt x="192" y="357"/>
                </a:cubicBezTo>
                <a:cubicBezTo>
                  <a:pt x="190" y="357"/>
                  <a:pt x="188" y="358"/>
                  <a:pt x="188" y="360"/>
                </a:cubicBezTo>
                <a:cubicBezTo>
                  <a:pt x="188" y="363"/>
                  <a:pt x="189" y="364"/>
                  <a:pt x="190" y="365"/>
                </a:cubicBezTo>
                <a:cubicBezTo>
                  <a:pt x="192" y="369"/>
                  <a:pt x="195" y="370"/>
                  <a:pt x="199" y="373"/>
                </a:cubicBezTo>
                <a:cubicBezTo>
                  <a:pt x="200" y="374"/>
                  <a:pt x="201" y="375"/>
                  <a:pt x="202" y="376"/>
                </a:cubicBezTo>
                <a:cubicBezTo>
                  <a:pt x="205" y="377"/>
                  <a:pt x="206" y="377"/>
                  <a:pt x="208" y="379"/>
                </a:cubicBezTo>
                <a:cubicBezTo>
                  <a:pt x="211" y="381"/>
                  <a:pt x="211" y="384"/>
                  <a:pt x="211" y="387"/>
                </a:cubicBezTo>
                <a:cubicBezTo>
                  <a:pt x="211" y="391"/>
                  <a:pt x="208" y="393"/>
                  <a:pt x="204" y="395"/>
                </a:cubicBezTo>
                <a:cubicBezTo>
                  <a:pt x="203" y="396"/>
                  <a:pt x="202" y="396"/>
                  <a:pt x="200" y="396"/>
                </a:cubicBezTo>
                <a:cubicBezTo>
                  <a:pt x="188" y="396"/>
                  <a:pt x="188" y="396"/>
                  <a:pt x="188" y="396"/>
                </a:cubicBezTo>
                <a:cubicBezTo>
                  <a:pt x="186" y="409"/>
                  <a:pt x="186" y="409"/>
                  <a:pt x="186" y="409"/>
                </a:cubicBezTo>
                <a:cubicBezTo>
                  <a:pt x="187" y="415"/>
                  <a:pt x="188" y="418"/>
                  <a:pt x="188" y="424"/>
                </a:cubicBezTo>
                <a:cubicBezTo>
                  <a:pt x="188" y="431"/>
                  <a:pt x="188" y="435"/>
                  <a:pt x="185" y="442"/>
                </a:cubicBezTo>
                <a:cubicBezTo>
                  <a:pt x="185" y="442"/>
                  <a:pt x="185" y="442"/>
                  <a:pt x="185" y="442"/>
                </a:cubicBezTo>
                <a:cubicBezTo>
                  <a:pt x="180" y="442"/>
                  <a:pt x="177" y="440"/>
                  <a:pt x="172" y="438"/>
                </a:cubicBezTo>
                <a:cubicBezTo>
                  <a:pt x="170" y="438"/>
                  <a:pt x="169" y="438"/>
                  <a:pt x="168" y="437"/>
                </a:cubicBezTo>
                <a:cubicBezTo>
                  <a:pt x="167" y="436"/>
                  <a:pt x="167" y="436"/>
                  <a:pt x="167" y="435"/>
                </a:cubicBezTo>
                <a:cubicBezTo>
                  <a:pt x="165" y="433"/>
                  <a:pt x="164" y="432"/>
                  <a:pt x="161" y="430"/>
                </a:cubicBezTo>
                <a:cubicBezTo>
                  <a:pt x="156" y="426"/>
                  <a:pt x="152" y="425"/>
                  <a:pt x="147" y="421"/>
                </a:cubicBezTo>
                <a:cubicBezTo>
                  <a:pt x="142" y="418"/>
                  <a:pt x="138" y="415"/>
                  <a:pt x="132" y="415"/>
                </a:cubicBezTo>
                <a:cubicBezTo>
                  <a:pt x="132" y="415"/>
                  <a:pt x="132" y="415"/>
                  <a:pt x="132" y="415"/>
                </a:cubicBezTo>
                <a:cubicBezTo>
                  <a:pt x="127" y="413"/>
                  <a:pt x="125" y="411"/>
                  <a:pt x="120" y="411"/>
                </a:cubicBezTo>
                <a:cubicBezTo>
                  <a:pt x="115" y="411"/>
                  <a:pt x="112" y="411"/>
                  <a:pt x="107" y="411"/>
                </a:cubicBezTo>
                <a:cubicBezTo>
                  <a:pt x="105" y="411"/>
                  <a:pt x="104" y="411"/>
                  <a:pt x="103" y="410"/>
                </a:cubicBezTo>
                <a:cubicBezTo>
                  <a:pt x="97" y="409"/>
                  <a:pt x="93" y="406"/>
                  <a:pt x="89" y="402"/>
                </a:cubicBezTo>
                <a:cubicBezTo>
                  <a:pt x="87" y="401"/>
                  <a:pt x="87" y="399"/>
                  <a:pt x="85" y="398"/>
                </a:cubicBezTo>
                <a:cubicBezTo>
                  <a:pt x="84" y="397"/>
                  <a:pt x="83" y="396"/>
                  <a:pt x="81" y="395"/>
                </a:cubicBezTo>
                <a:cubicBezTo>
                  <a:pt x="79" y="395"/>
                  <a:pt x="77" y="396"/>
                  <a:pt x="75" y="396"/>
                </a:cubicBezTo>
                <a:cubicBezTo>
                  <a:pt x="70" y="396"/>
                  <a:pt x="69" y="390"/>
                  <a:pt x="69" y="386"/>
                </a:cubicBezTo>
                <a:cubicBezTo>
                  <a:pt x="62" y="386"/>
                  <a:pt x="62" y="386"/>
                  <a:pt x="62" y="386"/>
                </a:cubicBezTo>
                <a:cubicBezTo>
                  <a:pt x="46" y="388"/>
                  <a:pt x="46" y="388"/>
                  <a:pt x="46" y="388"/>
                </a:cubicBezTo>
                <a:cubicBezTo>
                  <a:pt x="36" y="388"/>
                  <a:pt x="36" y="388"/>
                  <a:pt x="36" y="388"/>
                </a:cubicBezTo>
                <a:cubicBezTo>
                  <a:pt x="33" y="388"/>
                  <a:pt x="30" y="388"/>
                  <a:pt x="28" y="385"/>
                </a:cubicBezTo>
                <a:cubicBezTo>
                  <a:pt x="26" y="383"/>
                  <a:pt x="27" y="381"/>
                  <a:pt x="27" y="379"/>
                </a:cubicBezTo>
                <a:cubicBezTo>
                  <a:pt x="21" y="380"/>
                  <a:pt x="18" y="381"/>
                  <a:pt x="13" y="381"/>
                </a:cubicBezTo>
                <a:cubicBezTo>
                  <a:pt x="9" y="381"/>
                  <a:pt x="7" y="382"/>
                  <a:pt x="3" y="382"/>
                </a:cubicBezTo>
                <a:cubicBezTo>
                  <a:pt x="2" y="382"/>
                  <a:pt x="1" y="382"/>
                  <a:pt x="0" y="382"/>
                </a:cubicBezTo>
                <a:cubicBezTo>
                  <a:pt x="0" y="382"/>
                  <a:pt x="0" y="382"/>
                  <a:pt x="0" y="382"/>
                </a:cubicBezTo>
                <a:cubicBezTo>
                  <a:pt x="1" y="379"/>
                  <a:pt x="3" y="376"/>
                  <a:pt x="6" y="375"/>
                </a:cubicBezTo>
                <a:cubicBezTo>
                  <a:pt x="8" y="374"/>
                  <a:pt x="10" y="374"/>
                  <a:pt x="12" y="373"/>
                </a:cubicBezTo>
                <a:cubicBezTo>
                  <a:pt x="14" y="373"/>
                  <a:pt x="15" y="373"/>
                  <a:pt x="16" y="372"/>
                </a:cubicBezTo>
                <a:cubicBezTo>
                  <a:pt x="19" y="369"/>
                  <a:pt x="20" y="366"/>
                  <a:pt x="20" y="362"/>
                </a:cubicBezTo>
                <a:cubicBezTo>
                  <a:pt x="20" y="352"/>
                  <a:pt x="20" y="352"/>
                  <a:pt x="20" y="352"/>
                </a:cubicBezTo>
                <a:cubicBezTo>
                  <a:pt x="20" y="348"/>
                  <a:pt x="21" y="346"/>
                  <a:pt x="22" y="342"/>
                </a:cubicBezTo>
                <a:cubicBezTo>
                  <a:pt x="22" y="340"/>
                  <a:pt x="22" y="338"/>
                  <a:pt x="23" y="336"/>
                </a:cubicBezTo>
                <a:cubicBezTo>
                  <a:pt x="24" y="335"/>
                  <a:pt x="26" y="335"/>
                  <a:pt x="27" y="335"/>
                </a:cubicBezTo>
                <a:cubicBezTo>
                  <a:pt x="34" y="335"/>
                  <a:pt x="38" y="337"/>
                  <a:pt x="45" y="337"/>
                </a:cubicBezTo>
                <a:cubicBezTo>
                  <a:pt x="45" y="336"/>
                  <a:pt x="44" y="335"/>
                  <a:pt x="44" y="333"/>
                </a:cubicBezTo>
                <a:cubicBezTo>
                  <a:pt x="43" y="330"/>
                  <a:pt x="44" y="327"/>
                  <a:pt x="44" y="324"/>
                </a:cubicBezTo>
                <a:cubicBezTo>
                  <a:pt x="44" y="318"/>
                  <a:pt x="43" y="315"/>
                  <a:pt x="45" y="310"/>
                </a:cubicBezTo>
                <a:cubicBezTo>
                  <a:pt x="46" y="306"/>
                  <a:pt x="50" y="305"/>
                  <a:pt x="50" y="301"/>
                </a:cubicBezTo>
                <a:cubicBezTo>
                  <a:pt x="50" y="299"/>
                  <a:pt x="49" y="298"/>
                  <a:pt x="48" y="295"/>
                </a:cubicBezTo>
                <a:cubicBezTo>
                  <a:pt x="46" y="292"/>
                  <a:pt x="45" y="289"/>
                  <a:pt x="45" y="285"/>
                </a:cubicBezTo>
                <a:cubicBezTo>
                  <a:pt x="45" y="264"/>
                  <a:pt x="45" y="264"/>
                  <a:pt x="45" y="264"/>
                </a:cubicBezTo>
                <a:cubicBezTo>
                  <a:pt x="45" y="261"/>
                  <a:pt x="44" y="259"/>
                  <a:pt x="46" y="257"/>
                </a:cubicBezTo>
                <a:cubicBezTo>
                  <a:pt x="47" y="256"/>
                  <a:pt x="49" y="257"/>
                  <a:pt x="50" y="256"/>
                </a:cubicBezTo>
                <a:cubicBezTo>
                  <a:pt x="52" y="256"/>
                  <a:pt x="53" y="255"/>
                  <a:pt x="54" y="255"/>
                </a:cubicBezTo>
                <a:cubicBezTo>
                  <a:pt x="55" y="255"/>
                  <a:pt x="56" y="255"/>
                  <a:pt x="56" y="255"/>
                </a:cubicBezTo>
                <a:cubicBezTo>
                  <a:pt x="60" y="255"/>
                  <a:pt x="61" y="253"/>
                  <a:pt x="64" y="253"/>
                </a:cubicBezTo>
                <a:cubicBezTo>
                  <a:pt x="66" y="253"/>
                  <a:pt x="66" y="255"/>
                  <a:pt x="67" y="256"/>
                </a:cubicBezTo>
                <a:cubicBezTo>
                  <a:pt x="68" y="258"/>
                  <a:pt x="69" y="259"/>
                  <a:pt x="70" y="260"/>
                </a:cubicBezTo>
                <a:cubicBezTo>
                  <a:pt x="71" y="263"/>
                  <a:pt x="74" y="263"/>
                  <a:pt x="76" y="263"/>
                </a:cubicBezTo>
                <a:cubicBezTo>
                  <a:pt x="80" y="263"/>
                  <a:pt x="82" y="261"/>
                  <a:pt x="86" y="260"/>
                </a:cubicBezTo>
                <a:cubicBezTo>
                  <a:pt x="89" y="260"/>
                  <a:pt x="90" y="260"/>
                  <a:pt x="92" y="260"/>
                </a:cubicBezTo>
                <a:cubicBezTo>
                  <a:pt x="96" y="261"/>
                  <a:pt x="98" y="260"/>
                  <a:pt x="102" y="260"/>
                </a:cubicBezTo>
                <a:cubicBezTo>
                  <a:pt x="102" y="255"/>
                  <a:pt x="101" y="252"/>
                  <a:pt x="101" y="247"/>
                </a:cubicBezTo>
                <a:cubicBezTo>
                  <a:pt x="101" y="240"/>
                  <a:pt x="101" y="240"/>
                  <a:pt x="101" y="240"/>
                </a:cubicBezTo>
                <a:cubicBezTo>
                  <a:pt x="105" y="240"/>
                  <a:pt x="108" y="241"/>
                  <a:pt x="113" y="241"/>
                </a:cubicBezTo>
                <a:cubicBezTo>
                  <a:pt x="115" y="242"/>
                  <a:pt x="117" y="241"/>
                  <a:pt x="119" y="241"/>
                </a:cubicBezTo>
                <a:cubicBezTo>
                  <a:pt x="122" y="242"/>
                  <a:pt x="124" y="243"/>
                  <a:pt x="126" y="243"/>
                </a:cubicBezTo>
                <a:cubicBezTo>
                  <a:pt x="129" y="243"/>
                  <a:pt x="130" y="242"/>
                  <a:pt x="132" y="241"/>
                </a:cubicBezTo>
                <a:cubicBezTo>
                  <a:pt x="135" y="240"/>
                  <a:pt x="137" y="239"/>
                  <a:pt x="138" y="236"/>
                </a:cubicBezTo>
                <a:cubicBezTo>
                  <a:pt x="140" y="232"/>
                  <a:pt x="140" y="228"/>
                  <a:pt x="141" y="223"/>
                </a:cubicBezTo>
                <a:cubicBezTo>
                  <a:pt x="143" y="216"/>
                  <a:pt x="144" y="212"/>
                  <a:pt x="145" y="204"/>
                </a:cubicBezTo>
                <a:cubicBezTo>
                  <a:pt x="145" y="203"/>
                  <a:pt x="146" y="202"/>
                  <a:pt x="146" y="200"/>
                </a:cubicBezTo>
                <a:cubicBezTo>
                  <a:pt x="146" y="182"/>
                  <a:pt x="146" y="182"/>
                  <a:pt x="146" y="182"/>
                </a:cubicBezTo>
                <a:cubicBezTo>
                  <a:pt x="142" y="182"/>
                  <a:pt x="140" y="182"/>
                  <a:pt x="137" y="181"/>
                </a:cubicBezTo>
                <a:cubicBezTo>
                  <a:pt x="135" y="181"/>
                  <a:pt x="135" y="179"/>
                  <a:pt x="133" y="178"/>
                </a:cubicBezTo>
                <a:cubicBezTo>
                  <a:pt x="127" y="176"/>
                  <a:pt x="124" y="175"/>
                  <a:pt x="118" y="172"/>
                </a:cubicBezTo>
                <a:cubicBezTo>
                  <a:pt x="115" y="169"/>
                  <a:pt x="115" y="167"/>
                  <a:pt x="112" y="164"/>
                </a:cubicBezTo>
                <a:cubicBezTo>
                  <a:pt x="109" y="162"/>
                  <a:pt x="106" y="162"/>
                  <a:pt x="104" y="159"/>
                </a:cubicBezTo>
                <a:cubicBezTo>
                  <a:pt x="103" y="158"/>
                  <a:pt x="103" y="156"/>
                  <a:pt x="101" y="155"/>
                </a:cubicBezTo>
                <a:cubicBezTo>
                  <a:pt x="99" y="154"/>
                  <a:pt x="98" y="154"/>
                  <a:pt x="95" y="154"/>
                </a:cubicBezTo>
                <a:cubicBezTo>
                  <a:pt x="92" y="153"/>
                  <a:pt x="90" y="153"/>
                  <a:pt x="87" y="151"/>
                </a:cubicBezTo>
                <a:cubicBezTo>
                  <a:pt x="84" y="150"/>
                  <a:pt x="82" y="151"/>
                  <a:pt x="79" y="148"/>
                </a:cubicBezTo>
                <a:cubicBezTo>
                  <a:pt x="78" y="147"/>
                  <a:pt x="78" y="146"/>
                  <a:pt x="78" y="144"/>
                </a:cubicBezTo>
                <a:cubicBezTo>
                  <a:pt x="77" y="141"/>
                  <a:pt x="77" y="139"/>
                  <a:pt x="77" y="136"/>
                </a:cubicBezTo>
                <a:cubicBezTo>
                  <a:pt x="77" y="136"/>
                  <a:pt x="77" y="136"/>
                  <a:pt x="77" y="136"/>
                </a:cubicBezTo>
                <a:cubicBezTo>
                  <a:pt x="79" y="132"/>
                  <a:pt x="81" y="130"/>
                  <a:pt x="81" y="126"/>
                </a:cubicBezTo>
                <a:cubicBezTo>
                  <a:pt x="82" y="124"/>
                  <a:pt x="81" y="122"/>
                  <a:pt x="82" y="120"/>
                </a:cubicBezTo>
                <a:cubicBezTo>
                  <a:pt x="83" y="118"/>
                  <a:pt x="84" y="116"/>
                  <a:pt x="85" y="114"/>
                </a:cubicBezTo>
                <a:cubicBezTo>
                  <a:pt x="89" y="107"/>
                  <a:pt x="94" y="102"/>
                  <a:pt x="94" y="9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8"/>
          <p:cNvSpPr>
            <a:spLocks/>
          </p:cNvSpPr>
          <p:nvPr/>
        </p:nvSpPr>
        <p:spPr bwMode="auto">
          <a:xfrm>
            <a:off x="6390489" y="4503259"/>
            <a:ext cx="990098" cy="658696"/>
          </a:xfrm>
          <a:custGeom>
            <a:avLst/>
            <a:gdLst/>
            <a:ahLst/>
            <a:cxnLst>
              <a:cxn ang="0">
                <a:pos x="54" y="71"/>
              </a:cxn>
              <a:cxn ang="0">
                <a:pos x="54" y="43"/>
              </a:cxn>
              <a:cxn ang="0">
                <a:pos x="70" y="42"/>
              </a:cxn>
              <a:cxn ang="0">
                <a:pos x="74" y="26"/>
              </a:cxn>
              <a:cxn ang="0">
                <a:pos x="65" y="20"/>
              </a:cxn>
              <a:cxn ang="0">
                <a:pos x="54" y="7"/>
              </a:cxn>
              <a:cxn ang="0">
                <a:pos x="63" y="5"/>
              </a:cxn>
              <a:cxn ang="0">
                <a:pos x="79" y="7"/>
              </a:cxn>
              <a:cxn ang="0">
                <a:pos x="100" y="9"/>
              </a:cxn>
              <a:cxn ang="0">
                <a:pos x="117" y="0"/>
              </a:cxn>
              <a:cxn ang="0">
                <a:pos x="125" y="14"/>
              </a:cxn>
              <a:cxn ang="0">
                <a:pos x="143" y="37"/>
              </a:cxn>
              <a:cxn ang="0">
                <a:pos x="184" y="54"/>
              </a:cxn>
              <a:cxn ang="0">
                <a:pos x="223" y="57"/>
              </a:cxn>
              <a:cxn ang="0">
                <a:pos x="240" y="50"/>
              </a:cxn>
              <a:cxn ang="0">
                <a:pos x="250" y="79"/>
              </a:cxn>
              <a:cxn ang="0">
                <a:pos x="270" y="85"/>
              </a:cxn>
              <a:cxn ang="0">
                <a:pos x="279" y="94"/>
              </a:cxn>
              <a:cxn ang="0">
                <a:pos x="303" y="95"/>
              </a:cxn>
              <a:cxn ang="0">
                <a:pos x="320" y="107"/>
              </a:cxn>
              <a:cxn ang="0">
                <a:pos x="325" y="115"/>
              </a:cxn>
              <a:cxn ang="0">
                <a:pos x="337" y="117"/>
              </a:cxn>
              <a:cxn ang="0">
                <a:pos x="344" y="126"/>
              </a:cxn>
              <a:cxn ang="0">
                <a:pos x="342" y="138"/>
              </a:cxn>
              <a:cxn ang="0">
                <a:pos x="345" y="158"/>
              </a:cxn>
              <a:cxn ang="0">
                <a:pos x="355" y="192"/>
              </a:cxn>
              <a:cxn ang="0">
                <a:pos x="345" y="196"/>
              </a:cxn>
              <a:cxn ang="0">
                <a:pos x="322" y="192"/>
              </a:cxn>
              <a:cxn ang="0">
                <a:pos x="310" y="201"/>
              </a:cxn>
              <a:cxn ang="0">
                <a:pos x="297" y="211"/>
              </a:cxn>
              <a:cxn ang="0">
                <a:pos x="265" y="221"/>
              </a:cxn>
              <a:cxn ang="0">
                <a:pos x="259" y="229"/>
              </a:cxn>
              <a:cxn ang="0">
                <a:pos x="236" y="227"/>
              </a:cxn>
              <a:cxn ang="0">
                <a:pos x="227" y="207"/>
              </a:cxn>
              <a:cxn ang="0">
                <a:pos x="214" y="193"/>
              </a:cxn>
              <a:cxn ang="0">
                <a:pos x="200" y="197"/>
              </a:cxn>
              <a:cxn ang="0">
                <a:pos x="176" y="204"/>
              </a:cxn>
              <a:cxn ang="0">
                <a:pos x="160" y="194"/>
              </a:cxn>
              <a:cxn ang="0">
                <a:pos x="144" y="185"/>
              </a:cxn>
              <a:cxn ang="0">
                <a:pos x="109" y="179"/>
              </a:cxn>
              <a:cxn ang="0">
                <a:pos x="96" y="190"/>
              </a:cxn>
              <a:cxn ang="0">
                <a:pos x="91" y="197"/>
              </a:cxn>
              <a:cxn ang="0">
                <a:pos x="65" y="191"/>
              </a:cxn>
              <a:cxn ang="0">
                <a:pos x="49" y="202"/>
              </a:cxn>
              <a:cxn ang="0">
                <a:pos x="38" y="225"/>
              </a:cxn>
              <a:cxn ang="0">
                <a:pos x="29" y="223"/>
              </a:cxn>
              <a:cxn ang="0">
                <a:pos x="22" y="218"/>
              </a:cxn>
              <a:cxn ang="0">
                <a:pos x="7" y="196"/>
              </a:cxn>
              <a:cxn ang="0">
                <a:pos x="4" y="176"/>
              </a:cxn>
              <a:cxn ang="0">
                <a:pos x="0" y="157"/>
              </a:cxn>
              <a:cxn ang="0">
                <a:pos x="20" y="149"/>
              </a:cxn>
              <a:cxn ang="0">
                <a:pos x="48" y="145"/>
              </a:cxn>
              <a:cxn ang="0">
                <a:pos x="70" y="121"/>
              </a:cxn>
              <a:cxn ang="0">
                <a:pos x="76" y="104"/>
              </a:cxn>
              <a:cxn ang="0">
                <a:pos x="63" y="97"/>
              </a:cxn>
              <a:cxn ang="0">
                <a:pos x="51" y="89"/>
              </a:cxn>
            </a:cxnLst>
            <a:rect l="0" t="0" r="r" b="b"/>
            <a:pathLst>
              <a:path w="355" h="231">
                <a:moveTo>
                  <a:pt x="51" y="89"/>
                </a:moveTo>
                <a:cubicBezTo>
                  <a:pt x="54" y="82"/>
                  <a:pt x="54" y="78"/>
                  <a:pt x="54" y="71"/>
                </a:cubicBezTo>
                <a:cubicBezTo>
                  <a:pt x="54" y="65"/>
                  <a:pt x="53" y="62"/>
                  <a:pt x="52" y="56"/>
                </a:cubicBezTo>
                <a:cubicBezTo>
                  <a:pt x="54" y="43"/>
                  <a:pt x="54" y="43"/>
                  <a:pt x="54" y="43"/>
                </a:cubicBezTo>
                <a:cubicBezTo>
                  <a:pt x="66" y="43"/>
                  <a:pt x="66" y="43"/>
                  <a:pt x="66" y="43"/>
                </a:cubicBezTo>
                <a:cubicBezTo>
                  <a:pt x="68" y="43"/>
                  <a:pt x="69" y="43"/>
                  <a:pt x="70" y="42"/>
                </a:cubicBezTo>
                <a:cubicBezTo>
                  <a:pt x="74" y="40"/>
                  <a:pt x="77" y="38"/>
                  <a:pt x="77" y="34"/>
                </a:cubicBezTo>
                <a:cubicBezTo>
                  <a:pt x="77" y="31"/>
                  <a:pt x="77" y="28"/>
                  <a:pt x="74" y="26"/>
                </a:cubicBezTo>
                <a:cubicBezTo>
                  <a:pt x="72" y="24"/>
                  <a:pt x="71" y="24"/>
                  <a:pt x="68" y="23"/>
                </a:cubicBezTo>
                <a:cubicBezTo>
                  <a:pt x="67" y="22"/>
                  <a:pt x="66" y="21"/>
                  <a:pt x="65" y="20"/>
                </a:cubicBezTo>
                <a:cubicBezTo>
                  <a:pt x="61" y="17"/>
                  <a:pt x="58" y="16"/>
                  <a:pt x="56" y="12"/>
                </a:cubicBezTo>
                <a:cubicBezTo>
                  <a:pt x="55" y="11"/>
                  <a:pt x="54" y="10"/>
                  <a:pt x="54" y="7"/>
                </a:cubicBezTo>
                <a:cubicBezTo>
                  <a:pt x="54" y="5"/>
                  <a:pt x="56" y="4"/>
                  <a:pt x="58" y="4"/>
                </a:cubicBezTo>
                <a:cubicBezTo>
                  <a:pt x="60" y="4"/>
                  <a:pt x="61" y="5"/>
                  <a:pt x="63" y="5"/>
                </a:cubicBezTo>
                <a:cubicBezTo>
                  <a:pt x="67" y="5"/>
                  <a:pt x="70" y="5"/>
                  <a:pt x="73" y="5"/>
                </a:cubicBezTo>
                <a:cubicBezTo>
                  <a:pt x="76" y="6"/>
                  <a:pt x="77" y="7"/>
                  <a:pt x="79" y="7"/>
                </a:cubicBezTo>
                <a:cubicBezTo>
                  <a:pt x="95" y="7"/>
                  <a:pt x="95" y="7"/>
                  <a:pt x="95" y="7"/>
                </a:cubicBezTo>
                <a:cubicBezTo>
                  <a:pt x="97" y="7"/>
                  <a:pt x="98" y="9"/>
                  <a:pt x="100" y="9"/>
                </a:cubicBezTo>
                <a:cubicBezTo>
                  <a:pt x="102" y="9"/>
                  <a:pt x="103" y="8"/>
                  <a:pt x="105" y="7"/>
                </a:cubicBezTo>
                <a:cubicBezTo>
                  <a:pt x="110" y="5"/>
                  <a:pt x="113" y="3"/>
                  <a:pt x="117" y="0"/>
                </a:cubicBezTo>
                <a:cubicBezTo>
                  <a:pt x="117" y="0"/>
                  <a:pt x="117" y="0"/>
                  <a:pt x="117" y="0"/>
                </a:cubicBezTo>
                <a:cubicBezTo>
                  <a:pt x="119" y="6"/>
                  <a:pt x="122" y="9"/>
                  <a:pt x="125" y="14"/>
                </a:cubicBezTo>
                <a:cubicBezTo>
                  <a:pt x="127" y="19"/>
                  <a:pt x="126" y="23"/>
                  <a:pt x="130" y="28"/>
                </a:cubicBezTo>
                <a:cubicBezTo>
                  <a:pt x="134" y="33"/>
                  <a:pt x="138" y="34"/>
                  <a:pt x="143" y="37"/>
                </a:cubicBezTo>
                <a:cubicBezTo>
                  <a:pt x="147" y="40"/>
                  <a:pt x="149" y="42"/>
                  <a:pt x="153" y="44"/>
                </a:cubicBezTo>
                <a:cubicBezTo>
                  <a:pt x="164" y="51"/>
                  <a:pt x="172" y="54"/>
                  <a:pt x="184" y="54"/>
                </a:cubicBezTo>
                <a:cubicBezTo>
                  <a:pt x="215" y="54"/>
                  <a:pt x="215" y="54"/>
                  <a:pt x="215" y="54"/>
                </a:cubicBezTo>
                <a:cubicBezTo>
                  <a:pt x="219" y="54"/>
                  <a:pt x="220" y="57"/>
                  <a:pt x="223" y="57"/>
                </a:cubicBezTo>
                <a:cubicBezTo>
                  <a:pt x="225" y="57"/>
                  <a:pt x="226" y="56"/>
                  <a:pt x="228" y="55"/>
                </a:cubicBezTo>
                <a:cubicBezTo>
                  <a:pt x="233" y="53"/>
                  <a:pt x="235" y="51"/>
                  <a:pt x="240" y="50"/>
                </a:cubicBezTo>
                <a:cubicBezTo>
                  <a:pt x="243" y="59"/>
                  <a:pt x="245" y="63"/>
                  <a:pt x="248" y="71"/>
                </a:cubicBezTo>
                <a:cubicBezTo>
                  <a:pt x="249" y="74"/>
                  <a:pt x="249" y="77"/>
                  <a:pt x="250" y="79"/>
                </a:cubicBezTo>
                <a:cubicBezTo>
                  <a:pt x="252" y="83"/>
                  <a:pt x="256" y="85"/>
                  <a:pt x="260" y="85"/>
                </a:cubicBezTo>
                <a:cubicBezTo>
                  <a:pt x="270" y="85"/>
                  <a:pt x="270" y="85"/>
                  <a:pt x="270" y="85"/>
                </a:cubicBezTo>
                <a:cubicBezTo>
                  <a:pt x="273" y="85"/>
                  <a:pt x="274" y="86"/>
                  <a:pt x="276" y="88"/>
                </a:cubicBezTo>
                <a:cubicBezTo>
                  <a:pt x="277" y="90"/>
                  <a:pt x="277" y="92"/>
                  <a:pt x="279" y="94"/>
                </a:cubicBezTo>
                <a:cubicBezTo>
                  <a:pt x="283" y="97"/>
                  <a:pt x="286" y="98"/>
                  <a:pt x="291" y="98"/>
                </a:cubicBezTo>
                <a:cubicBezTo>
                  <a:pt x="303" y="95"/>
                  <a:pt x="303" y="95"/>
                  <a:pt x="303" y="95"/>
                </a:cubicBezTo>
                <a:cubicBezTo>
                  <a:pt x="308" y="96"/>
                  <a:pt x="310" y="100"/>
                  <a:pt x="314" y="102"/>
                </a:cubicBezTo>
                <a:cubicBezTo>
                  <a:pt x="317" y="104"/>
                  <a:pt x="317" y="104"/>
                  <a:pt x="320" y="107"/>
                </a:cubicBezTo>
                <a:cubicBezTo>
                  <a:pt x="320" y="107"/>
                  <a:pt x="320" y="107"/>
                  <a:pt x="320" y="107"/>
                </a:cubicBezTo>
                <a:cubicBezTo>
                  <a:pt x="321" y="110"/>
                  <a:pt x="322" y="114"/>
                  <a:pt x="325" y="115"/>
                </a:cubicBezTo>
                <a:cubicBezTo>
                  <a:pt x="328" y="116"/>
                  <a:pt x="330" y="117"/>
                  <a:pt x="333" y="117"/>
                </a:cubicBezTo>
                <a:cubicBezTo>
                  <a:pt x="334" y="118"/>
                  <a:pt x="335" y="117"/>
                  <a:pt x="337" y="117"/>
                </a:cubicBezTo>
                <a:cubicBezTo>
                  <a:pt x="339" y="118"/>
                  <a:pt x="341" y="120"/>
                  <a:pt x="342" y="122"/>
                </a:cubicBezTo>
                <a:cubicBezTo>
                  <a:pt x="343" y="123"/>
                  <a:pt x="344" y="124"/>
                  <a:pt x="344" y="126"/>
                </a:cubicBezTo>
                <a:cubicBezTo>
                  <a:pt x="344" y="129"/>
                  <a:pt x="344" y="131"/>
                  <a:pt x="343" y="134"/>
                </a:cubicBezTo>
                <a:cubicBezTo>
                  <a:pt x="343" y="135"/>
                  <a:pt x="342" y="136"/>
                  <a:pt x="342" y="138"/>
                </a:cubicBezTo>
                <a:cubicBezTo>
                  <a:pt x="342" y="150"/>
                  <a:pt x="342" y="150"/>
                  <a:pt x="342" y="150"/>
                </a:cubicBezTo>
                <a:cubicBezTo>
                  <a:pt x="342" y="153"/>
                  <a:pt x="343" y="155"/>
                  <a:pt x="345" y="158"/>
                </a:cubicBezTo>
                <a:cubicBezTo>
                  <a:pt x="348" y="163"/>
                  <a:pt x="349" y="166"/>
                  <a:pt x="351" y="172"/>
                </a:cubicBezTo>
                <a:cubicBezTo>
                  <a:pt x="353" y="180"/>
                  <a:pt x="351" y="185"/>
                  <a:pt x="355" y="192"/>
                </a:cubicBezTo>
                <a:cubicBezTo>
                  <a:pt x="355" y="192"/>
                  <a:pt x="355" y="192"/>
                  <a:pt x="355" y="192"/>
                </a:cubicBezTo>
                <a:cubicBezTo>
                  <a:pt x="351" y="195"/>
                  <a:pt x="349" y="196"/>
                  <a:pt x="345" y="196"/>
                </a:cubicBezTo>
                <a:cubicBezTo>
                  <a:pt x="338" y="196"/>
                  <a:pt x="336" y="189"/>
                  <a:pt x="330" y="189"/>
                </a:cubicBezTo>
                <a:cubicBezTo>
                  <a:pt x="326" y="189"/>
                  <a:pt x="324" y="190"/>
                  <a:pt x="322" y="192"/>
                </a:cubicBezTo>
                <a:cubicBezTo>
                  <a:pt x="319" y="196"/>
                  <a:pt x="320" y="200"/>
                  <a:pt x="316" y="201"/>
                </a:cubicBezTo>
                <a:cubicBezTo>
                  <a:pt x="314" y="202"/>
                  <a:pt x="312" y="200"/>
                  <a:pt x="310" y="201"/>
                </a:cubicBezTo>
                <a:cubicBezTo>
                  <a:pt x="309" y="202"/>
                  <a:pt x="309" y="203"/>
                  <a:pt x="309" y="203"/>
                </a:cubicBezTo>
                <a:cubicBezTo>
                  <a:pt x="305" y="207"/>
                  <a:pt x="302" y="209"/>
                  <a:pt x="297" y="211"/>
                </a:cubicBezTo>
                <a:cubicBezTo>
                  <a:pt x="289" y="214"/>
                  <a:pt x="285" y="216"/>
                  <a:pt x="277" y="217"/>
                </a:cubicBezTo>
                <a:cubicBezTo>
                  <a:pt x="272" y="218"/>
                  <a:pt x="269" y="219"/>
                  <a:pt x="265" y="221"/>
                </a:cubicBezTo>
                <a:cubicBezTo>
                  <a:pt x="262" y="223"/>
                  <a:pt x="262" y="226"/>
                  <a:pt x="259" y="229"/>
                </a:cubicBezTo>
                <a:cubicBezTo>
                  <a:pt x="259" y="229"/>
                  <a:pt x="259" y="229"/>
                  <a:pt x="259" y="229"/>
                </a:cubicBezTo>
                <a:cubicBezTo>
                  <a:pt x="251" y="228"/>
                  <a:pt x="246" y="231"/>
                  <a:pt x="238" y="227"/>
                </a:cubicBezTo>
                <a:cubicBezTo>
                  <a:pt x="238" y="227"/>
                  <a:pt x="237" y="227"/>
                  <a:pt x="236" y="227"/>
                </a:cubicBezTo>
                <a:cubicBezTo>
                  <a:pt x="234" y="225"/>
                  <a:pt x="234" y="223"/>
                  <a:pt x="233" y="221"/>
                </a:cubicBezTo>
                <a:cubicBezTo>
                  <a:pt x="230" y="216"/>
                  <a:pt x="228" y="213"/>
                  <a:pt x="227" y="207"/>
                </a:cubicBezTo>
                <a:cubicBezTo>
                  <a:pt x="225" y="201"/>
                  <a:pt x="227" y="197"/>
                  <a:pt x="226" y="190"/>
                </a:cubicBezTo>
                <a:cubicBezTo>
                  <a:pt x="221" y="191"/>
                  <a:pt x="219" y="193"/>
                  <a:pt x="214" y="193"/>
                </a:cubicBezTo>
                <a:cubicBezTo>
                  <a:pt x="212" y="194"/>
                  <a:pt x="210" y="193"/>
                  <a:pt x="208" y="194"/>
                </a:cubicBezTo>
                <a:cubicBezTo>
                  <a:pt x="205" y="195"/>
                  <a:pt x="203" y="196"/>
                  <a:pt x="200" y="197"/>
                </a:cubicBezTo>
                <a:cubicBezTo>
                  <a:pt x="195" y="199"/>
                  <a:pt x="193" y="200"/>
                  <a:pt x="188" y="201"/>
                </a:cubicBezTo>
                <a:cubicBezTo>
                  <a:pt x="183" y="203"/>
                  <a:pt x="181" y="204"/>
                  <a:pt x="176" y="204"/>
                </a:cubicBezTo>
                <a:cubicBezTo>
                  <a:pt x="172" y="204"/>
                  <a:pt x="169" y="203"/>
                  <a:pt x="165" y="200"/>
                </a:cubicBezTo>
                <a:cubicBezTo>
                  <a:pt x="163" y="198"/>
                  <a:pt x="163" y="196"/>
                  <a:pt x="160" y="194"/>
                </a:cubicBezTo>
                <a:cubicBezTo>
                  <a:pt x="159" y="193"/>
                  <a:pt x="158" y="192"/>
                  <a:pt x="156" y="191"/>
                </a:cubicBezTo>
                <a:cubicBezTo>
                  <a:pt x="152" y="189"/>
                  <a:pt x="149" y="186"/>
                  <a:pt x="144" y="185"/>
                </a:cubicBezTo>
                <a:cubicBezTo>
                  <a:pt x="138" y="184"/>
                  <a:pt x="134" y="186"/>
                  <a:pt x="127" y="185"/>
                </a:cubicBezTo>
                <a:cubicBezTo>
                  <a:pt x="120" y="184"/>
                  <a:pt x="117" y="179"/>
                  <a:pt x="109" y="179"/>
                </a:cubicBezTo>
                <a:cubicBezTo>
                  <a:pt x="105" y="179"/>
                  <a:pt x="100" y="180"/>
                  <a:pt x="98" y="184"/>
                </a:cubicBezTo>
                <a:cubicBezTo>
                  <a:pt x="97" y="186"/>
                  <a:pt x="97" y="188"/>
                  <a:pt x="96" y="190"/>
                </a:cubicBezTo>
                <a:cubicBezTo>
                  <a:pt x="95" y="193"/>
                  <a:pt x="95" y="194"/>
                  <a:pt x="94" y="196"/>
                </a:cubicBezTo>
                <a:cubicBezTo>
                  <a:pt x="93" y="197"/>
                  <a:pt x="92" y="197"/>
                  <a:pt x="91" y="197"/>
                </a:cubicBezTo>
                <a:cubicBezTo>
                  <a:pt x="67" y="190"/>
                  <a:pt x="67" y="190"/>
                  <a:pt x="67" y="190"/>
                </a:cubicBezTo>
                <a:cubicBezTo>
                  <a:pt x="67" y="191"/>
                  <a:pt x="66" y="191"/>
                  <a:pt x="65" y="191"/>
                </a:cubicBezTo>
                <a:cubicBezTo>
                  <a:pt x="61" y="193"/>
                  <a:pt x="60" y="197"/>
                  <a:pt x="56" y="199"/>
                </a:cubicBezTo>
                <a:cubicBezTo>
                  <a:pt x="54" y="201"/>
                  <a:pt x="52" y="201"/>
                  <a:pt x="49" y="202"/>
                </a:cubicBezTo>
                <a:cubicBezTo>
                  <a:pt x="45" y="205"/>
                  <a:pt x="45" y="209"/>
                  <a:pt x="43" y="213"/>
                </a:cubicBezTo>
                <a:cubicBezTo>
                  <a:pt x="41" y="218"/>
                  <a:pt x="40" y="222"/>
                  <a:pt x="38" y="225"/>
                </a:cubicBezTo>
                <a:cubicBezTo>
                  <a:pt x="38" y="225"/>
                  <a:pt x="38" y="225"/>
                  <a:pt x="38" y="225"/>
                </a:cubicBezTo>
                <a:cubicBezTo>
                  <a:pt x="35" y="225"/>
                  <a:pt x="32" y="225"/>
                  <a:pt x="29" y="223"/>
                </a:cubicBezTo>
                <a:cubicBezTo>
                  <a:pt x="29" y="223"/>
                  <a:pt x="29" y="222"/>
                  <a:pt x="28" y="221"/>
                </a:cubicBezTo>
                <a:cubicBezTo>
                  <a:pt x="26" y="220"/>
                  <a:pt x="24" y="220"/>
                  <a:pt x="22" y="218"/>
                </a:cubicBezTo>
                <a:cubicBezTo>
                  <a:pt x="19" y="216"/>
                  <a:pt x="19" y="213"/>
                  <a:pt x="17" y="210"/>
                </a:cubicBezTo>
                <a:cubicBezTo>
                  <a:pt x="14" y="204"/>
                  <a:pt x="11" y="201"/>
                  <a:pt x="7" y="196"/>
                </a:cubicBezTo>
                <a:cubicBezTo>
                  <a:pt x="4" y="192"/>
                  <a:pt x="1" y="190"/>
                  <a:pt x="1" y="186"/>
                </a:cubicBezTo>
                <a:cubicBezTo>
                  <a:pt x="1" y="182"/>
                  <a:pt x="4" y="180"/>
                  <a:pt x="4" y="176"/>
                </a:cubicBezTo>
                <a:cubicBezTo>
                  <a:pt x="4" y="172"/>
                  <a:pt x="4" y="170"/>
                  <a:pt x="3" y="165"/>
                </a:cubicBezTo>
                <a:cubicBezTo>
                  <a:pt x="2" y="162"/>
                  <a:pt x="0" y="160"/>
                  <a:pt x="0" y="157"/>
                </a:cubicBezTo>
                <a:cubicBezTo>
                  <a:pt x="0" y="153"/>
                  <a:pt x="0" y="153"/>
                  <a:pt x="0" y="153"/>
                </a:cubicBezTo>
                <a:cubicBezTo>
                  <a:pt x="8" y="152"/>
                  <a:pt x="12" y="149"/>
                  <a:pt x="20" y="149"/>
                </a:cubicBezTo>
                <a:cubicBezTo>
                  <a:pt x="34" y="149"/>
                  <a:pt x="34" y="149"/>
                  <a:pt x="34" y="149"/>
                </a:cubicBezTo>
                <a:cubicBezTo>
                  <a:pt x="40" y="149"/>
                  <a:pt x="43" y="147"/>
                  <a:pt x="48" y="145"/>
                </a:cubicBezTo>
                <a:cubicBezTo>
                  <a:pt x="55" y="142"/>
                  <a:pt x="58" y="139"/>
                  <a:pt x="63" y="133"/>
                </a:cubicBezTo>
                <a:cubicBezTo>
                  <a:pt x="67" y="130"/>
                  <a:pt x="68" y="126"/>
                  <a:pt x="70" y="121"/>
                </a:cubicBezTo>
                <a:cubicBezTo>
                  <a:pt x="73" y="117"/>
                  <a:pt x="74" y="114"/>
                  <a:pt x="75" y="110"/>
                </a:cubicBezTo>
                <a:cubicBezTo>
                  <a:pt x="75" y="108"/>
                  <a:pt x="76" y="106"/>
                  <a:pt x="76" y="104"/>
                </a:cubicBezTo>
                <a:cubicBezTo>
                  <a:pt x="76" y="102"/>
                  <a:pt x="73" y="101"/>
                  <a:pt x="71" y="100"/>
                </a:cubicBezTo>
                <a:cubicBezTo>
                  <a:pt x="68" y="99"/>
                  <a:pt x="66" y="98"/>
                  <a:pt x="63" y="97"/>
                </a:cubicBezTo>
                <a:cubicBezTo>
                  <a:pt x="59" y="95"/>
                  <a:pt x="57" y="92"/>
                  <a:pt x="53" y="89"/>
                </a:cubicBezTo>
                <a:cubicBezTo>
                  <a:pt x="53" y="89"/>
                  <a:pt x="52" y="89"/>
                  <a:pt x="51" y="8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0" name="Freeform 19"/>
          <p:cNvSpPr>
            <a:spLocks/>
          </p:cNvSpPr>
          <p:nvPr/>
        </p:nvSpPr>
        <p:spPr bwMode="auto">
          <a:xfrm>
            <a:off x="7225587" y="4331283"/>
            <a:ext cx="601018" cy="785242"/>
          </a:xfrm>
          <a:custGeom>
            <a:avLst/>
            <a:gdLst/>
            <a:ahLst/>
            <a:cxnLst>
              <a:cxn ang="0">
                <a:pos x="74" y="1"/>
              </a:cxn>
              <a:cxn ang="0">
                <a:pos x="74" y="0"/>
              </a:cxn>
              <a:cxn ang="0">
                <a:pos x="107" y="11"/>
              </a:cxn>
              <a:cxn ang="0">
                <a:pos x="115" y="17"/>
              </a:cxn>
              <a:cxn ang="0">
                <a:pos x="137" y="31"/>
              </a:cxn>
              <a:cxn ang="0">
                <a:pos x="142" y="47"/>
              </a:cxn>
              <a:cxn ang="0">
                <a:pos x="151" y="72"/>
              </a:cxn>
              <a:cxn ang="0">
                <a:pos x="155" y="92"/>
              </a:cxn>
              <a:cxn ang="0">
                <a:pos x="167" y="90"/>
              </a:cxn>
              <a:cxn ang="0">
                <a:pos x="176" y="82"/>
              </a:cxn>
              <a:cxn ang="0">
                <a:pos x="190" y="85"/>
              </a:cxn>
              <a:cxn ang="0">
                <a:pos x="195" y="99"/>
              </a:cxn>
              <a:cxn ang="0">
                <a:pos x="182" y="102"/>
              </a:cxn>
              <a:cxn ang="0">
                <a:pos x="166" y="105"/>
              </a:cxn>
              <a:cxn ang="0">
                <a:pos x="167" y="120"/>
              </a:cxn>
              <a:cxn ang="0">
                <a:pos x="162" y="127"/>
              </a:cxn>
              <a:cxn ang="0">
                <a:pos x="164" y="138"/>
              </a:cxn>
              <a:cxn ang="0">
                <a:pos x="178" y="156"/>
              </a:cxn>
              <a:cxn ang="0">
                <a:pos x="182" y="175"/>
              </a:cxn>
              <a:cxn ang="0">
                <a:pos x="204" y="175"/>
              </a:cxn>
              <a:cxn ang="0">
                <a:pos x="215" y="185"/>
              </a:cxn>
              <a:cxn ang="0">
                <a:pos x="206" y="200"/>
              </a:cxn>
              <a:cxn ang="0">
                <a:pos x="203" y="210"/>
              </a:cxn>
              <a:cxn ang="0">
                <a:pos x="190" y="227"/>
              </a:cxn>
              <a:cxn ang="0">
                <a:pos x="178" y="244"/>
              </a:cxn>
              <a:cxn ang="0">
                <a:pos x="163" y="261"/>
              </a:cxn>
              <a:cxn ang="0">
                <a:pos x="151" y="274"/>
              </a:cxn>
              <a:cxn ang="0">
                <a:pos x="149" y="275"/>
              </a:cxn>
              <a:cxn ang="0">
                <a:pos x="137" y="259"/>
              </a:cxn>
              <a:cxn ang="0">
                <a:pos x="112" y="254"/>
              </a:cxn>
              <a:cxn ang="0">
                <a:pos x="107" y="247"/>
              </a:cxn>
              <a:cxn ang="0">
                <a:pos x="85" y="259"/>
              </a:cxn>
              <a:cxn ang="0">
                <a:pos x="88" y="241"/>
              </a:cxn>
              <a:cxn ang="0">
                <a:pos x="82" y="237"/>
              </a:cxn>
              <a:cxn ang="0">
                <a:pos x="66" y="248"/>
              </a:cxn>
              <a:cxn ang="0">
                <a:pos x="55" y="252"/>
              </a:cxn>
              <a:cxn ang="0">
                <a:pos x="45" y="218"/>
              </a:cxn>
              <a:cxn ang="0">
                <a:pos x="42" y="198"/>
              </a:cxn>
              <a:cxn ang="0">
                <a:pos x="44" y="186"/>
              </a:cxn>
              <a:cxn ang="0">
                <a:pos x="37" y="177"/>
              </a:cxn>
              <a:cxn ang="0">
                <a:pos x="25" y="175"/>
              </a:cxn>
              <a:cxn ang="0">
                <a:pos x="20" y="167"/>
              </a:cxn>
              <a:cxn ang="0">
                <a:pos x="40" y="142"/>
              </a:cxn>
              <a:cxn ang="0">
                <a:pos x="49" y="137"/>
              </a:cxn>
              <a:cxn ang="0">
                <a:pos x="43" y="121"/>
              </a:cxn>
              <a:cxn ang="0">
                <a:pos x="37" y="104"/>
              </a:cxn>
              <a:cxn ang="0">
                <a:pos x="26" y="110"/>
              </a:cxn>
              <a:cxn ang="0">
                <a:pos x="14" y="100"/>
              </a:cxn>
              <a:cxn ang="0">
                <a:pos x="9" y="91"/>
              </a:cxn>
              <a:cxn ang="0">
                <a:pos x="2" y="81"/>
              </a:cxn>
              <a:cxn ang="0">
                <a:pos x="0" y="76"/>
              </a:cxn>
              <a:cxn ang="0">
                <a:pos x="6" y="74"/>
              </a:cxn>
              <a:cxn ang="0">
                <a:pos x="18" y="52"/>
              </a:cxn>
              <a:cxn ang="0">
                <a:pos x="26" y="38"/>
              </a:cxn>
              <a:cxn ang="0">
                <a:pos x="29" y="26"/>
              </a:cxn>
              <a:cxn ang="0">
                <a:pos x="36" y="21"/>
              </a:cxn>
              <a:cxn ang="0">
                <a:pos x="42" y="21"/>
              </a:cxn>
              <a:cxn ang="0">
                <a:pos x="53" y="34"/>
              </a:cxn>
              <a:cxn ang="0">
                <a:pos x="67" y="35"/>
              </a:cxn>
              <a:cxn ang="0">
                <a:pos x="77" y="25"/>
              </a:cxn>
              <a:cxn ang="0">
                <a:pos x="73" y="3"/>
              </a:cxn>
            </a:cxnLst>
            <a:rect l="0" t="0" r="r" b="b"/>
            <a:pathLst>
              <a:path w="215" h="275">
                <a:moveTo>
                  <a:pt x="73" y="3"/>
                </a:moveTo>
                <a:cubicBezTo>
                  <a:pt x="73" y="2"/>
                  <a:pt x="74" y="2"/>
                  <a:pt x="74" y="1"/>
                </a:cubicBezTo>
                <a:cubicBezTo>
                  <a:pt x="74" y="0"/>
                  <a:pt x="74" y="0"/>
                  <a:pt x="74" y="0"/>
                </a:cubicBezTo>
                <a:cubicBezTo>
                  <a:pt x="74" y="0"/>
                  <a:pt x="74" y="0"/>
                  <a:pt x="74" y="0"/>
                </a:cubicBezTo>
                <a:cubicBezTo>
                  <a:pt x="86" y="4"/>
                  <a:pt x="93" y="6"/>
                  <a:pt x="105" y="8"/>
                </a:cubicBezTo>
                <a:cubicBezTo>
                  <a:pt x="105" y="9"/>
                  <a:pt x="106" y="11"/>
                  <a:pt x="107" y="11"/>
                </a:cubicBezTo>
                <a:cubicBezTo>
                  <a:pt x="109" y="12"/>
                  <a:pt x="110" y="13"/>
                  <a:pt x="111" y="13"/>
                </a:cubicBezTo>
                <a:cubicBezTo>
                  <a:pt x="113" y="14"/>
                  <a:pt x="113" y="16"/>
                  <a:pt x="115" y="17"/>
                </a:cubicBezTo>
                <a:cubicBezTo>
                  <a:pt x="119" y="21"/>
                  <a:pt x="121" y="25"/>
                  <a:pt x="127" y="27"/>
                </a:cubicBezTo>
                <a:cubicBezTo>
                  <a:pt x="131" y="29"/>
                  <a:pt x="134" y="28"/>
                  <a:pt x="137" y="31"/>
                </a:cubicBezTo>
                <a:cubicBezTo>
                  <a:pt x="139" y="33"/>
                  <a:pt x="138" y="35"/>
                  <a:pt x="139" y="37"/>
                </a:cubicBezTo>
                <a:cubicBezTo>
                  <a:pt x="140" y="41"/>
                  <a:pt x="141" y="43"/>
                  <a:pt x="142" y="47"/>
                </a:cubicBezTo>
                <a:cubicBezTo>
                  <a:pt x="142" y="52"/>
                  <a:pt x="142" y="56"/>
                  <a:pt x="143" y="61"/>
                </a:cubicBezTo>
                <a:cubicBezTo>
                  <a:pt x="144" y="66"/>
                  <a:pt x="149" y="67"/>
                  <a:pt x="151" y="72"/>
                </a:cubicBezTo>
                <a:cubicBezTo>
                  <a:pt x="152" y="77"/>
                  <a:pt x="152" y="81"/>
                  <a:pt x="153" y="86"/>
                </a:cubicBezTo>
                <a:cubicBezTo>
                  <a:pt x="154" y="88"/>
                  <a:pt x="153" y="90"/>
                  <a:pt x="155" y="92"/>
                </a:cubicBezTo>
                <a:cubicBezTo>
                  <a:pt x="156" y="93"/>
                  <a:pt x="158" y="93"/>
                  <a:pt x="160" y="93"/>
                </a:cubicBezTo>
                <a:cubicBezTo>
                  <a:pt x="163" y="93"/>
                  <a:pt x="164" y="91"/>
                  <a:pt x="167" y="90"/>
                </a:cubicBezTo>
                <a:cubicBezTo>
                  <a:pt x="169" y="89"/>
                  <a:pt x="171" y="88"/>
                  <a:pt x="173" y="86"/>
                </a:cubicBezTo>
                <a:cubicBezTo>
                  <a:pt x="174" y="85"/>
                  <a:pt x="175" y="84"/>
                  <a:pt x="176" y="82"/>
                </a:cubicBezTo>
                <a:cubicBezTo>
                  <a:pt x="177" y="80"/>
                  <a:pt x="178" y="77"/>
                  <a:pt x="181" y="77"/>
                </a:cubicBezTo>
                <a:cubicBezTo>
                  <a:pt x="185" y="77"/>
                  <a:pt x="187" y="81"/>
                  <a:pt x="190" y="85"/>
                </a:cubicBezTo>
                <a:cubicBezTo>
                  <a:pt x="192" y="89"/>
                  <a:pt x="195" y="90"/>
                  <a:pt x="195" y="95"/>
                </a:cubicBezTo>
                <a:cubicBezTo>
                  <a:pt x="195" y="99"/>
                  <a:pt x="195" y="99"/>
                  <a:pt x="195" y="99"/>
                </a:cubicBezTo>
                <a:cubicBezTo>
                  <a:pt x="192" y="99"/>
                  <a:pt x="190" y="99"/>
                  <a:pt x="187" y="100"/>
                </a:cubicBezTo>
                <a:cubicBezTo>
                  <a:pt x="185" y="100"/>
                  <a:pt x="184" y="102"/>
                  <a:pt x="182" y="102"/>
                </a:cubicBezTo>
                <a:cubicBezTo>
                  <a:pt x="178" y="102"/>
                  <a:pt x="176" y="99"/>
                  <a:pt x="171" y="99"/>
                </a:cubicBezTo>
                <a:cubicBezTo>
                  <a:pt x="168" y="99"/>
                  <a:pt x="166" y="102"/>
                  <a:pt x="166" y="105"/>
                </a:cubicBezTo>
                <a:cubicBezTo>
                  <a:pt x="166" y="109"/>
                  <a:pt x="169" y="110"/>
                  <a:pt x="169" y="114"/>
                </a:cubicBezTo>
                <a:cubicBezTo>
                  <a:pt x="169" y="116"/>
                  <a:pt x="168" y="118"/>
                  <a:pt x="167" y="120"/>
                </a:cubicBezTo>
                <a:cubicBezTo>
                  <a:pt x="166" y="122"/>
                  <a:pt x="166" y="124"/>
                  <a:pt x="164" y="126"/>
                </a:cubicBezTo>
                <a:cubicBezTo>
                  <a:pt x="164" y="127"/>
                  <a:pt x="163" y="126"/>
                  <a:pt x="162" y="127"/>
                </a:cubicBezTo>
                <a:cubicBezTo>
                  <a:pt x="160" y="128"/>
                  <a:pt x="159" y="130"/>
                  <a:pt x="159" y="133"/>
                </a:cubicBezTo>
                <a:cubicBezTo>
                  <a:pt x="159" y="136"/>
                  <a:pt x="162" y="136"/>
                  <a:pt x="164" y="138"/>
                </a:cubicBezTo>
                <a:cubicBezTo>
                  <a:pt x="167" y="142"/>
                  <a:pt x="168" y="145"/>
                  <a:pt x="171" y="148"/>
                </a:cubicBezTo>
                <a:cubicBezTo>
                  <a:pt x="174" y="151"/>
                  <a:pt x="178" y="152"/>
                  <a:pt x="178" y="156"/>
                </a:cubicBezTo>
                <a:cubicBezTo>
                  <a:pt x="178" y="162"/>
                  <a:pt x="174" y="164"/>
                  <a:pt x="174" y="170"/>
                </a:cubicBezTo>
                <a:cubicBezTo>
                  <a:pt x="174" y="174"/>
                  <a:pt x="179" y="175"/>
                  <a:pt x="182" y="175"/>
                </a:cubicBezTo>
                <a:cubicBezTo>
                  <a:pt x="188" y="175"/>
                  <a:pt x="191" y="173"/>
                  <a:pt x="197" y="173"/>
                </a:cubicBezTo>
                <a:cubicBezTo>
                  <a:pt x="200" y="173"/>
                  <a:pt x="201" y="175"/>
                  <a:pt x="204" y="175"/>
                </a:cubicBezTo>
                <a:cubicBezTo>
                  <a:pt x="209" y="178"/>
                  <a:pt x="213" y="179"/>
                  <a:pt x="215" y="185"/>
                </a:cubicBezTo>
                <a:cubicBezTo>
                  <a:pt x="215" y="185"/>
                  <a:pt x="215" y="185"/>
                  <a:pt x="215" y="185"/>
                </a:cubicBezTo>
                <a:cubicBezTo>
                  <a:pt x="214" y="189"/>
                  <a:pt x="213" y="194"/>
                  <a:pt x="210" y="197"/>
                </a:cubicBezTo>
                <a:cubicBezTo>
                  <a:pt x="209" y="198"/>
                  <a:pt x="208" y="199"/>
                  <a:pt x="206" y="200"/>
                </a:cubicBezTo>
                <a:cubicBezTo>
                  <a:pt x="204" y="202"/>
                  <a:pt x="201" y="203"/>
                  <a:pt x="201" y="206"/>
                </a:cubicBezTo>
                <a:cubicBezTo>
                  <a:pt x="201" y="208"/>
                  <a:pt x="203" y="208"/>
                  <a:pt x="203" y="210"/>
                </a:cubicBezTo>
                <a:cubicBezTo>
                  <a:pt x="203" y="213"/>
                  <a:pt x="201" y="215"/>
                  <a:pt x="198" y="218"/>
                </a:cubicBezTo>
                <a:cubicBezTo>
                  <a:pt x="195" y="222"/>
                  <a:pt x="194" y="225"/>
                  <a:pt x="190" y="227"/>
                </a:cubicBezTo>
                <a:cubicBezTo>
                  <a:pt x="187" y="230"/>
                  <a:pt x="184" y="230"/>
                  <a:pt x="182" y="234"/>
                </a:cubicBezTo>
                <a:cubicBezTo>
                  <a:pt x="180" y="238"/>
                  <a:pt x="180" y="241"/>
                  <a:pt x="178" y="244"/>
                </a:cubicBezTo>
                <a:cubicBezTo>
                  <a:pt x="175" y="249"/>
                  <a:pt x="175" y="252"/>
                  <a:pt x="171" y="255"/>
                </a:cubicBezTo>
                <a:cubicBezTo>
                  <a:pt x="168" y="257"/>
                  <a:pt x="166" y="258"/>
                  <a:pt x="163" y="261"/>
                </a:cubicBezTo>
                <a:cubicBezTo>
                  <a:pt x="161" y="264"/>
                  <a:pt x="157" y="263"/>
                  <a:pt x="155" y="266"/>
                </a:cubicBezTo>
                <a:cubicBezTo>
                  <a:pt x="152" y="268"/>
                  <a:pt x="152" y="271"/>
                  <a:pt x="151" y="274"/>
                </a:cubicBezTo>
                <a:cubicBezTo>
                  <a:pt x="150" y="275"/>
                  <a:pt x="149" y="275"/>
                  <a:pt x="149" y="275"/>
                </a:cubicBezTo>
                <a:cubicBezTo>
                  <a:pt x="149" y="275"/>
                  <a:pt x="149" y="275"/>
                  <a:pt x="149" y="275"/>
                </a:cubicBezTo>
                <a:cubicBezTo>
                  <a:pt x="147" y="271"/>
                  <a:pt x="146" y="267"/>
                  <a:pt x="143" y="263"/>
                </a:cubicBezTo>
                <a:cubicBezTo>
                  <a:pt x="141" y="261"/>
                  <a:pt x="139" y="261"/>
                  <a:pt x="137" y="259"/>
                </a:cubicBezTo>
                <a:cubicBezTo>
                  <a:pt x="133" y="258"/>
                  <a:pt x="131" y="257"/>
                  <a:pt x="127" y="257"/>
                </a:cubicBezTo>
                <a:cubicBezTo>
                  <a:pt x="121" y="257"/>
                  <a:pt x="118" y="255"/>
                  <a:pt x="112" y="254"/>
                </a:cubicBezTo>
                <a:cubicBezTo>
                  <a:pt x="110" y="253"/>
                  <a:pt x="107" y="254"/>
                  <a:pt x="106" y="251"/>
                </a:cubicBezTo>
                <a:cubicBezTo>
                  <a:pt x="106" y="250"/>
                  <a:pt x="107" y="249"/>
                  <a:pt x="107" y="247"/>
                </a:cubicBezTo>
                <a:cubicBezTo>
                  <a:pt x="107" y="246"/>
                  <a:pt x="107" y="245"/>
                  <a:pt x="106" y="243"/>
                </a:cubicBezTo>
                <a:cubicBezTo>
                  <a:pt x="96" y="246"/>
                  <a:pt x="91" y="251"/>
                  <a:pt x="85" y="259"/>
                </a:cubicBezTo>
                <a:cubicBezTo>
                  <a:pt x="83" y="257"/>
                  <a:pt x="83" y="257"/>
                  <a:pt x="83" y="257"/>
                </a:cubicBezTo>
                <a:cubicBezTo>
                  <a:pt x="84" y="251"/>
                  <a:pt x="85" y="247"/>
                  <a:pt x="88" y="241"/>
                </a:cubicBezTo>
                <a:cubicBezTo>
                  <a:pt x="89" y="238"/>
                  <a:pt x="91" y="235"/>
                  <a:pt x="91" y="231"/>
                </a:cubicBezTo>
                <a:cubicBezTo>
                  <a:pt x="87" y="232"/>
                  <a:pt x="86" y="235"/>
                  <a:pt x="82" y="237"/>
                </a:cubicBezTo>
                <a:cubicBezTo>
                  <a:pt x="78" y="240"/>
                  <a:pt x="75" y="242"/>
                  <a:pt x="70" y="244"/>
                </a:cubicBezTo>
                <a:cubicBezTo>
                  <a:pt x="69" y="245"/>
                  <a:pt x="68" y="247"/>
                  <a:pt x="66" y="248"/>
                </a:cubicBezTo>
                <a:cubicBezTo>
                  <a:pt x="62" y="250"/>
                  <a:pt x="60" y="252"/>
                  <a:pt x="55" y="252"/>
                </a:cubicBezTo>
                <a:cubicBezTo>
                  <a:pt x="55" y="252"/>
                  <a:pt x="55" y="252"/>
                  <a:pt x="55" y="252"/>
                </a:cubicBezTo>
                <a:cubicBezTo>
                  <a:pt x="51" y="245"/>
                  <a:pt x="53" y="240"/>
                  <a:pt x="51" y="232"/>
                </a:cubicBezTo>
                <a:cubicBezTo>
                  <a:pt x="49" y="226"/>
                  <a:pt x="48" y="223"/>
                  <a:pt x="45" y="218"/>
                </a:cubicBezTo>
                <a:cubicBezTo>
                  <a:pt x="43" y="215"/>
                  <a:pt x="42" y="213"/>
                  <a:pt x="42" y="210"/>
                </a:cubicBezTo>
                <a:cubicBezTo>
                  <a:pt x="42" y="198"/>
                  <a:pt x="42" y="198"/>
                  <a:pt x="42" y="198"/>
                </a:cubicBezTo>
                <a:cubicBezTo>
                  <a:pt x="42" y="196"/>
                  <a:pt x="43" y="195"/>
                  <a:pt x="43" y="194"/>
                </a:cubicBezTo>
                <a:cubicBezTo>
                  <a:pt x="44" y="191"/>
                  <a:pt x="44" y="189"/>
                  <a:pt x="44" y="186"/>
                </a:cubicBezTo>
                <a:cubicBezTo>
                  <a:pt x="44" y="184"/>
                  <a:pt x="43" y="183"/>
                  <a:pt x="42" y="182"/>
                </a:cubicBezTo>
                <a:cubicBezTo>
                  <a:pt x="41" y="180"/>
                  <a:pt x="39" y="178"/>
                  <a:pt x="37" y="177"/>
                </a:cubicBezTo>
                <a:cubicBezTo>
                  <a:pt x="35" y="177"/>
                  <a:pt x="34" y="178"/>
                  <a:pt x="33" y="177"/>
                </a:cubicBezTo>
                <a:cubicBezTo>
                  <a:pt x="30" y="177"/>
                  <a:pt x="28" y="176"/>
                  <a:pt x="25" y="175"/>
                </a:cubicBezTo>
                <a:cubicBezTo>
                  <a:pt x="22" y="174"/>
                  <a:pt x="21" y="170"/>
                  <a:pt x="20" y="167"/>
                </a:cubicBezTo>
                <a:cubicBezTo>
                  <a:pt x="20" y="167"/>
                  <a:pt x="20" y="167"/>
                  <a:pt x="20" y="167"/>
                </a:cubicBezTo>
                <a:cubicBezTo>
                  <a:pt x="24" y="160"/>
                  <a:pt x="25" y="155"/>
                  <a:pt x="30" y="149"/>
                </a:cubicBezTo>
                <a:cubicBezTo>
                  <a:pt x="32" y="145"/>
                  <a:pt x="36" y="144"/>
                  <a:pt x="40" y="142"/>
                </a:cubicBezTo>
                <a:cubicBezTo>
                  <a:pt x="41" y="142"/>
                  <a:pt x="42" y="141"/>
                  <a:pt x="44" y="140"/>
                </a:cubicBezTo>
                <a:cubicBezTo>
                  <a:pt x="46" y="140"/>
                  <a:pt x="49" y="140"/>
                  <a:pt x="49" y="137"/>
                </a:cubicBezTo>
                <a:cubicBezTo>
                  <a:pt x="49" y="135"/>
                  <a:pt x="47" y="134"/>
                  <a:pt x="47" y="131"/>
                </a:cubicBezTo>
                <a:cubicBezTo>
                  <a:pt x="46" y="127"/>
                  <a:pt x="45" y="125"/>
                  <a:pt x="43" y="121"/>
                </a:cubicBezTo>
                <a:cubicBezTo>
                  <a:pt x="41" y="118"/>
                  <a:pt x="42" y="116"/>
                  <a:pt x="41" y="112"/>
                </a:cubicBezTo>
                <a:cubicBezTo>
                  <a:pt x="40" y="109"/>
                  <a:pt x="39" y="107"/>
                  <a:pt x="37" y="104"/>
                </a:cubicBezTo>
                <a:cubicBezTo>
                  <a:pt x="35" y="105"/>
                  <a:pt x="33" y="106"/>
                  <a:pt x="31" y="107"/>
                </a:cubicBezTo>
                <a:cubicBezTo>
                  <a:pt x="29" y="108"/>
                  <a:pt x="29" y="110"/>
                  <a:pt x="26" y="110"/>
                </a:cubicBezTo>
                <a:cubicBezTo>
                  <a:pt x="22" y="110"/>
                  <a:pt x="21" y="107"/>
                  <a:pt x="18" y="104"/>
                </a:cubicBezTo>
                <a:cubicBezTo>
                  <a:pt x="16" y="103"/>
                  <a:pt x="16" y="102"/>
                  <a:pt x="14" y="100"/>
                </a:cubicBezTo>
                <a:cubicBezTo>
                  <a:pt x="12" y="99"/>
                  <a:pt x="10" y="98"/>
                  <a:pt x="9" y="95"/>
                </a:cubicBezTo>
                <a:cubicBezTo>
                  <a:pt x="9" y="94"/>
                  <a:pt x="10" y="93"/>
                  <a:pt x="9" y="91"/>
                </a:cubicBezTo>
                <a:cubicBezTo>
                  <a:pt x="9" y="89"/>
                  <a:pt x="9" y="88"/>
                  <a:pt x="7" y="85"/>
                </a:cubicBezTo>
                <a:cubicBezTo>
                  <a:pt x="6" y="83"/>
                  <a:pt x="4" y="83"/>
                  <a:pt x="2" y="81"/>
                </a:cubicBezTo>
                <a:cubicBezTo>
                  <a:pt x="1" y="81"/>
                  <a:pt x="2" y="80"/>
                  <a:pt x="1" y="79"/>
                </a:cubicBezTo>
                <a:cubicBezTo>
                  <a:pt x="1" y="78"/>
                  <a:pt x="0" y="78"/>
                  <a:pt x="0" y="76"/>
                </a:cubicBezTo>
                <a:cubicBezTo>
                  <a:pt x="0" y="75"/>
                  <a:pt x="1" y="75"/>
                  <a:pt x="1" y="73"/>
                </a:cubicBezTo>
                <a:cubicBezTo>
                  <a:pt x="3" y="74"/>
                  <a:pt x="4" y="74"/>
                  <a:pt x="6" y="74"/>
                </a:cubicBezTo>
                <a:cubicBezTo>
                  <a:pt x="12" y="74"/>
                  <a:pt x="14" y="68"/>
                  <a:pt x="15" y="62"/>
                </a:cubicBezTo>
                <a:cubicBezTo>
                  <a:pt x="15" y="58"/>
                  <a:pt x="16" y="56"/>
                  <a:pt x="18" y="52"/>
                </a:cubicBezTo>
                <a:cubicBezTo>
                  <a:pt x="19" y="48"/>
                  <a:pt x="21" y="46"/>
                  <a:pt x="23" y="42"/>
                </a:cubicBezTo>
                <a:cubicBezTo>
                  <a:pt x="24" y="40"/>
                  <a:pt x="25" y="40"/>
                  <a:pt x="26" y="38"/>
                </a:cubicBezTo>
                <a:cubicBezTo>
                  <a:pt x="27" y="36"/>
                  <a:pt x="27" y="34"/>
                  <a:pt x="27" y="32"/>
                </a:cubicBezTo>
                <a:cubicBezTo>
                  <a:pt x="28" y="30"/>
                  <a:pt x="29" y="28"/>
                  <a:pt x="29" y="26"/>
                </a:cubicBezTo>
                <a:cubicBezTo>
                  <a:pt x="29" y="24"/>
                  <a:pt x="29" y="24"/>
                  <a:pt x="29" y="22"/>
                </a:cubicBezTo>
                <a:cubicBezTo>
                  <a:pt x="32" y="22"/>
                  <a:pt x="33" y="22"/>
                  <a:pt x="36" y="21"/>
                </a:cubicBezTo>
                <a:cubicBezTo>
                  <a:pt x="37" y="21"/>
                  <a:pt x="38" y="20"/>
                  <a:pt x="40" y="20"/>
                </a:cubicBezTo>
                <a:cubicBezTo>
                  <a:pt x="41" y="20"/>
                  <a:pt x="41" y="21"/>
                  <a:pt x="42" y="21"/>
                </a:cubicBezTo>
                <a:cubicBezTo>
                  <a:pt x="46" y="22"/>
                  <a:pt x="48" y="25"/>
                  <a:pt x="50" y="28"/>
                </a:cubicBezTo>
                <a:cubicBezTo>
                  <a:pt x="52" y="30"/>
                  <a:pt x="53" y="32"/>
                  <a:pt x="53" y="34"/>
                </a:cubicBezTo>
                <a:cubicBezTo>
                  <a:pt x="54" y="37"/>
                  <a:pt x="55" y="40"/>
                  <a:pt x="58" y="40"/>
                </a:cubicBezTo>
                <a:cubicBezTo>
                  <a:pt x="62" y="40"/>
                  <a:pt x="64" y="38"/>
                  <a:pt x="67" y="35"/>
                </a:cubicBezTo>
                <a:cubicBezTo>
                  <a:pt x="73" y="30"/>
                  <a:pt x="73" y="30"/>
                  <a:pt x="73" y="30"/>
                </a:cubicBezTo>
                <a:cubicBezTo>
                  <a:pt x="75" y="28"/>
                  <a:pt x="77" y="28"/>
                  <a:pt x="77" y="25"/>
                </a:cubicBezTo>
                <a:cubicBezTo>
                  <a:pt x="77" y="21"/>
                  <a:pt x="73" y="19"/>
                  <a:pt x="73" y="14"/>
                </a:cubicBezTo>
                <a:cubicBezTo>
                  <a:pt x="73" y="10"/>
                  <a:pt x="73" y="8"/>
                  <a:pt x="73"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7409055" y="4220960"/>
            <a:ext cx="699079" cy="645717"/>
          </a:xfrm>
          <a:custGeom>
            <a:avLst/>
            <a:gdLst/>
            <a:ahLst/>
            <a:cxnLst>
              <a:cxn ang="0">
                <a:pos x="5" y="33"/>
              </a:cxn>
              <a:cxn ang="0">
                <a:pos x="7" y="13"/>
              </a:cxn>
              <a:cxn ang="0">
                <a:pos x="15" y="10"/>
              </a:cxn>
              <a:cxn ang="0">
                <a:pos x="26" y="14"/>
              </a:cxn>
              <a:cxn ang="0">
                <a:pos x="35" y="31"/>
              </a:cxn>
              <a:cxn ang="0">
                <a:pos x="43" y="32"/>
              </a:cxn>
              <a:cxn ang="0">
                <a:pos x="51" y="34"/>
              </a:cxn>
              <a:cxn ang="0">
                <a:pos x="59" y="34"/>
              </a:cxn>
              <a:cxn ang="0">
                <a:pos x="69" y="23"/>
              </a:cxn>
              <a:cxn ang="0">
                <a:pos x="79" y="26"/>
              </a:cxn>
              <a:cxn ang="0">
                <a:pos x="87" y="35"/>
              </a:cxn>
              <a:cxn ang="0">
                <a:pos x="91" y="29"/>
              </a:cxn>
              <a:cxn ang="0">
                <a:pos x="106" y="17"/>
              </a:cxn>
              <a:cxn ang="0">
                <a:pos x="123" y="0"/>
              </a:cxn>
              <a:cxn ang="0">
                <a:pos x="129" y="2"/>
              </a:cxn>
              <a:cxn ang="0">
                <a:pos x="129" y="3"/>
              </a:cxn>
              <a:cxn ang="0">
                <a:pos x="131" y="16"/>
              </a:cxn>
              <a:cxn ang="0">
                <a:pos x="153" y="23"/>
              </a:cxn>
              <a:cxn ang="0">
                <a:pos x="173" y="38"/>
              </a:cxn>
              <a:cxn ang="0">
                <a:pos x="180" y="54"/>
              </a:cxn>
              <a:cxn ang="0">
                <a:pos x="194" y="92"/>
              </a:cxn>
              <a:cxn ang="0">
                <a:pos x="199" y="105"/>
              </a:cxn>
              <a:cxn ang="0">
                <a:pos x="209" y="129"/>
              </a:cxn>
              <a:cxn ang="0">
                <a:pos x="224" y="145"/>
              </a:cxn>
              <a:cxn ang="0">
                <a:pos x="227" y="155"/>
              </a:cxn>
              <a:cxn ang="0">
                <a:pos x="231" y="159"/>
              </a:cxn>
              <a:cxn ang="0">
                <a:pos x="251" y="181"/>
              </a:cxn>
              <a:cxn ang="0">
                <a:pos x="232" y="179"/>
              </a:cxn>
              <a:cxn ang="0">
                <a:pos x="242" y="187"/>
              </a:cxn>
              <a:cxn ang="0">
                <a:pos x="237" y="188"/>
              </a:cxn>
              <a:cxn ang="0">
                <a:pos x="218" y="178"/>
              </a:cxn>
              <a:cxn ang="0">
                <a:pos x="226" y="196"/>
              </a:cxn>
              <a:cxn ang="0">
                <a:pos x="215" y="214"/>
              </a:cxn>
              <a:cxn ang="0">
                <a:pos x="211" y="222"/>
              </a:cxn>
              <a:cxn ang="0">
                <a:pos x="190" y="224"/>
              </a:cxn>
              <a:cxn ang="0">
                <a:pos x="159" y="224"/>
              </a:cxn>
              <a:cxn ang="0">
                <a:pos x="149" y="223"/>
              </a:cxn>
              <a:cxn ang="0">
                <a:pos x="138" y="213"/>
              </a:cxn>
              <a:cxn ang="0">
                <a:pos x="116" y="213"/>
              </a:cxn>
              <a:cxn ang="0">
                <a:pos x="112" y="194"/>
              </a:cxn>
              <a:cxn ang="0">
                <a:pos x="98" y="176"/>
              </a:cxn>
              <a:cxn ang="0">
                <a:pos x="96" y="165"/>
              </a:cxn>
              <a:cxn ang="0">
                <a:pos x="101" y="158"/>
              </a:cxn>
              <a:cxn ang="0">
                <a:pos x="100" y="143"/>
              </a:cxn>
              <a:cxn ang="0">
                <a:pos x="116" y="140"/>
              </a:cxn>
              <a:cxn ang="0">
                <a:pos x="129" y="137"/>
              </a:cxn>
              <a:cxn ang="0">
                <a:pos x="124" y="123"/>
              </a:cxn>
              <a:cxn ang="0">
                <a:pos x="110" y="120"/>
              </a:cxn>
              <a:cxn ang="0">
                <a:pos x="101" y="128"/>
              </a:cxn>
              <a:cxn ang="0">
                <a:pos x="89" y="130"/>
              </a:cxn>
              <a:cxn ang="0">
                <a:pos x="85" y="110"/>
              </a:cxn>
              <a:cxn ang="0">
                <a:pos x="76" y="85"/>
              </a:cxn>
              <a:cxn ang="0">
                <a:pos x="71" y="69"/>
              </a:cxn>
              <a:cxn ang="0">
                <a:pos x="49" y="55"/>
              </a:cxn>
              <a:cxn ang="0">
                <a:pos x="41" y="49"/>
              </a:cxn>
              <a:cxn ang="0">
                <a:pos x="8" y="38"/>
              </a:cxn>
            </a:cxnLst>
            <a:rect l="0" t="0" r="r" b="b"/>
            <a:pathLst>
              <a:path w="251" h="225">
                <a:moveTo>
                  <a:pt x="8" y="38"/>
                </a:moveTo>
                <a:cubicBezTo>
                  <a:pt x="8" y="36"/>
                  <a:pt x="6" y="35"/>
                  <a:pt x="5" y="33"/>
                </a:cubicBezTo>
                <a:cubicBezTo>
                  <a:pt x="2" y="28"/>
                  <a:pt x="0" y="25"/>
                  <a:pt x="0" y="18"/>
                </a:cubicBezTo>
                <a:cubicBezTo>
                  <a:pt x="0" y="15"/>
                  <a:pt x="4" y="14"/>
                  <a:pt x="7" y="13"/>
                </a:cubicBezTo>
                <a:cubicBezTo>
                  <a:pt x="9" y="12"/>
                  <a:pt x="10" y="11"/>
                  <a:pt x="11" y="11"/>
                </a:cubicBezTo>
                <a:cubicBezTo>
                  <a:pt x="13" y="11"/>
                  <a:pt x="14" y="11"/>
                  <a:pt x="15" y="10"/>
                </a:cubicBezTo>
                <a:cubicBezTo>
                  <a:pt x="18" y="10"/>
                  <a:pt x="19" y="9"/>
                  <a:pt x="21" y="9"/>
                </a:cubicBezTo>
                <a:cubicBezTo>
                  <a:pt x="24" y="9"/>
                  <a:pt x="25" y="12"/>
                  <a:pt x="26" y="14"/>
                </a:cubicBezTo>
                <a:cubicBezTo>
                  <a:pt x="28" y="18"/>
                  <a:pt x="29" y="21"/>
                  <a:pt x="31" y="26"/>
                </a:cubicBezTo>
                <a:cubicBezTo>
                  <a:pt x="32" y="28"/>
                  <a:pt x="33" y="30"/>
                  <a:pt x="35" y="31"/>
                </a:cubicBezTo>
                <a:cubicBezTo>
                  <a:pt x="37" y="32"/>
                  <a:pt x="38" y="31"/>
                  <a:pt x="41" y="31"/>
                </a:cubicBezTo>
                <a:cubicBezTo>
                  <a:pt x="41" y="31"/>
                  <a:pt x="42" y="31"/>
                  <a:pt x="43" y="32"/>
                </a:cubicBezTo>
                <a:cubicBezTo>
                  <a:pt x="44" y="32"/>
                  <a:pt x="45" y="32"/>
                  <a:pt x="47" y="32"/>
                </a:cubicBezTo>
                <a:cubicBezTo>
                  <a:pt x="48" y="33"/>
                  <a:pt x="50" y="33"/>
                  <a:pt x="51" y="34"/>
                </a:cubicBezTo>
                <a:cubicBezTo>
                  <a:pt x="53" y="35"/>
                  <a:pt x="53" y="37"/>
                  <a:pt x="55" y="37"/>
                </a:cubicBezTo>
                <a:cubicBezTo>
                  <a:pt x="57" y="37"/>
                  <a:pt x="58" y="35"/>
                  <a:pt x="59" y="34"/>
                </a:cubicBezTo>
                <a:cubicBezTo>
                  <a:pt x="61" y="33"/>
                  <a:pt x="64" y="33"/>
                  <a:pt x="65" y="31"/>
                </a:cubicBezTo>
                <a:cubicBezTo>
                  <a:pt x="67" y="28"/>
                  <a:pt x="66" y="23"/>
                  <a:pt x="69" y="23"/>
                </a:cubicBezTo>
                <a:cubicBezTo>
                  <a:pt x="71" y="23"/>
                  <a:pt x="73" y="24"/>
                  <a:pt x="75" y="25"/>
                </a:cubicBezTo>
                <a:cubicBezTo>
                  <a:pt x="76" y="25"/>
                  <a:pt x="78" y="25"/>
                  <a:pt x="79" y="26"/>
                </a:cubicBezTo>
                <a:cubicBezTo>
                  <a:pt x="79" y="26"/>
                  <a:pt x="79" y="27"/>
                  <a:pt x="79" y="28"/>
                </a:cubicBezTo>
                <a:cubicBezTo>
                  <a:pt x="80" y="32"/>
                  <a:pt x="83" y="35"/>
                  <a:pt x="87" y="35"/>
                </a:cubicBezTo>
                <a:cubicBezTo>
                  <a:pt x="89" y="35"/>
                  <a:pt x="89" y="35"/>
                  <a:pt x="90" y="34"/>
                </a:cubicBezTo>
                <a:cubicBezTo>
                  <a:pt x="92" y="33"/>
                  <a:pt x="91" y="31"/>
                  <a:pt x="91" y="29"/>
                </a:cubicBezTo>
                <a:cubicBezTo>
                  <a:pt x="92" y="27"/>
                  <a:pt x="93" y="25"/>
                  <a:pt x="95" y="23"/>
                </a:cubicBezTo>
                <a:cubicBezTo>
                  <a:pt x="98" y="19"/>
                  <a:pt x="103" y="20"/>
                  <a:pt x="106" y="17"/>
                </a:cubicBezTo>
                <a:cubicBezTo>
                  <a:pt x="110" y="15"/>
                  <a:pt x="112" y="12"/>
                  <a:pt x="114" y="8"/>
                </a:cubicBezTo>
                <a:cubicBezTo>
                  <a:pt x="116" y="4"/>
                  <a:pt x="118" y="0"/>
                  <a:pt x="123" y="0"/>
                </a:cubicBezTo>
                <a:cubicBezTo>
                  <a:pt x="125" y="0"/>
                  <a:pt x="126" y="2"/>
                  <a:pt x="128" y="2"/>
                </a:cubicBezTo>
                <a:cubicBezTo>
                  <a:pt x="129" y="2"/>
                  <a:pt x="129" y="2"/>
                  <a:pt x="129" y="2"/>
                </a:cubicBezTo>
                <a:cubicBezTo>
                  <a:pt x="129" y="2"/>
                  <a:pt x="129" y="2"/>
                  <a:pt x="129" y="2"/>
                </a:cubicBezTo>
                <a:cubicBezTo>
                  <a:pt x="129" y="2"/>
                  <a:pt x="129" y="3"/>
                  <a:pt x="129" y="3"/>
                </a:cubicBezTo>
                <a:cubicBezTo>
                  <a:pt x="129" y="7"/>
                  <a:pt x="131" y="9"/>
                  <a:pt x="132" y="12"/>
                </a:cubicBezTo>
                <a:cubicBezTo>
                  <a:pt x="131" y="16"/>
                  <a:pt x="131" y="16"/>
                  <a:pt x="131" y="16"/>
                </a:cubicBezTo>
                <a:cubicBezTo>
                  <a:pt x="136" y="19"/>
                  <a:pt x="139" y="18"/>
                  <a:pt x="143" y="18"/>
                </a:cubicBezTo>
                <a:cubicBezTo>
                  <a:pt x="147" y="19"/>
                  <a:pt x="150" y="21"/>
                  <a:pt x="153" y="23"/>
                </a:cubicBezTo>
                <a:cubicBezTo>
                  <a:pt x="156" y="24"/>
                  <a:pt x="158" y="25"/>
                  <a:pt x="161" y="26"/>
                </a:cubicBezTo>
                <a:cubicBezTo>
                  <a:pt x="167" y="29"/>
                  <a:pt x="170" y="33"/>
                  <a:pt x="173" y="38"/>
                </a:cubicBezTo>
                <a:cubicBezTo>
                  <a:pt x="174" y="41"/>
                  <a:pt x="176" y="43"/>
                  <a:pt x="177" y="46"/>
                </a:cubicBezTo>
                <a:cubicBezTo>
                  <a:pt x="178" y="50"/>
                  <a:pt x="179" y="52"/>
                  <a:pt x="180" y="54"/>
                </a:cubicBezTo>
                <a:cubicBezTo>
                  <a:pt x="183" y="60"/>
                  <a:pt x="186" y="62"/>
                  <a:pt x="189" y="68"/>
                </a:cubicBezTo>
                <a:cubicBezTo>
                  <a:pt x="193" y="77"/>
                  <a:pt x="193" y="83"/>
                  <a:pt x="194" y="92"/>
                </a:cubicBezTo>
                <a:cubicBezTo>
                  <a:pt x="195" y="94"/>
                  <a:pt x="196" y="95"/>
                  <a:pt x="197" y="97"/>
                </a:cubicBezTo>
                <a:cubicBezTo>
                  <a:pt x="198" y="100"/>
                  <a:pt x="198" y="102"/>
                  <a:pt x="199" y="105"/>
                </a:cubicBezTo>
                <a:cubicBezTo>
                  <a:pt x="200" y="109"/>
                  <a:pt x="201" y="111"/>
                  <a:pt x="202" y="114"/>
                </a:cubicBezTo>
                <a:cubicBezTo>
                  <a:pt x="204" y="120"/>
                  <a:pt x="204" y="125"/>
                  <a:pt x="209" y="129"/>
                </a:cubicBezTo>
                <a:cubicBezTo>
                  <a:pt x="214" y="132"/>
                  <a:pt x="217" y="135"/>
                  <a:pt x="220" y="139"/>
                </a:cubicBezTo>
                <a:cubicBezTo>
                  <a:pt x="222" y="141"/>
                  <a:pt x="223" y="143"/>
                  <a:pt x="224" y="145"/>
                </a:cubicBezTo>
                <a:cubicBezTo>
                  <a:pt x="226" y="147"/>
                  <a:pt x="228" y="148"/>
                  <a:pt x="228" y="151"/>
                </a:cubicBezTo>
                <a:cubicBezTo>
                  <a:pt x="228" y="153"/>
                  <a:pt x="227" y="153"/>
                  <a:pt x="227" y="155"/>
                </a:cubicBezTo>
                <a:cubicBezTo>
                  <a:pt x="227" y="156"/>
                  <a:pt x="228" y="156"/>
                  <a:pt x="229" y="157"/>
                </a:cubicBezTo>
                <a:cubicBezTo>
                  <a:pt x="230" y="158"/>
                  <a:pt x="230" y="158"/>
                  <a:pt x="231" y="159"/>
                </a:cubicBezTo>
                <a:cubicBezTo>
                  <a:pt x="236" y="162"/>
                  <a:pt x="240" y="163"/>
                  <a:pt x="243" y="167"/>
                </a:cubicBezTo>
                <a:cubicBezTo>
                  <a:pt x="247" y="172"/>
                  <a:pt x="248" y="176"/>
                  <a:pt x="251" y="181"/>
                </a:cubicBezTo>
                <a:cubicBezTo>
                  <a:pt x="237" y="178"/>
                  <a:pt x="237" y="178"/>
                  <a:pt x="237" y="178"/>
                </a:cubicBezTo>
                <a:cubicBezTo>
                  <a:pt x="235" y="179"/>
                  <a:pt x="234" y="179"/>
                  <a:pt x="232" y="179"/>
                </a:cubicBezTo>
                <a:cubicBezTo>
                  <a:pt x="232" y="181"/>
                  <a:pt x="232" y="181"/>
                  <a:pt x="232" y="181"/>
                </a:cubicBezTo>
                <a:cubicBezTo>
                  <a:pt x="235" y="184"/>
                  <a:pt x="239" y="184"/>
                  <a:pt x="242" y="187"/>
                </a:cubicBezTo>
                <a:cubicBezTo>
                  <a:pt x="244" y="189"/>
                  <a:pt x="244" y="191"/>
                  <a:pt x="246" y="193"/>
                </a:cubicBezTo>
                <a:cubicBezTo>
                  <a:pt x="249" y="199"/>
                  <a:pt x="238" y="189"/>
                  <a:pt x="237" y="188"/>
                </a:cubicBezTo>
                <a:cubicBezTo>
                  <a:pt x="235" y="187"/>
                  <a:pt x="235" y="185"/>
                  <a:pt x="233" y="184"/>
                </a:cubicBezTo>
                <a:cubicBezTo>
                  <a:pt x="227" y="182"/>
                  <a:pt x="223" y="181"/>
                  <a:pt x="218" y="178"/>
                </a:cubicBezTo>
                <a:cubicBezTo>
                  <a:pt x="219" y="185"/>
                  <a:pt x="219" y="191"/>
                  <a:pt x="224" y="195"/>
                </a:cubicBezTo>
                <a:cubicBezTo>
                  <a:pt x="225" y="195"/>
                  <a:pt x="225" y="196"/>
                  <a:pt x="226" y="196"/>
                </a:cubicBezTo>
                <a:cubicBezTo>
                  <a:pt x="226" y="196"/>
                  <a:pt x="226" y="196"/>
                  <a:pt x="226" y="196"/>
                </a:cubicBezTo>
                <a:cubicBezTo>
                  <a:pt x="221" y="203"/>
                  <a:pt x="219" y="208"/>
                  <a:pt x="215" y="214"/>
                </a:cubicBezTo>
                <a:cubicBezTo>
                  <a:pt x="214" y="217"/>
                  <a:pt x="213" y="220"/>
                  <a:pt x="211" y="222"/>
                </a:cubicBezTo>
                <a:cubicBezTo>
                  <a:pt x="211" y="222"/>
                  <a:pt x="211" y="222"/>
                  <a:pt x="211" y="222"/>
                </a:cubicBezTo>
                <a:cubicBezTo>
                  <a:pt x="205" y="221"/>
                  <a:pt x="201" y="222"/>
                  <a:pt x="195" y="223"/>
                </a:cubicBezTo>
                <a:cubicBezTo>
                  <a:pt x="193" y="224"/>
                  <a:pt x="192" y="224"/>
                  <a:pt x="190" y="224"/>
                </a:cubicBezTo>
                <a:cubicBezTo>
                  <a:pt x="180" y="224"/>
                  <a:pt x="175" y="223"/>
                  <a:pt x="166" y="223"/>
                </a:cubicBezTo>
                <a:cubicBezTo>
                  <a:pt x="163" y="223"/>
                  <a:pt x="161" y="223"/>
                  <a:pt x="159" y="224"/>
                </a:cubicBezTo>
                <a:cubicBezTo>
                  <a:pt x="157" y="224"/>
                  <a:pt x="156" y="225"/>
                  <a:pt x="155" y="225"/>
                </a:cubicBezTo>
                <a:cubicBezTo>
                  <a:pt x="152" y="225"/>
                  <a:pt x="151" y="224"/>
                  <a:pt x="149" y="223"/>
                </a:cubicBezTo>
                <a:cubicBezTo>
                  <a:pt x="149" y="223"/>
                  <a:pt x="149" y="223"/>
                  <a:pt x="149" y="223"/>
                </a:cubicBezTo>
                <a:cubicBezTo>
                  <a:pt x="147" y="217"/>
                  <a:pt x="143" y="216"/>
                  <a:pt x="138" y="213"/>
                </a:cubicBezTo>
                <a:cubicBezTo>
                  <a:pt x="135" y="213"/>
                  <a:pt x="134" y="211"/>
                  <a:pt x="131" y="211"/>
                </a:cubicBezTo>
                <a:cubicBezTo>
                  <a:pt x="125" y="211"/>
                  <a:pt x="122" y="213"/>
                  <a:pt x="116" y="213"/>
                </a:cubicBezTo>
                <a:cubicBezTo>
                  <a:pt x="113" y="213"/>
                  <a:pt x="108" y="212"/>
                  <a:pt x="108" y="208"/>
                </a:cubicBezTo>
                <a:cubicBezTo>
                  <a:pt x="108" y="202"/>
                  <a:pt x="112" y="200"/>
                  <a:pt x="112" y="194"/>
                </a:cubicBezTo>
                <a:cubicBezTo>
                  <a:pt x="112" y="190"/>
                  <a:pt x="108" y="189"/>
                  <a:pt x="105" y="186"/>
                </a:cubicBezTo>
                <a:cubicBezTo>
                  <a:pt x="102" y="183"/>
                  <a:pt x="101" y="180"/>
                  <a:pt x="98" y="176"/>
                </a:cubicBezTo>
                <a:cubicBezTo>
                  <a:pt x="96" y="174"/>
                  <a:pt x="93" y="174"/>
                  <a:pt x="93" y="171"/>
                </a:cubicBezTo>
                <a:cubicBezTo>
                  <a:pt x="93" y="168"/>
                  <a:pt x="94" y="166"/>
                  <a:pt x="96" y="165"/>
                </a:cubicBezTo>
                <a:cubicBezTo>
                  <a:pt x="97" y="164"/>
                  <a:pt x="98" y="165"/>
                  <a:pt x="98" y="164"/>
                </a:cubicBezTo>
                <a:cubicBezTo>
                  <a:pt x="100" y="162"/>
                  <a:pt x="100" y="160"/>
                  <a:pt x="101" y="158"/>
                </a:cubicBezTo>
                <a:cubicBezTo>
                  <a:pt x="102" y="156"/>
                  <a:pt x="103" y="154"/>
                  <a:pt x="103" y="152"/>
                </a:cubicBezTo>
                <a:cubicBezTo>
                  <a:pt x="103" y="148"/>
                  <a:pt x="100" y="147"/>
                  <a:pt x="100" y="143"/>
                </a:cubicBezTo>
                <a:cubicBezTo>
                  <a:pt x="100" y="140"/>
                  <a:pt x="102" y="137"/>
                  <a:pt x="105" y="137"/>
                </a:cubicBezTo>
                <a:cubicBezTo>
                  <a:pt x="110" y="137"/>
                  <a:pt x="112" y="140"/>
                  <a:pt x="116" y="140"/>
                </a:cubicBezTo>
                <a:cubicBezTo>
                  <a:pt x="118" y="140"/>
                  <a:pt x="119" y="138"/>
                  <a:pt x="121" y="138"/>
                </a:cubicBezTo>
                <a:cubicBezTo>
                  <a:pt x="124" y="137"/>
                  <a:pt x="126" y="137"/>
                  <a:pt x="129" y="137"/>
                </a:cubicBezTo>
                <a:cubicBezTo>
                  <a:pt x="129" y="133"/>
                  <a:pt x="129" y="133"/>
                  <a:pt x="129" y="133"/>
                </a:cubicBezTo>
                <a:cubicBezTo>
                  <a:pt x="129" y="128"/>
                  <a:pt x="126" y="127"/>
                  <a:pt x="124" y="123"/>
                </a:cubicBezTo>
                <a:cubicBezTo>
                  <a:pt x="121" y="119"/>
                  <a:pt x="119" y="115"/>
                  <a:pt x="115" y="115"/>
                </a:cubicBezTo>
                <a:cubicBezTo>
                  <a:pt x="112" y="115"/>
                  <a:pt x="111" y="118"/>
                  <a:pt x="110" y="120"/>
                </a:cubicBezTo>
                <a:cubicBezTo>
                  <a:pt x="109" y="122"/>
                  <a:pt x="108" y="123"/>
                  <a:pt x="107" y="124"/>
                </a:cubicBezTo>
                <a:cubicBezTo>
                  <a:pt x="105" y="126"/>
                  <a:pt x="103" y="127"/>
                  <a:pt x="101" y="128"/>
                </a:cubicBezTo>
                <a:cubicBezTo>
                  <a:pt x="98" y="129"/>
                  <a:pt x="97" y="131"/>
                  <a:pt x="94" y="131"/>
                </a:cubicBezTo>
                <a:cubicBezTo>
                  <a:pt x="92" y="131"/>
                  <a:pt x="90" y="131"/>
                  <a:pt x="89" y="130"/>
                </a:cubicBezTo>
                <a:cubicBezTo>
                  <a:pt x="87" y="128"/>
                  <a:pt x="88" y="126"/>
                  <a:pt x="87" y="124"/>
                </a:cubicBezTo>
                <a:cubicBezTo>
                  <a:pt x="86" y="119"/>
                  <a:pt x="86" y="115"/>
                  <a:pt x="85" y="110"/>
                </a:cubicBezTo>
                <a:cubicBezTo>
                  <a:pt x="83" y="105"/>
                  <a:pt x="78" y="104"/>
                  <a:pt x="77" y="99"/>
                </a:cubicBezTo>
                <a:cubicBezTo>
                  <a:pt x="76" y="94"/>
                  <a:pt x="76" y="90"/>
                  <a:pt x="76" y="85"/>
                </a:cubicBezTo>
                <a:cubicBezTo>
                  <a:pt x="75" y="81"/>
                  <a:pt x="74" y="79"/>
                  <a:pt x="73" y="75"/>
                </a:cubicBezTo>
                <a:cubicBezTo>
                  <a:pt x="72" y="73"/>
                  <a:pt x="73" y="71"/>
                  <a:pt x="71" y="69"/>
                </a:cubicBezTo>
                <a:cubicBezTo>
                  <a:pt x="68" y="66"/>
                  <a:pt x="65" y="67"/>
                  <a:pt x="61" y="65"/>
                </a:cubicBezTo>
                <a:cubicBezTo>
                  <a:pt x="55" y="63"/>
                  <a:pt x="53" y="59"/>
                  <a:pt x="49" y="55"/>
                </a:cubicBezTo>
                <a:cubicBezTo>
                  <a:pt x="47" y="54"/>
                  <a:pt x="47" y="52"/>
                  <a:pt x="45" y="51"/>
                </a:cubicBezTo>
                <a:cubicBezTo>
                  <a:pt x="44" y="51"/>
                  <a:pt x="43" y="50"/>
                  <a:pt x="41" y="49"/>
                </a:cubicBezTo>
                <a:cubicBezTo>
                  <a:pt x="40" y="49"/>
                  <a:pt x="39" y="47"/>
                  <a:pt x="39" y="46"/>
                </a:cubicBezTo>
                <a:cubicBezTo>
                  <a:pt x="27" y="44"/>
                  <a:pt x="20" y="42"/>
                  <a:pt x="8" y="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7620992" y="4853697"/>
            <a:ext cx="509284" cy="577575"/>
          </a:xfrm>
          <a:custGeom>
            <a:avLst/>
            <a:gdLst/>
            <a:ahLst/>
            <a:cxnLst>
              <a:cxn ang="0">
                <a:pos x="79" y="4"/>
              </a:cxn>
              <a:cxn ang="0">
                <a:pos x="90" y="2"/>
              </a:cxn>
              <a:cxn ang="0">
                <a:pos x="119" y="2"/>
              </a:cxn>
              <a:cxn ang="0">
                <a:pos x="135" y="1"/>
              </a:cxn>
              <a:cxn ang="0">
                <a:pos x="147" y="19"/>
              </a:cxn>
              <a:cxn ang="0">
                <a:pos x="140" y="25"/>
              </a:cxn>
              <a:cxn ang="0">
                <a:pos x="134" y="34"/>
              </a:cxn>
              <a:cxn ang="0">
                <a:pos x="114" y="43"/>
              </a:cxn>
              <a:cxn ang="0">
                <a:pos x="126" y="50"/>
              </a:cxn>
              <a:cxn ang="0">
                <a:pos x="148" y="43"/>
              </a:cxn>
              <a:cxn ang="0">
                <a:pos x="159" y="49"/>
              </a:cxn>
              <a:cxn ang="0">
                <a:pos x="176" y="62"/>
              </a:cxn>
              <a:cxn ang="0">
                <a:pos x="169" y="76"/>
              </a:cxn>
              <a:cxn ang="0">
                <a:pos x="164" y="83"/>
              </a:cxn>
              <a:cxn ang="0">
                <a:pos x="163" y="87"/>
              </a:cxn>
              <a:cxn ang="0">
                <a:pos x="183" y="79"/>
              </a:cxn>
              <a:cxn ang="0">
                <a:pos x="179" y="94"/>
              </a:cxn>
              <a:cxn ang="0">
                <a:pos x="179" y="104"/>
              </a:cxn>
              <a:cxn ang="0">
                <a:pos x="164" y="99"/>
              </a:cxn>
              <a:cxn ang="0">
                <a:pos x="166" y="111"/>
              </a:cxn>
              <a:cxn ang="0">
                <a:pos x="160" y="122"/>
              </a:cxn>
              <a:cxn ang="0">
                <a:pos x="153" y="151"/>
              </a:cxn>
              <a:cxn ang="0">
                <a:pos x="131" y="163"/>
              </a:cxn>
              <a:cxn ang="0">
                <a:pos x="125" y="174"/>
              </a:cxn>
              <a:cxn ang="0">
                <a:pos x="120" y="183"/>
              </a:cxn>
              <a:cxn ang="0">
                <a:pos x="115" y="190"/>
              </a:cxn>
              <a:cxn ang="0">
                <a:pos x="110" y="202"/>
              </a:cxn>
              <a:cxn ang="0">
                <a:pos x="86" y="198"/>
              </a:cxn>
              <a:cxn ang="0">
                <a:pos x="74" y="186"/>
              </a:cxn>
              <a:cxn ang="0">
                <a:pos x="57" y="192"/>
              </a:cxn>
              <a:cxn ang="0">
                <a:pos x="43" y="196"/>
              </a:cxn>
              <a:cxn ang="0">
                <a:pos x="38" y="185"/>
              </a:cxn>
              <a:cxn ang="0">
                <a:pos x="35" y="173"/>
              </a:cxn>
              <a:cxn ang="0">
                <a:pos x="33" y="153"/>
              </a:cxn>
              <a:cxn ang="0">
                <a:pos x="16" y="154"/>
              </a:cxn>
              <a:cxn ang="0">
                <a:pos x="16" y="151"/>
              </a:cxn>
              <a:cxn ang="0">
                <a:pos x="13" y="115"/>
              </a:cxn>
              <a:cxn ang="0">
                <a:pos x="4" y="105"/>
              </a:cxn>
              <a:cxn ang="0">
                <a:pos x="5" y="96"/>
              </a:cxn>
              <a:cxn ang="0">
                <a:pos x="7" y="92"/>
              </a:cxn>
              <a:cxn ang="0">
                <a:pos x="13" y="83"/>
              </a:cxn>
              <a:cxn ang="0">
                <a:pos x="29" y="72"/>
              </a:cxn>
              <a:cxn ang="0">
                <a:pos x="40" y="51"/>
              </a:cxn>
              <a:cxn ang="0">
                <a:pos x="56" y="35"/>
              </a:cxn>
              <a:cxn ang="0">
                <a:pos x="59" y="23"/>
              </a:cxn>
              <a:cxn ang="0">
                <a:pos x="68" y="14"/>
              </a:cxn>
            </a:cxnLst>
            <a:rect l="0" t="0" r="r" b="b"/>
            <a:pathLst>
              <a:path w="183" h="202">
                <a:moveTo>
                  <a:pt x="73" y="2"/>
                </a:moveTo>
                <a:cubicBezTo>
                  <a:pt x="75" y="3"/>
                  <a:pt x="76" y="4"/>
                  <a:pt x="79" y="4"/>
                </a:cubicBezTo>
                <a:cubicBezTo>
                  <a:pt x="80" y="4"/>
                  <a:pt x="81" y="3"/>
                  <a:pt x="83" y="3"/>
                </a:cubicBezTo>
                <a:cubicBezTo>
                  <a:pt x="85" y="2"/>
                  <a:pt x="87" y="2"/>
                  <a:pt x="90" y="2"/>
                </a:cubicBezTo>
                <a:cubicBezTo>
                  <a:pt x="99" y="2"/>
                  <a:pt x="104" y="3"/>
                  <a:pt x="114" y="3"/>
                </a:cubicBezTo>
                <a:cubicBezTo>
                  <a:pt x="116" y="3"/>
                  <a:pt x="117" y="3"/>
                  <a:pt x="119" y="2"/>
                </a:cubicBezTo>
                <a:cubicBezTo>
                  <a:pt x="125" y="1"/>
                  <a:pt x="129" y="0"/>
                  <a:pt x="135" y="1"/>
                </a:cubicBezTo>
                <a:cubicBezTo>
                  <a:pt x="135" y="1"/>
                  <a:pt x="135" y="1"/>
                  <a:pt x="135" y="1"/>
                </a:cubicBezTo>
                <a:cubicBezTo>
                  <a:pt x="138" y="6"/>
                  <a:pt x="138" y="8"/>
                  <a:pt x="141" y="12"/>
                </a:cubicBezTo>
                <a:cubicBezTo>
                  <a:pt x="143" y="15"/>
                  <a:pt x="145" y="16"/>
                  <a:pt x="147" y="19"/>
                </a:cubicBezTo>
                <a:cubicBezTo>
                  <a:pt x="147" y="19"/>
                  <a:pt x="147" y="19"/>
                  <a:pt x="147" y="19"/>
                </a:cubicBezTo>
                <a:cubicBezTo>
                  <a:pt x="145" y="21"/>
                  <a:pt x="142" y="23"/>
                  <a:pt x="140" y="25"/>
                </a:cubicBezTo>
                <a:cubicBezTo>
                  <a:pt x="139" y="27"/>
                  <a:pt x="138" y="29"/>
                  <a:pt x="136" y="31"/>
                </a:cubicBezTo>
                <a:cubicBezTo>
                  <a:pt x="136" y="33"/>
                  <a:pt x="135" y="34"/>
                  <a:pt x="134" y="34"/>
                </a:cubicBezTo>
                <a:cubicBezTo>
                  <a:pt x="130" y="36"/>
                  <a:pt x="128" y="35"/>
                  <a:pt x="124" y="35"/>
                </a:cubicBezTo>
                <a:cubicBezTo>
                  <a:pt x="116" y="36"/>
                  <a:pt x="92" y="43"/>
                  <a:pt x="114" y="43"/>
                </a:cubicBezTo>
                <a:cubicBezTo>
                  <a:pt x="116" y="43"/>
                  <a:pt x="118" y="43"/>
                  <a:pt x="119" y="44"/>
                </a:cubicBezTo>
                <a:cubicBezTo>
                  <a:pt x="121" y="47"/>
                  <a:pt x="122" y="50"/>
                  <a:pt x="126" y="50"/>
                </a:cubicBezTo>
                <a:cubicBezTo>
                  <a:pt x="128" y="50"/>
                  <a:pt x="129" y="49"/>
                  <a:pt x="131" y="48"/>
                </a:cubicBezTo>
                <a:cubicBezTo>
                  <a:pt x="137" y="46"/>
                  <a:pt x="141" y="43"/>
                  <a:pt x="148" y="43"/>
                </a:cubicBezTo>
                <a:cubicBezTo>
                  <a:pt x="151" y="43"/>
                  <a:pt x="151" y="46"/>
                  <a:pt x="153" y="47"/>
                </a:cubicBezTo>
                <a:cubicBezTo>
                  <a:pt x="155" y="48"/>
                  <a:pt x="157" y="48"/>
                  <a:pt x="159" y="49"/>
                </a:cubicBezTo>
                <a:cubicBezTo>
                  <a:pt x="162" y="51"/>
                  <a:pt x="164" y="52"/>
                  <a:pt x="167" y="54"/>
                </a:cubicBezTo>
                <a:cubicBezTo>
                  <a:pt x="170" y="57"/>
                  <a:pt x="172" y="59"/>
                  <a:pt x="176" y="62"/>
                </a:cubicBezTo>
                <a:cubicBezTo>
                  <a:pt x="178" y="64"/>
                  <a:pt x="180" y="65"/>
                  <a:pt x="182" y="67"/>
                </a:cubicBezTo>
                <a:cubicBezTo>
                  <a:pt x="176" y="69"/>
                  <a:pt x="173" y="71"/>
                  <a:pt x="169" y="76"/>
                </a:cubicBezTo>
                <a:cubicBezTo>
                  <a:pt x="168" y="79"/>
                  <a:pt x="168" y="81"/>
                  <a:pt x="166" y="82"/>
                </a:cubicBezTo>
                <a:cubicBezTo>
                  <a:pt x="166" y="83"/>
                  <a:pt x="165" y="83"/>
                  <a:pt x="164" y="83"/>
                </a:cubicBezTo>
                <a:cubicBezTo>
                  <a:pt x="163" y="84"/>
                  <a:pt x="162" y="85"/>
                  <a:pt x="161" y="87"/>
                </a:cubicBezTo>
                <a:cubicBezTo>
                  <a:pt x="163" y="87"/>
                  <a:pt x="163" y="87"/>
                  <a:pt x="163" y="87"/>
                </a:cubicBezTo>
                <a:cubicBezTo>
                  <a:pt x="168" y="85"/>
                  <a:pt x="170" y="82"/>
                  <a:pt x="175" y="81"/>
                </a:cubicBezTo>
                <a:cubicBezTo>
                  <a:pt x="178" y="80"/>
                  <a:pt x="180" y="80"/>
                  <a:pt x="183" y="79"/>
                </a:cubicBezTo>
                <a:cubicBezTo>
                  <a:pt x="180" y="84"/>
                  <a:pt x="178" y="87"/>
                  <a:pt x="178" y="92"/>
                </a:cubicBezTo>
                <a:cubicBezTo>
                  <a:pt x="178" y="93"/>
                  <a:pt x="179" y="93"/>
                  <a:pt x="179" y="94"/>
                </a:cubicBezTo>
                <a:cubicBezTo>
                  <a:pt x="180" y="96"/>
                  <a:pt x="181" y="98"/>
                  <a:pt x="181" y="100"/>
                </a:cubicBezTo>
                <a:cubicBezTo>
                  <a:pt x="181" y="102"/>
                  <a:pt x="180" y="103"/>
                  <a:pt x="179" y="104"/>
                </a:cubicBezTo>
                <a:cubicBezTo>
                  <a:pt x="174" y="101"/>
                  <a:pt x="172" y="96"/>
                  <a:pt x="165" y="95"/>
                </a:cubicBezTo>
                <a:cubicBezTo>
                  <a:pt x="164" y="99"/>
                  <a:pt x="164" y="99"/>
                  <a:pt x="164" y="99"/>
                </a:cubicBezTo>
                <a:cubicBezTo>
                  <a:pt x="164" y="110"/>
                  <a:pt x="164" y="110"/>
                  <a:pt x="164" y="110"/>
                </a:cubicBezTo>
                <a:cubicBezTo>
                  <a:pt x="164" y="110"/>
                  <a:pt x="166" y="111"/>
                  <a:pt x="166" y="111"/>
                </a:cubicBezTo>
                <a:cubicBezTo>
                  <a:pt x="166" y="113"/>
                  <a:pt x="167" y="114"/>
                  <a:pt x="167" y="116"/>
                </a:cubicBezTo>
                <a:cubicBezTo>
                  <a:pt x="167" y="120"/>
                  <a:pt x="163" y="121"/>
                  <a:pt x="160" y="122"/>
                </a:cubicBezTo>
                <a:cubicBezTo>
                  <a:pt x="160" y="125"/>
                  <a:pt x="160" y="127"/>
                  <a:pt x="160" y="130"/>
                </a:cubicBezTo>
                <a:cubicBezTo>
                  <a:pt x="158" y="138"/>
                  <a:pt x="159" y="146"/>
                  <a:pt x="153" y="151"/>
                </a:cubicBezTo>
                <a:cubicBezTo>
                  <a:pt x="150" y="154"/>
                  <a:pt x="148" y="154"/>
                  <a:pt x="145" y="155"/>
                </a:cubicBezTo>
                <a:cubicBezTo>
                  <a:pt x="139" y="158"/>
                  <a:pt x="135" y="158"/>
                  <a:pt x="131" y="163"/>
                </a:cubicBezTo>
                <a:cubicBezTo>
                  <a:pt x="130" y="166"/>
                  <a:pt x="129" y="168"/>
                  <a:pt x="128" y="170"/>
                </a:cubicBezTo>
                <a:cubicBezTo>
                  <a:pt x="128" y="172"/>
                  <a:pt x="127" y="174"/>
                  <a:pt x="125" y="174"/>
                </a:cubicBezTo>
                <a:cubicBezTo>
                  <a:pt x="123" y="175"/>
                  <a:pt x="122" y="174"/>
                  <a:pt x="120" y="174"/>
                </a:cubicBezTo>
                <a:cubicBezTo>
                  <a:pt x="120" y="178"/>
                  <a:pt x="122" y="180"/>
                  <a:pt x="120" y="183"/>
                </a:cubicBezTo>
                <a:cubicBezTo>
                  <a:pt x="120" y="184"/>
                  <a:pt x="118" y="185"/>
                  <a:pt x="117" y="186"/>
                </a:cubicBezTo>
                <a:cubicBezTo>
                  <a:pt x="116" y="187"/>
                  <a:pt x="116" y="188"/>
                  <a:pt x="115" y="190"/>
                </a:cubicBezTo>
                <a:cubicBezTo>
                  <a:pt x="114" y="195"/>
                  <a:pt x="113" y="199"/>
                  <a:pt x="110" y="202"/>
                </a:cubicBezTo>
                <a:cubicBezTo>
                  <a:pt x="110" y="202"/>
                  <a:pt x="110" y="202"/>
                  <a:pt x="110" y="202"/>
                </a:cubicBezTo>
                <a:cubicBezTo>
                  <a:pt x="104" y="199"/>
                  <a:pt x="102" y="197"/>
                  <a:pt x="95" y="196"/>
                </a:cubicBezTo>
                <a:cubicBezTo>
                  <a:pt x="86" y="198"/>
                  <a:pt x="86" y="198"/>
                  <a:pt x="86" y="198"/>
                </a:cubicBezTo>
                <a:cubicBezTo>
                  <a:pt x="82" y="197"/>
                  <a:pt x="80" y="197"/>
                  <a:pt x="76" y="197"/>
                </a:cubicBezTo>
                <a:cubicBezTo>
                  <a:pt x="76" y="193"/>
                  <a:pt x="76" y="190"/>
                  <a:pt x="74" y="186"/>
                </a:cubicBezTo>
                <a:cubicBezTo>
                  <a:pt x="73" y="185"/>
                  <a:pt x="72" y="183"/>
                  <a:pt x="70" y="183"/>
                </a:cubicBezTo>
                <a:cubicBezTo>
                  <a:pt x="64" y="183"/>
                  <a:pt x="63" y="189"/>
                  <a:pt x="57" y="192"/>
                </a:cubicBezTo>
                <a:cubicBezTo>
                  <a:pt x="55" y="193"/>
                  <a:pt x="52" y="193"/>
                  <a:pt x="49" y="194"/>
                </a:cubicBezTo>
                <a:cubicBezTo>
                  <a:pt x="47" y="195"/>
                  <a:pt x="46" y="196"/>
                  <a:pt x="43" y="196"/>
                </a:cubicBezTo>
                <a:cubicBezTo>
                  <a:pt x="42" y="196"/>
                  <a:pt x="42" y="194"/>
                  <a:pt x="41" y="193"/>
                </a:cubicBezTo>
                <a:cubicBezTo>
                  <a:pt x="40" y="190"/>
                  <a:pt x="39" y="188"/>
                  <a:pt x="38" y="185"/>
                </a:cubicBezTo>
                <a:cubicBezTo>
                  <a:pt x="37" y="182"/>
                  <a:pt x="38" y="180"/>
                  <a:pt x="37" y="177"/>
                </a:cubicBezTo>
                <a:cubicBezTo>
                  <a:pt x="37" y="175"/>
                  <a:pt x="36" y="175"/>
                  <a:pt x="35" y="173"/>
                </a:cubicBezTo>
                <a:cubicBezTo>
                  <a:pt x="34" y="169"/>
                  <a:pt x="34" y="166"/>
                  <a:pt x="33" y="161"/>
                </a:cubicBezTo>
                <a:cubicBezTo>
                  <a:pt x="33" y="158"/>
                  <a:pt x="34" y="156"/>
                  <a:pt x="33" y="153"/>
                </a:cubicBezTo>
                <a:cubicBezTo>
                  <a:pt x="33" y="151"/>
                  <a:pt x="32" y="149"/>
                  <a:pt x="31" y="149"/>
                </a:cubicBezTo>
                <a:cubicBezTo>
                  <a:pt x="25" y="149"/>
                  <a:pt x="22" y="154"/>
                  <a:pt x="16" y="154"/>
                </a:cubicBezTo>
                <a:cubicBezTo>
                  <a:pt x="16" y="154"/>
                  <a:pt x="16" y="154"/>
                  <a:pt x="16" y="154"/>
                </a:cubicBezTo>
                <a:cubicBezTo>
                  <a:pt x="16" y="153"/>
                  <a:pt x="16" y="153"/>
                  <a:pt x="16" y="151"/>
                </a:cubicBezTo>
                <a:cubicBezTo>
                  <a:pt x="16" y="142"/>
                  <a:pt x="18" y="136"/>
                  <a:pt x="18" y="126"/>
                </a:cubicBezTo>
                <a:cubicBezTo>
                  <a:pt x="18" y="122"/>
                  <a:pt x="16" y="118"/>
                  <a:pt x="13" y="115"/>
                </a:cubicBezTo>
                <a:cubicBezTo>
                  <a:pt x="11" y="113"/>
                  <a:pt x="10" y="111"/>
                  <a:pt x="8" y="109"/>
                </a:cubicBezTo>
                <a:cubicBezTo>
                  <a:pt x="6" y="108"/>
                  <a:pt x="5" y="107"/>
                  <a:pt x="4" y="105"/>
                </a:cubicBezTo>
                <a:cubicBezTo>
                  <a:pt x="2" y="104"/>
                  <a:pt x="0" y="104"/>
                  <a:pt x="0" y="102"/>
                </a:cubicBezTo>
                <a:cubicBezTo>
                  <a:pt x="0" y="99"/>
                  <a:pt x="3" y="98"/>
                  <a:pt x="5" y="96"/>
                </a:cubicBezTo>
                <a:cubicBezTo>
                  <a:pt x="6" y="95"/>
                  <a:pt x="6" y="94"/>
                  <a:pt x="7" y="92"/>
                </a:cubicBezTo>
                <a:cubicBezTo>
                  <a:pt x="7" y="92"/>
                  <a:pt x="7" y="92"/>
                  <a:pt x="7" y="92"/>
                </a:cubicBezTo>
                <a:cubicBezTo>
                  <a:pt x="7" y="92"/>
                  <a:pt x="8" y="92"/>
                  <a:pt x="9" y="91"/>
                </a:cubicBezTo>
                <a:cubicBezTo>
                  <a:pt x="10" y="88"/>
                  <a:pt x="10" y="85"/>
                  <a:pt x="13" y="83"/>
                </a:cubicBezTo>
                <a:cubicBezTo>
                  <a:pt x="15" y="80"/>
                  <a:pt x="19" y="81"/>
                  <a:pt x="21" y="78"/>
                </a:cubicBezTo>
                <a:cubicBezTo>
                  <a:pt x="24" y="75"/>
                  <a:pt x="26" y="74"/>
                  <a:pt x="29" y="72"/>
                </a:cubicBezTo>
                <a:cubicBezTo>
                  <a:pt x="33" y="69"/>
                  <a:pt x="33" y="66"/>
                  <a:pt x="36" y="61"/>
                </a:cubicBezTo>
                <a:cubicBezTo>
                  <a:pt x="38" y="58"/>
                  <a:pt x="38" y="55"/>
                  <a:pt x="40" y="51"/>
                </a:cubicBezTo>
                <a:cubicBezTo>
                  <a:pt x="42" y="47"/>
                  <a:pt x="45" y="47"/>
                  <a:pt x="48" y="44"/>
                </a:cubicBezTo>
                <a:cubicBezTo>
                  <a:pt x="52" y="42"/>
                  <a:pt x="53" y="39"/>
                  <a:pt x="56" y="35"/>
                </a:cubicBezTo>
                <a:cubicBezTo>
                  <a:pt x="59" y="32"/>
                  <a:pt x="61" y="30"/>
                  <a:pt x="61" y="27"/>
                </a:cubicBezTo>
                <a:cubicBezTo>
                  <a:pt x="61" y="25"/>
                  <a:pt x="59" y="25"/>
                  <a:pt x="59" y="23"/>
                </a:cubicBezTo>
                <a:cubicBezTo>
                  <a:pt x="59" y="20"/>
                  <a:pt x="62" y="19"/>
                  <a:pt x="64" y="17"/>
                </a:cubicBezTo>
                <a:cubicBezTo>
                  <a:pt x="66" y="16"/>
                  <a:pt x="67" y="15"/>
                  <a:pt x="68" y="14"/>
                </a:cubicBezTo>
                <a:cubicBezTo>
                  <a:pt x="71" y="11"/>
                  <a:pt x="72" y="6"/>
                  <a:pt x="73"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22"/>
          <p:cNvSpPr>
            <a:spLocks/>
          </p:cNvSpPr>
          <p:nvPr/>
        </p:nvSpPr>
        <p:spPr bwMode="auto">
          <a:xfrm>
            <a:off x="7054771" y="4989979"/>
            <a:ext cx="616835" cy="837159"/>
          </a:xfrm>
          <a:custGeom>
            <a:avLst/>
            <a:gdLst/>
            <a:ahLst/>
            <a:cxnLst>
              <a:cxn ang="0">
                <a:pos x="209" y="48"/>
              </a:cxn>
              <a:cxn ang="0">
                <a:pos x="208" y="57"/>
              </a:cxn>
              <a:cxn ang="0">
                <a:pos x="217" y="67"/>
              </a:cxn>
              <a:cxn ang="0">
                <a:pos x="220" y="103"/>
              </a:cxn>
              <a:cxn ang="0">
                <a:pos x="220" y="106"/>
              </a:cxn>
              <a:cxn ang="0">
                <a:pos x="209" y="116"/>
              </a:cxn>
              <a:cxn ang="0">
                <a:pos x="186" y="120"/>
              </a:cxn>
              <a:cxn ang="0">
                <a:pos x="175" y="124"/>
              </a:cxn>
              <a:cxn ang="0">
                <a:pos x="163" y="133"/>
              </a:cxn>
              <a:cxn ang="0">
                <a:pos x="156" y="158"/>
              </a:cxn>
              <a:cxn ang="0">
                <a:pos x="149" y="168"/>
              </a:cxn>
              <a:cxn ang="0">
                <a:pos x="138" y="173"/>
              </a:cxn>
              <a:cxn ang="0">
                <a:pos x="135" y="189"/>
              </a:cxn>
              <a:cxn ang="0">
                <a:pos x="130" y="197"/>
              </a:cxn>
              <a:cxn ang="0">
                <a:pos x="129" y="207"/>
              </a:cxn>
              <a:cxn ang="0">
                <a:pos x="118" y="220"/>
              </a:cxn>
              <a:cxn ang="0">
                <a:pos x="112" y="239"/>
              </a:cxn>
              <a:cxn ang="0">
                <a:pos x="105" y="257"/>
              </a:cxn>
              <a:cxn ang="0">
                <a:pos x="109" y="275"/>
              </a:cxn>
              <a:cxn ang="0">
                <a:pos x="102" y="284"/>
              </a:cxn>
              <a:cxn ang="0">
                <a:pos x="88" y="286"/>
              </a:cxn>
              <a:cxn ang="0">
                <a:pos x="77" y="279"/>
              </a:cxn>
              <a:cxn ang="0">
                <a:pos x="64" y="285"/>
              </a:cxn>
              <a:cxn ang="0">
                <a:pos x="36" y="293"/>
              </a:cxn>
              <a:cxn ang="0">
                <a:pos x="36" y="282"/>
              </a:cxn>
              <a:cxn ang="0">
                <a:pos x="45" y="262"/>
              </a:cxn>
              <a:cxn ang="0">
                <a:pos x="48" y="251"/>
              </a:cxn>
              <a:cxn ang="0">
                <a:pos x="36" y="251"/>
              </a:cxn>
              <a:cxn ang="0">
                <a:pos x="17" y="248"/>
              </a:cxn>
              <a:cxn ang="0">
                <a:pos x="14" y="236"/>
              </a:cxn>
              <a:cxn ang="0">
                <a:pos x="23" y="210"/>
              </a:cxn>
              <a:cxn ang="0">
                <a:pos x="10" y="170"/>
              </a:cxn>
              <a:cxn ang="0">
                <a:pos x="2" y="142"/>
              </a:cxn>
              <a:cxn ang="0">
                <a:pos x="14" y="112"/>
              </a:cxn>
              <a:cxn ang="0">
                <a:pos x="28" y="96"/>
              </a:cxn>
              <a:cxn ang="0">
                <a:pos x="29" y="80"/>
              </a:cxn>
              <a:cxn ang="0">
                <a:pos x="24" y="70"/>
              </a:cxn>
              <a:cxn ang="0">
                <a:pos x="21" y="58"/>
              </a:cxn>
              <a:cxn ang="0">
                <a:pos x="27" y="50"/>
              </a:cxn>
              <a:cxn ang="0">
                <a:pos x="59" y="40"/>
              </a:cxn>
              <a:cxn ang="0">
                <a:pos x="72" y="30"/>
              </a:cxn>
              <a:cxn ang="0">
                <a:pos x="84" y="21"/>
              </a:cxn>
              <a:cxn ang="0">
                <a:pos x="107" y="25"/>
              </a:cxn>
              <a:cxn ang="0">
                <a:pos x="117" y="21"/>
              </a:cxn>
              <a:cxn ang="0">
                <a:pos x="132" y="13"/>
              </a:cxn>
              <a:cxn ang="0">
                <a:pos x="153" y="0"/>
              </a:cxn>
              <a:cxn ang="0">
                <a:pos x="145" y="26"/>
              </a:cxn>
              <a:cxn ang="0">
                <a:pos x="168" y="12"/>
              </a:cxn>
              <a:cxn ang="0">
                <a:pos x="168" y="20"/>
              </a:cxn>
              <a:cxn ang="0">
                <a:pos x="189" y="26"/>
              </a:cxn>
              <a:cxn ang="0">
                <a:pos x="205" y="32"/>
              </a:cxn>
            </a:cxnLst>
            <a:rect l="0" t="0" r="r" b="b"/>
            <a:pathLst>
              <a:path w="222" h="293">
                <a:moveTo>
                  <a:pt x="211" y="44"/>
                </a:moveTo>
                <a:cubicBezTo>
                  <a:pt x="210" y="46"/>
                  <a:pt x="210" y="47"/>
                  <a:pt x="209" y="48"/>
                </a:cubicBezTo>
                <a:cubicBezTo>
                  <a:pt x="207" y="50"/>
                  <a:pt x="204" y="51"/>
                  <a:pt x="204" y="54"/>
                </a:cubicBezTo>
                <a:cubicBezTo>
                  <a:pt x="204" y="56"/>
                  <a:pt x="206" y="56"/>
                  <a:pt x="208" y="57"/>
                </a:cubicBezTo>
                <a:cubicBezTo>
                  <a:pt x="209" y="59"/>
                  <a:pt x="210" y="60"/>
                  <a:pt x="212" y="61"/>
                </a:cubicBezTo>
                <a:cubicBezTo>
                  <a:pt x="214" y="63"/>
                  <a:pt x="215" y="65"/>
                  <a:pt x="217" y="67"/>
                </a:cubicBezTo>
                <a:cubicBezTo>
                  <a:pt x="220" y="70"/>
                  <a:pt x="222" y="74"/>
                  <a:pt x="222" y="78"/>
                </a:cubicBezTo>
                <a:cubicBezTo>
                  <a:pt x="222" y="88"/>
                  <a:pt x="220" y="94"/>
                  <a:pt x="220" y="103"/>
                </a:cubicBezTo>
                <a:cubicBezTo>
                  <a:pt x="220" y="105"/>
                  <a:pt x="220" y="105"/>
                  <a:pt x="220" y="106"/>
                </a:cubicBezTo>
                <a:cubicBezTo>
                  <a:pt x="220" y="106"/>
                  <a:pt x="220" y="106"/>
                  <a:pt x="220" y="106"/>
                </a:cubicBezTo>
                <a:cubicBezTo>
                  <a:pt x="218" y="109"/>
                  <a:pt x="217" y="109"/>
                  <a:pt x="215" y="111"/>
                </a:cubicBezTo>
                <a:cubicBezTo>
                  <a:pt x="213" y="113"/>
                  <a:pt x="212" y="115"/>
                  <a:pt x="209" y="116"/>
                </a:cubicBezTo>
                <a:cubicBezTo>
                  <a:pt x="205" y="117"/>
                  <a:pt x="203" y="117"/>
                  <a:pt x="199" y="118"/>
                </a:cubicBezTo>
                <a:cubicBezTo>
                  <a:pt x="194" y="119"/>
                  <a:pt x="191" y="120"/>
                  <a:pt x="186" y="120"/>
                </a:cubicBezTo>
                <a:cubicBezTo>
                  <a:pt x="184" y="120"/>
                  <a:pt x="183" y="119"/>
                  <a:pt x="181" y="119"/>
                </a:cubicBezTo>
                <a:cubicBezTo>
                  <a:pt x="178" y="119"/>
                  <a:pt x="177" y="122"/>
                  <a:pt x="175" y="124"/>
                </a:cubicBezTo>
                <a:cubicBezTo>
                  <a:pt x="173" y="125"/>
                  <a:pt x="172" y="126"/>
                  <a:pt x="171" y="127"/>
                </a:cubicBezTo>
                <a:cubicBezTo>
                  <a:pt x="168" y="130"/>
                  <a:pt x="167" y="132"/>
                  <a:pt x="163" y="133"/>
                </a:cubicBezTo>
                <a:cubicBezTo>
                  <a:pt x="161" y="133"/>
                  <a:pt x="160" y="133"/>
                  <a:pt x="158" y="133"/>
                </a:cubicBezTo>
                <a:cubicBezTo>
                  <a:pt x="157" y="143"/>
                  <a:pt x="159" y="149"/>
                  <a:pt x="156" y="158"/>
                </a:cubicBezTo>
                <a:cubicBezTo>
                  <a:pt x="156" y="160"/>
                  <a:pt x="155" y="160"/>
                  <a:pt x="154" y="162"/>
                </a:cubicBezTo>
                <a:cubicBezTo>
                  <a:pt x="153" y="165"/>
                  <a:pt x="152" y="168"/>
                  <a:pt x="149" y="168"/>
                </a:cubicBezTo>
                <a:cubicBezTo>
                  <a:pt x="146" y="169"/>
                  <a:pt x="143" y="167"/>
                  <a:pt x="141" y="169"/>
                </a:cubicBezTo>
                <a:cubicBezTo>
                  <a:pt x="139" y="170"/>
                  <a:pt x="139" y="172"/>
                  <a:pt x="138" y="173"/>
                </a:cubicBezTo>
                <a:cubicBezTo>
                  <a:pt x="137" y="175"/>
                  <a:pt x="135" y="176"/>
                  <a:pt x="135" y="179"/>
                </a:cubicBezTo>
                <a:cubicBezTo>
                  <a:pt x="135" y="189"/>
                  <a:pt x="135" y="189"/>
                  <a:pt x="135" y="189"/>
                </a:cubicBezTo>
                <a:cubicBezTo>
                  <a:pt x="135" y="191"/>
                  <a:pt x="134" y="193"/>
                  <a:pt x="132" y="195"/>
                </a:cubicBezTo>
                <a:cubicBezTo>
                  <a:pt x="132" y="196"/>
                  <a:pt x="130" y="196"/>
                  <a:pt x="130" y="197"/>
                </a:cubicBezTo>
                <a:cubicBezTo>
                  <a:pt x="130" y="199"/>
                  <a:pt x="131" y="201"/>
                  <a:pt x="130" y="203"/>
                </a:cubicBezTo>
                <a:cubicBezTo>
                  <a:pt x="130" y="205"/>
                  <a:pt x="129" y="206"/>
                  <a:pt x="129" y="207"/>
                </a:cubicBezTo>
                <a:cubicBezTo>
                  <a:pt x="128" y="210"/>
                  <a:pt x="128" y="213"/>
                  <a:pt x="127" y="215"/>
                </a:cubicBezTo>
                <a:cubicBezTo>
                  <a:pt x="125" y="219"/>
                  <a:pt x="121" y="218"/>
                  <a:pt x="118" y="220"/>
                </a:cubicBezTo>
                <a:cubicBezTo>
                  <a:pt x="115" y="222"/>
                  <a:pt x="116" y="225"/>
                  <a:pt x="115" y="228"/>
                </a:cubicBezTo>
                <a:cubicBezTo>
                  <a:pt x="114" y="233"/>
                  <a:pt x="113" y="235"/>
                  <a:pt x="112" y="239"/>
                </a:cubicBezTo>
                <a:cubicBezTo>
                  <a:pt x="112" y="243"/>
                  <a:pt x="111" y="245"/>
                  <a:pt x="110" y="248"/>
                </a:cubicBezTo>
                <a:cubicBezTo>
                  <a:pt x="108" y="252"/>
                  <a:pt x="108" y="254"/>
                  <a:pt x="105" y="257"/>
                </a:cubicBezTo>
                <a:cubicBezTo>
                  <a:pt x="105" y="258"/>
                  <a:pt x="103" y="258"/>
                  <a:pt x="103" y="259"/>
                </a:cubicBezTo>
                <a:cubicBezTo>
                  <a:pt x="103" y="266"/>
                  <a:pt x="106" y="269"/>
                  <a:pt x="109" y="275"/>
                </a:cubicBezTo>
                <a:cubicBezTo>
                  <a:pt x="109" y="275"/>
                  <a:pt x="109" y="275"/>
                  <a:pt x="109" y="275"/>
                </a:cubicBezTo>
                <a:cubicBezTo>
                  <a:pt x="105" y="277"/>
                  <a:pt x="104" y="280"/>
                  <a:pt x="102" y="284"/>
                </a:cubicBezTo>
                <a:cubicBezTo>
                  <a:pt x="101" y="287"/>
                  <a:pt x="101" y="290"/>
                  <a:pt x="98" y="290"/>
                </a:cubicBezTo>
                <a:cubicBezTo>
                  <a:pt x="94" y="290"/>
                  <a:pt x="91" y="288"/>
                  <a:pt x="88" y="286"/>
                </a:cubicBezTo>
                <a:cubicBezTo>
                  <a:pt x="86" y="285"/>
                  <a:pt x="84" y="284"/>
                  <a:pt x="82" y="282"/>
                </a:cubicBezTo>
                <a:cubicBezTo>
                  <a:pt x="80" y="281"/>
                  <a:pt x="79" y="279"/>
                  <a:pt x="77" y="279"/>
                </a:cubicBezTo>
                <a:cubicBezTo>
                  <a:pt x="72" y="279"/>
                  <a:pt x="70" y="282"/>
                  <a:pt x="66" y="284"/>
                </a:cubicBezTo>
                <a:cubicBezTo>
                  <a:pt x="65" y="285"/>
                  <a:pt x="64" y="285"/>
                  <a:pt x="64" y="285"/>
                </a:cubicBezTo>
                <a:cubicBezTo>
                  <a:pt x="56" y="288"/>
                  <a:pt x="52" y="290"/>
                  <a:pt x="44" y="291"/>
                </a:cubicBezTo>
                <a:cubicBezTo>
                  <a:pt x="41" y="292"/>
                  <a:pt x="39" y="293"/>
                  <a:pt x="36" y="293"/>
                </a:cubicBezTo>
                <a:cubicBezTo>
                  <a:pt x="34" y="293"/>
                  <a:pt x="33" y="291"/>
                  <a:pt x="33" y="289"/>
                </a:cubicBezTo>
                <a:cubicBezTo>
                  <a:pt x="33" y="287"/>
                  <a:pt x="35" y="285"/>
                  <a:pt x="36" y="282"/>
                </a:cubicBezTo>
                <a:cubicBezTo>
                  <a:pt x="37" y="280"/>
                  <a:pt x="37" y="277"/>
                  <a:pt x="38" y="274"/>
                </a:cubicBezTo>
                <a:cubicBezTo>
                  <a:pt x="39" y="269"/>
                  <a:pt x="42" y="267"/>
                  <a:pt x="45" y="262"/>
                </a:cubicBezTo>
                <a:cubicBezTo>
                  <a:pt x="47" y="260"/>
                  <a:pt x="50" y="259"/>
                  <a:pt x="50" y="256"/>
                </a:cubicBezTo>
                <a:cubicBezTo>
                  <a:pt x="50" y="254"/>
                  <a:pt x="49" y="253"/>
                  <a:pt x="48" y="251"/>
                </a:cubicBezTo>
                <a:cubicBezTo>
                  <a:pt x="47" y="249"/>
                  <a:pt x="48" y="247"/>
                  <a:pt x="46" y="247"/>
                </a:cubicBezTo>
                <a:cubicBezTo>
                  <a:pt x="42" y="247"/>
                  <a:pt x="40" y="250"/>
                  <a:pt x="36" y="251"/>
                </a:cubicBezTo>
                <a:cubicBezTo>
                  <a:pt x="32" y="252"/>
                  <a:pt x="30" y="252"/>
                  <a:pt x="26" y="252"/>
                </a:cubicBezTo>
                <a:cubicBezTo>
                  <a:pt x="23" y="252"/>
                  <a:pt x="20" y="250"/>
                  <a:pt x="17" y="248"/>
                </a:cubicBezTo>
                <a:cubicBezTo>
                  <a:pt x="17" y="248"/>
                  <a:pt x="17" y="248"/>
                  <a:pt x="17" y="248"/>
                </a:cubicBezTo>
                <a:cubicBezTo>
                  <a:pt x="16" y="243"/>
                  <a:pt x="14" y="241"/>
                  <a:pt x="14" y="236"/>
                </a:cubicBezTo>
                <a:cubicBezTo>
                  <a:pt x="14" y="228"/>
                  <a:pt x="18" y="223"/>
                  <a:pt x="21" y="216"/>
                </a:cubicBezTo>
                <a:cubicBezTo>
                  <a:pt x="22" y="214"/>
                  <a:pt x="23" y="212"/>
                  <a:pt x="23" y="210"/>
                </a:cubicBezTo>
                <a:cubicBezTo>
                  <a:pt x="23" y="200"/>
                  <a:pt x="23" y="200"/>
                  <a:pt x="23" y="200"/>
                </a:cubicBezTo>
                <a:cubicBezTo>
                  <a:pt x="23" y="187"/>
                  <a:pt x="10" y="183"/>
                  <a:pt x="10" y="170"/>
                </a:cubicBezTo>
                <a:cubicBezTo>
                  <a:pt x="10" y="160"/>
                  <a:pt x="10" y="160"/>
                  <a:pt x="10" y="160"/>
                </a:cubicBezTo>
                <a:cubicBezTo>
                  <a:pt x="10" y="152"/>
                  <a:pt x="5" y="149"/>
                  <a:pt x="2" y="142"/>
                </a:cubicBezTo>
                <a:cubicBezTo>
                  <a:pt x="0" y="138"/>
                  <a:pt x="0" y="135"/>
                  <a:pt x="0" y="130"/>
                </a:cubicBezTo>
                <a:cubicBezTo>
                  <a:pt x="0" y="121"/>
                  <a:pt x="8" y="119"/>
                  <a:pt x="14" y="112"/>
                </a:cubicBezTo>
                <a:cubicBezTo>
                  <a:pt x="17" y="108"/>
                  <a:pt x="20" y="107"/>
                  <a:pt x="23" y="103"/>
                </a:cubicBezTo>
                <a:cubicBezTo>
                  <a:pt x="25" y="101"/>
                  <a:pt x="26" y="98"/>
                  <a:pt x="28" y="96"/>
                </a:cubicBezTo>
                <a:cubicBezTo>
                  <a:pt x="30" y="95"/>
                  <a:pt x="32" y="96"/>
                  <a:pt x="32" y="94"/>
                </a:cubicBezTo>
                <a:cubicBezTo>
                  <a:pt x="32" y="88"/>
                  <a:pt x="31" y="85"/>
                  <a:pt x="29" y="80"/>
                </a:cubicBezTo>
                <a:cubicBezTo>
                  <a:pt x="28" y="78"/>
                  <a:pt x="27" y="78"/>
                  <a:pt x="26" y="76"/>
                </a:cubicBezTo>
                <a:cubicBezTo>
                  <a:pt x="25" y="74"/>
                  <a:pt x="25" y="72"/>
                  <a:pt x="24" y="70"/>
                </a:cubicBezTo>
                <a:cubicBezTo>
                  <a:pt x="23" y="67"/>
                  <a:pt x="21" y="65"/>
                  <a:pt x="21" y="61"/>
                </a:cubicBezTo>
                <a:cubicBezTo>
                  <a:pt x="21" y="60"/>
                  <a:pt x="21" y="59"/>
                  <a:pt x="21" y="58"/>
                </a:cubicBezTo>
                <a:cubicBezTo>
                  <a:pt x="21" y="58"/>
                  <a:pt x="21" y="58"/>
                  <a:pt x="21" y="58"/>
                </a:cubicBezTo>
                <a:cubicBezTo>
                  <a:pt x="24" y="55"/>
                  <a:pt x="24" y="52"/>
                  <a:pt x="27" y="50"/>
                </a:cubicBezTo>
                <a:cubicBezTo>
                  <a:pt x="31" y="48"/>
                  <a:pt x="34" y="47"/>
                  <a:pt x="39" y="46"/>
                </a:cubicBezTo>
                <a:cubicBezTo>
                  <a:pt x="47" y="45"/>
                  <a:pt x="51" y="43"/>
                  <a:pt x="59" y="40"/>
                </a:cubicBezTo>
                <a:cubicBezTo>
                  <a:pt x="64" y="38"/>
                  <a:pt x="67" y="36"/>
                  <a:pt x="71" y="32"/>
                </a:cubicBezTo>
                <a:cubicBezTo>
                  <a:pt x="71" y="32"/>
                  <a:pt x="71" y="31"/>
                  <a:pt x="72" y="30"/>
                </a:cubicBezTo>
                <a:cubicBezTo>
                  <a:pt x="74" y="29"/>
                  <a:pt x="76" y="31"/>
                  <a:pt x="78" y="30"/>
                </a:cubicBezTo>
                <a:cubicBezTo>
                  <a:pt x="82" y="29"/>
                  <a:pt x="81" y="25"/>
                  <a:pt x="84" y="21"/>
                </a:cubicBezTo>
                <a:cubicBezTo>
                  <a:pt x="86" y="19"/>
                  <a:pt x="88" y="18"/>
                  <a:pt x="92" y="18"/>
                </a:cubicBezTo>
                <a:cubicBezTo>
                  <a:pt x="98" y="18"/>
                  <a:pt x="100" y="25"/>
                  <a:pt x="107" y="25"/>
                </a:cubicBezTo>
                <a:cubicBezTo>
                  <a:pt x="111" y="25"/>
                  <a:pt x="113" y="24"/>
                  <a:pt x="117" y="21"/>
                </a:cubicBezTo>
                <a:cubicBezTo>
                  <a:pt x="117" y="21"/>
                  <a:pt x="117" y="21"/>
                  <a:pt x="117" y="21"/>
                </a:cubicBezTo>
                <a:cubicBezTo>
                  <a:pt x="122" y="21"/>
                  <a:pt x="124" y="19"/>
                  <a:pt x="128" y="17"/>
                </a:cubicBezTo>
                <a:cubicBezTo>
                  <a:pt x="130" y="16"/>
                  <a:pt x="131" y="14"/>
                  <a:pt x="132" y="13"/>
                </a:cubicBezTo>
                <a:cubicBezTo>
                  <a:pt x="137" y="11"/>
                  <a:pt x="140" y="9"/>
                  <a:pt x="144" y="6"/>
                </a:cubicBezTo>
                <a:cubicBezTo>
                  <a:pt x="148" y="4"/>
                  <a:pt x="149" y="1"/>
                  <a:pt x="153" y="0"/>
                </a:cubicBezTo>
                <a:cubicBezTo>
                  <a:pt x="153" y="4"/>
                  <a:pt x="151" y="7"/>
                  <a:pt x="150" y="10"/>
                </a:cubicBezTo>
                <a:cubicBezTo>
                  <a:pt x="147" y="16"/>
                  <a:pt x="146" y="20"/>
                  <a:pt x="145" y="26"/>
                </a:cubicBezTo>
                <a:cubicBezTo>
                  <a:pt x="147" y="28"/>
                  <a:pt x="147" y="28"/>
                  <a:pt x="147" y="28"/>
                </a:cubicBezTo>
                <a:cubicBezTo>
                  <a:pt x="153" y="20"/>
                  <a:pt x="158" y="15"/>
                  <a:pt x="168" y="12"/>
                </a:cubicBezTo>
                <a:cubicBezTo>
                  <a:pt x="169" y="14"/>
                  <a:pt x="169" y="15"/>
                  <a:pt x="169" y="16"/>
                </a:cubicBezTo>
                <a:cubicBezTo>
                  <a:pt x="169" y="18"/>
                  <a:pt x="168" y="19"/>
                  <a:pt x="168" y="20"/>
                </a:cubicBezTo>
                <a:cubicBezTo>
                  <a:pt x="169" y="23"/>
                  <a:pt x="172" y="22"/>
                  <a:pt x="174" y="23"/>
                </a:cubicBezTo>
                <a:cubicBezTo>
                  <a:pt x="180" y="24"/>
                  <a:pt x="183" y="26"/>
                  <a:pt x="189" y="26"/>
                </a:cubicBezTo>
                <a:cubicBezTo>
                  <a:pt x="193" y="26"/>
                  <a:pt x="195" y="27"/>
                  <a:pt x="199" y="28"/>
                </a:cubicBezTo>
                <a:cubicBezTo>
                  <a:pt x="201" y="30"/>
                  <a:pt x="203" y="30"/>
                  <a:pt x="205" y="32"/>
                </a:cubicBezTo>
                <a:cubicBezTo>
                  <a:pt x="208" y="36"/>
                  <a:pt x="209" y="40"/>
                  <a:pt x="211" y="4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23"/>
          <p:cNvSpPr>
            <a:spLocks/>
          </p:cNvSpPr>
          <p:nvPr/>
        </p:nvSpPr>
        <p:spPr bwMode="auto">
          <a:xfrm>
            <a:off x="5972940" y="4678478"/>
            <a:ext cx="629488" cy="613269"/>
          </a:xfrm>
          <a:custGeom>
            <a:avLst/>
            <a:gdLst/>
            <a:ahLst/>
            <a:cxnLst>
              <a:cxn ang="0">
                <a:pos x="163" y="6"/>
              </a:cxn>
              <a:cxn ang="0">
                <a:pos x="183" y="20"/>
              </a:cxn>
              <a:cxn ang="0">
                <a:pos x="188" y="23"/>
              </a:cxn>
              <a:cxn ang="0">
                <a:pos x="201" y="27"/>
              </a:cxn>
              <a:cxn ang="0">
                <a:pos x="213" y="35"/>
              </a:cxn>
              <a:cxn ang="0">
                <a:pos x="226" y="42"/>
              </a:cxn>
              <a:cxn ang="0">
                <a:pos x="220" y="59"/>
              </a:cxn>
              <a:cxn ang="0">
                <a:pos x="198" y="83"/>
              </a:cxn>
              <a:cxn ang="0">
                <a:pos x="170" y="87"/>
              </a:cxn>
              <a:cxn ang="0">
                <a:pos x="150" y="95"/>
              </a:cxn>
              <a:cxn ang="0">
                <a:pos x="154" y="114"/>
              </a:cxn>
              <a:cxn ang="0">
                <a:pos x="157" y="134"/>
              </a:cxn>
              <a:cxn ang="0">
                <a:pos x="172" y="156"/>
              </a:cxn>
              <a:cxn ang="0">
                <a:pos x="179" y="161"/>
              </a:cxn>
              <a:cxn ang="0">
                <a:pos x="188" y="163"/>
              </a:cxn>
              <a:cxn ang="0">
                <a:pos x="189" y="189"/>
              </a:cxn>
              <a:cxn ang="0">
                <a:pos x="191" y="199"/>
              </a:cxn>
              <a:cxn ang="0">
                <a:pos x="173" y="214"/>
              </a:cxn>
              <a:cxn ang="0">
                <a:pos x="154" y="194"/>
              </a:cxn>
              <a:cxn ang="0">
                <a:pos x="128" y="188"/>
              </a:cxn>
              <a:cxn ang="0">
                <a:pos x="93" y="186"/>
              </a:cxn>
              <a:cxn ang="0">
                <a:pos x="59" y="190"/>
              </a:cxn>
              <a:cxn ang="0">
                <a:pos x="45" y="175"/>
              </a:cxn>
              <a:cxn ang="0">
                <a:pos x="22" y="161"/>
              </a:cxn>
              <a:cxn ang="0">
                <a:pos x="5" y="148"/>
              </a:cxn>
              <a:cxn ang="0">
                <a:pos x="13" y="129"/>
              </a:cxn>
              <a:cxn ang="0">
                <a:pos x="24" y="121"/>
              </a:cxn>
              <a:cxn ang="0">
                <a:pos x="22" y="104"/>
              </a:cxn>
              <a:cxn ang="0">
                <a:pos x="51" y="105"/>
              </a:cxn>
              <a:cxn ang="0">
                <a:pos x="63" y="105"/>
              </a:cxn>
              <a:cxn ang="0">
                <a:pos x="80" y="114"/>
              </a:cxn>
              <a:cxn ang="0">
                <a:pos x="93" y="104"/>
              </a:cxn>
              <a:cxn ang="0">
                <a:pos x="103" y="81"/>
              </a:cxn>
              <a:cxn ang="0">
                <a:pos x="106" y="73"/>
              </a:cxn>
              <a:cxn ang="0">
                <a:pos x="119" y="74"/>
              </a:cxn>
              <a:cxn ang="0">
                <a:pos x="131" y="48"/>
              </a:cxn>
              <a:cxn ang="0">
                <a:pos x="152" y="26"/>
              </a:cxn>
              <a:cxn ang="0">
                <a:pos x="145" y="10"/>
              </a:cxn>
            </a:cxnLst>
            <a:rect l="0" t="0" r="r" b="b"/>
            <a:pathLst>
              <a:path w="226" h="214">
                <a:moveTo>
                  <a:pt x="148" y="0"/>
                </a:moveTo>
                <a:cubicBezTo>
                  <a:pt x="154" y="0"/>
                  <a:pt x="158" y="3"/>
                  <a:pt x="163" y="6"/>
                </a:cubicBezTo>
                <a:cubicBezTo>
                  <a:pt x="168" y="10"/>
                  <a:pt x="172" y="11"/>
                  <a:pt x="177" y="15"/>
                </a:cubicBezTo>
                <a:cubicBezTo>
                  <a:pt x="180" y="17"/>
                  <a:pt x="181" y="18"/>
                  <a:pt x="183" y="20"/>
                </a:cubicBezTo>
                <a:cubicBezTo>
                  <a:pt x="183" y="21"/>
                  <a:pt x="183" y="21"/>
                  <a:pt x="184" y="22"/>
                </a:cubicBezTo>
                <a:cubicBezTo>
                  <a:pt x="185" y="23"/>
                  <a:pt x="186" y="23"/>
                  <a:pt x="188" y="23"/>
                </a:cubicBezTo>
                <a:cubicBezTo>
                  <a:pt x="193" y="25"/>
                  <a:pt x="196" y="27"/>
                  <a:pt x="201" y="27"/>
                </a:cubicBezTo>
                <a:cubicBezTo>
                  <a:pt x="201" y="27"/>
                  <a:pt x="201" y="27"/>
                  <a:pt x="201" y="27"/>
                </a:cubicBezTo>
                <a:cubicBezTo>
                  <a:pt x="202" y="27"/>
                  <a:pt x="203" y="27"/>
                  <a:pt x="203" y="27"/>
                </a:cubicBezTo>
                <a:cubicBezTo>
                  <a:pt x="207" y="30"/>
                  <a:pt x="209" y="33"/>
                  <a:pt x="213" y="35"/>
                </a:cubicBezTo>
                <a:cubicBezTo>
                  <a:pt x="216" y="36"/>
                  <a:pt x="218" y="37"/>
                  <a:pt x="221" y="38"/>
                </a:cubicBezTo>
                <a:cubicBezTo>
                  <a:pt x="223" y="39"/>
                  <a:pt x="226" y="40"/>
                  <a:pt x="226" y="42"/>
                </a:cubicBezTo>
                <a:cubicBezTo>
                  <a:pt x="226" y="44"/>
                  <a:pt x="225" y="46"/>
                  <a:pt x="225" y="48"/>
                </a:cubicBezTo>
                <a:cubicBezTo>
                  <a:pt x="224" y="52"/>
                  <a:pt x="223" y="55"/>
                  <a:pt x="220" y="59"/>
                </a:cubicBezTo>
                <a:cubicBezTo>
                  <a:pt x="218" y="64"/>
                  <a:pt x="217" y="68"/>
                  <a:pt x="213" y="71"/>
                </a:cubicBezTo>
                <a:cubicBezTo>
                  <a:pt x="208" y="77"/>
                  <a:pt x="205" y="80"/>
                  <a:pt x="198" y="83"/>
                </a:cubicBezTo>
                <a:cubicBezTo>
                  <a:pt x="193" y="85"/>
                  <a:pt x="190" y="87"/>
                  <a:pt x="184" y="87"/>
                </a:cubicBezTo>
                <a:cubicBezTo>
                  <a:pt x="170" y="87"/>
                  <a:pt x="170" y="87"/>
                  <a:pt x="170" y="87"/>
                </a:cubicBezTo>
                <a:cubicBezTo>
                  <a:pt x="162" y="87"/>
                  <a:pt x="158" y="90"/>
                  <a:pt x="150" y="91"/>
                </a:cubicBezTo>
                <a:cubicBezTo>
                  <a:pt x="150" y="95"/>
                  <a:pt x="150" y="95"/>
                  <a:pt x="150" y="95"/>
                </a:cubicBezTo>
                <a:cubicBezTo>
                  <a:pt x="150" y="98"/>
                  <a:pt x="152" y="100"/>
                  <a:pt x="153" y="103"/>
                </a:cubicBezTo>
                <a:cubicBezTo>
                  <a:pt x="154" y="108"/>
                  <a:pt x="154" y="110"/>
                  <a:pt x="154" y="114"/>
                </a:cubicBezTo>
                <a:cubicBezTo>
                  <a:pt x="154" y="118"/>
                  <a:pt x="151" y="120"/>
                  <a:pt x="151" y="124"/>
                </a:cubicBezTo>
                <a:cubicBezTo>
                  <a:pt x="151" y="128"/>
                  <a:pt x="154" y="130"/>
                  <a:pt x="157" y="134"/>
                </a:cubicBezTo>
                <a:cubicBezTo>
                  <a:pt x="161" y="139"/>
                  <a:pt x="164" y="142"/>
                  <a:pt x="167" y="148"/>
                </a:cubicBezTo>
                <a:cubicBezTo>
                  <a:pt x="169" y="151"/>
                  <a:pt x="169" y="154"/>
                  <a:pt x="172" y="156"/>
                </a:cubicBezTo>
                <a:cubicBezTo>
                  <a:pt x="174" y="158"/>
                  <a:pt x="176" y="158"/>
                  <a:pt x="178" y="159"/>
                </a:cubicBezTo>
                <a:cubicBezTo>
                  <a:pt x="179" y="160"/>
                  <a:pt x="179" y="161"/>
                  <a:pt x="179" y="161"/>
                </a:cubicBezTo>
                <a:cubicBezTo>
                  <a:pt x="182" y="163"/>
                  <a:pt x="185" y="163"/>
                  <a:pt x="188" y="163"/>
                </a:cubicBezTo>
                <a:cubicBezTo>
                  <a:pt x="188" y="163"/>
                  <a:pt x="188" y="163"/>
                  <a:pt x="188" y="163"/>
                </a:cubicBezTo>
                <a:cubicBezTo>
                  <a:pt x="187" y="169"/>
                  <a:pt x="188" y="172"/>
                  <a:pt x="188" y="178"/>
                </a:cubicBezTo>
                <a:cubicBezTo>
                  <a:pt x="188" y="182"/>
                  <a:pt x="189" y="185"/>
                  <a:pt x="189" y="189"/>
                </a:cubicBezTo>
                <a:cubicBezTo>
                  <a:pt x="190" y="193"/>
                  <a:pt x="190" y="195"/>
                  <a:pt x="191" y="199"/>
                </a:cubicBezTo>
                <a:cubicBezTo>
                  <a:pt x="191" y="199"/>
                  <a:pt x="191" y="199"/>
                  <a:pt x="191" y="199"/>
                </a:cubicBezTo>
                <a:cubicBezTo>
                  <a:pt x="187" y="202"/>
                  <a:pt x="185" y="204"/>
                  <a:pt x="182" y="207"/>
                </a:cubicBezTo>
                <a:cubicBezTo>
                  <a:pt x="179" y="211"/>
                  <a:pt x="177" y="214"/>
                  <a:pt x="173" y="214"/>
                </a:cubicBezTo>
                <a:cubicBezTo>
                  <a:pt x="166" y="214"/>
                  <a:pt x="161" y="211"/>
                  <a:pt x="158" y="204"/>
                </a:cubicBezTo>
                <a:cubicBezTo>
                  <a:pt x="157" y="201"/>
                  <a:pt x="156" y="198"/>
                  <a:pt x="154" y="194"/>
                </a:cubicBezTo>
                <a:cubicBezTo>
                  <a:pt x="153" y="191"/>
                  <a:pt x="150" y="188"/>
                  <a:pt x="147" y="188"/>
                </a:cubicBezTo>
                <a:cubicBezTo>
                  <a:pt x="128" y="188"/>
                  <a:pt x="128" y="188"/>
                  <a:pt x="128" y="188"/>
                </a:cubicBezTo>
                <a:cubicBezTo>
                  <a:pt x="122" y="188"/>
                  <a:pt x="119" y="181"/>
                  <a:pt x="112" y="181"/>
                </a:cubicBezTo>
                <a:cubicBezTo>
                  <a:pt x="104" y="181"/>
                  <a:pt x="101" y="186"/>
                  <a:pt x="93" y="186"/>
                </a:cubicBezTo>
                <a:cubicBezTo>
                  <a:pt x="87" y="186"/>
                  <a:pt x="85" y="182"/>
                  <a:pt x="80" y="182"/>
                </a:cubicBezTo>
                <a:cubicBezTo>
                  <a:pt x="72" y="182"/>
                  <a:pt x="66" y="188"/>
                  <a:pt x="59" y="190"/>
                </a:cubicBezTo>
                <a:cubicBezTo>
                  <a:pt x="59" y="190"/>
                  <a:pt x="59" y="190"/>
                  <a:pt x="59" y="190"/>
                </a:cubicBezTo>
                <a:cubicBezTo>
                  <a:pt x="56" y="182"/>
                  <a:pt x="52" y="178"/>
                  <a:pt x="45" y="175"/>
                </a:cubicBezTo>
                <a:cubicBezTo>
                  <a:pt x="38" y="174"/>
                  <a:pt x="32" y="177"/>
                  <a:pt x="27" y="172"/>
                </a:cubicBezTo>
                <a:cubicBezTo>
                  <a:pt x="24" y="169"/>
                  <a:pt x="25" y="164"/>
                  <a:pt x="22" y="161"/>
                </a:cubicBezTo>
                <a:cubicBezTo>
                  <a:pt x="19" y="159"/>
                  <a:pt x="16" y="160"/>
                  <a:pt x="13" y="158"/>
                </a:cubicBezTo>
                <a:cubicBezTo>
                  <a:pt x="9" y="155"/>
                  <a:pt x="8" y="153"/>
                  <a:pt x="5" y="148"/>
                </a:cubicBezTo>
                <a:cubicBezTo>
                  <a:pt x="3" y="145"/>
                  <a:pt x="2" y="143"/>
                  <a:pt x="0" y="140"/>
                </a:cubicBezTo>
                <a:cubicBezTo>
                  <a:pt x="5" y="136"/>
                  <a:pt x="7" y="133"/>
                  <a:pt x="13" y="129"/>
                </a:cubicBezTo>
                <a:cubicBezTo>
                  <a:pt x="15" y="128"/>
                  <a:pt x="17" y="127"/>
                  <a:pt x="19" y="126"/>
                </a:cubicBezTo>
                <a:cubicBezTo>
                  <a:pt x="21" y="125"/>
                  <a:pt x="24" y="124"/>
                  <a:pt x="24" y="121"/>
                </a:cubicBezTo>
                <a:cubicBezTo>
                  <a:pt x="24" y="116"/>
                  <a:pt x="18" y="114"/>
                  <a:pt x="18" y="108"/>
                </a:cubicBezTo>
                <a:cubicBezTo>
                  <a:pt x="18" y="106"/>
                  <a:pt x="21" y="106"/>
                  <a:pt x="22" y="104"/>
                </a:cubicBezTo>
                <a:cubicBezTo>
                  <a:pt x="24" y="101"/>
                  <a:pt x="25" y="99"/>
                  <a:pt x="26" y="96"/>
                </a:cubicBezTo>
                <a:cubicBezTo>
                  <a:pt x="36" y="98"/>
                  <a:pt x="41" y="105"/>
                  <a:pt x="51" y="105"/>
                </a:cubicBezTo>
                <a:cubicBezTo>
                  <a:pt x="55" y="105"/>
                  <a:pt x="57" y="101"/>
                  <a:pt x="60" y="101"/>
                </a:cubicBezTo>
                <a:cubicBezTo>
                  <a:pt x="62" y="101"/>
                  <a:pt x="62" y="104"/>
                  <a:pt x="63" y="105"/>
                </a:cubicBezTo>
                <a:cubicBezTo>
                  <a:pt x="65" y="108"/>
                  <a:pt x="67" y="110"/>
                  <a:pt x="70" y="111"/>
                </a:cubicBezTo>
                <a:cubicBezTo>
                  <a:pt x="74" y="112"/>
                  <a:pt x="76" y="114"/>
                  <a:pt x="80" y="114"/>
                </a:cubicBezTo>
                <a:cubicBezTo>
                  <a:pt x="83" y="114"/>
                  <a:pt x="84" y="114"/>
                  <a:pt x="86" y="113"/>
                </a:cubicBezTo>
                <a:cubicBezTo>
                  <a:pt x="90" y="111"/>
                  <a:pt x="91" y="108"/>
                  <a:pt x="93" y="104"/>
                </a:cubicBezTo>
                <a:cubicBezTo>
                  <a:pt x="95" y="100"/>
                  <a:pt x="97" y="98"/>
                  <a:pt x="99" y="94"/>
                </a:cubicBezTo>
                <a:cubicBezTo>
                  <a:pt x="101" y="89"/>
                  <a:pt x="102" y="86"/>
                  <a:pt x="103" y="81"/>
                </a:cubicBezTo>
                <a:cubicBezTo>
                  <a:pt x="104" y="79"/>
                  <a:pt x="104" y="77"/>
                  <a:pt x="105" y="75"/>
                </a:cubicBezTo>
                <a:cubicBezTo>
                  <a:pt x="106" y="74"/>
                  <a:pt x="105" y="73"/>
                  <a:pt x="106" y="73"/>
                </a:cubicBezTo>
                <a:cubicBezTo>
                  <a:pt x="107" y="72"/>
                  <a:pt x="108" y="73"/>
                  <a:pt x="109" y="72"/>
                </a:cubicBezTo>
                <a:cubicBezTo>
                  <a:pt x="119" y="74"/>
                  <a:pt x="119" y="74"/>
                  <a:pt x="119" y="74"/>
                </a:cubicBezTo>
                <a:cubicBezTo>
                  <a:pt x="124" y="73"/>
                  <a:pt x="126" y="68"/>
                  <a:pt x="127" y="62"/>
                </a:cubicBezTo>
                <a:cubicBezTo>
                  <a:pt x="129" y="57"/>
                  <a:pt x="129" y="54"/>
                  <a:pt x="131" y="48"/>
                </a:cubicBezTo>
                <a:cubicBezTo>
                  <a:pt x="134" y="42"/>
                  <a:pt x="139" y="40"/>
                  <a:pt x="144" y="36"/>
                </a:cubicBezTo>
                <a:cubicBezTo>
                  <a:pt x="147" y="33"/>
                  <a:pt x="152" y="31"/>
                  <a:pt x="152" y="26"/>
                </a:cubicBezTo>
                <a:cubicBezTo>
                  <a:pt x="152" y="20"/>
                  <a:pt x="143" y="20"/>
                  <a:pt x="143" y="14"/>
                </a:cubicBezTo>
                <a:cubicBezTo>
                  <a:pt x="143" y="12"/>
                  <a:pt x="144" y="11"/>
                  <a:pt x="145" y="10"/>
                </a:cubicBezTo>
                <a:cubicBezTo>
                  <a:pt x="147" y="6"/>
                  <a:pt x="148" y="4"/>
                  <a:pt x="148"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24"/>
          <p:cNvSpPr>
            <a:spLocks/>
          </p:cNvSpPr>
          <p:nvPr/>
        </p:nvSpPr>
        <p:spPr bwMode="auto">
          <a:xfrm>
            <a:off x="6453754" y="5012692"/>
            <a:ext cx="689589" cy="798221"/>
          </a:xfrm>
          <a:custGeom>
            <a:avLst/>
            <a:gdLst/>
            <a:ahLst/>
            <a:cxnLst>
              <a:cxn ang="0">
                <a:pos x="237" y="53"/>
              </a:cxn>
              <a:cxn ang="0">
                <a:pos x="242" y="68"/>
              </a:cxn>
              <a:cxn ang="0">
                <a:pos x="248" y="86"/>
              </a:cxn>
              <a:cxn ang="0">
                <a:pos x="239" y="95"/>
              </a:cxn>
              <a:cxn ang="0">
                <a:pos x="216" y="122"/>
              </a:cxn>
              <a:cxn ang="0">
                <a:pos x="226" y="152"/>
              </a:cxn>
              <a:cxn ang="0">
                <a:pos x="239" y="192"/>
              </a:cxn>
              <a:cxn ang="0">
                <a:pos x="237" y="208"/>
              </a:cxn>
              <a:cxn ang="0">
                <a:pos x="233" y="240"/>
              </a:cxn>
              <a:cxn ang="0">
                <a:pos x="213" y="245"/>
              </a:cxn>
              <a:cxn ang="0">
                <a:pos x="189" y="246"/>
              </a:cxn>
              <a:cxn ang="0">
                <a:pos x="185" y="254"/>
              </a:cxn>
              <a:cxn ang="0">
                <a:pos x="180" y="270"/>
              </a:cxn>
              <a:cxn ang="0">
                <a:pos x="171" y="262"/>
              </a:cxn>
              <a:cxn ang="0">
                <a:pos x="159" y="256"/>
              </a:cxn>
              <a:cxn ang="0">
                <a:pos x="149" y="257"/>
              </a:cxn>
              <a:cxn ang="0">
                <a:pos x="146" y="265"/>
              </a:cxn>
              <a:cxn ang="0">
                <a:pos x="138" y="279"/>
              </a:cxn>
              <a:cxn ang="0">
                <a:pos x="116" y="265"/>
              </a:cxn>
              <a:cxn ang="0">
                <a:pos x="96" y="265"/>
              </a:cxn>
              <a:cxn ang="0">
                <a:pos x="102" y="244"/>
              </a:cxn>
              <a:cxn ang="0">
                <a:pos x="108" y="228"/>
              </a:cxn>
              <a:cxn ang="0">
                <a:pos x="109" y="216"/>
              </a:cxn>
              <a:cxn ang="0">
                <a:pos x="107" y="199"/>
              </a:cxn>
              <a:cxn ang="0">
                <a:pos x="78" y="193"/>
              </a:cxn>
              <a:cxn ang="0">
                <a:pos x="68" y="205"/>
              </a:cxn>
              <a:cxn ang="0">
                <a:pos x="51" y="208"/>
              </a:cxn>
              <a:cxn ang="0">
                <a:pos x="41" y="211"/>
              </a:cxn>
              <a:cxn ang="0">
                <a:pos x="30" y="215"/>
              </a:cxn>
              <a:cxn ang="0">
                <a:pos x="23" y="207"/>
              </a:cxn>
              <a:cxn ang="0">
                <a:pos x="21" y="196"/>
              </a:cxn>
              <a:cxn ang="0">
                <a:pos x="20" y="181"/>
              </a:cxn>
              <a:cxn ang="0">
                <a:pos x="16" y="159"/>
              </a:cxn>
              <a:cxn ang="0">
                <a:pos x="10" y="151"/>
              </a:cxn>
              <a:cxn ang="0">
                <a:pos x="0" y="153"/>
              </a:cxn>
              <a:cxn ang="0">
                <a:pos x="20" y="129"/>
              </a:cxn>
              <a:cxn ang="0">
                <a:pos x="20" y="118"/>
              </a:cxn>
              <a:cxn ang="0">
                <a:pos x="17" y="98"/>
              </a:cxn>
              <a:cxn ang="0">
                <a:pos x="19" y="82"/>
              </a:cxn>
              <a:cxn ang="0">
                <a:pos x="16" y="61"/>
              </a:cxn>
              <a:cxn ang="0">
                <a:pos x="16" y="46"/>
              </a:cxn>
              <a:cxn ang="0">
                <a:pos x="27" y="23"/>
              </a:cxn>
              <a:cxn ang="0">
                <a:pos x="43" y="12"/>
              </a:cxn>
              <a:cxn ang="0">
                <a:pos x="69" y="18"/>
              </a:cxn>
              <a:cxn ang="0">
                <a:pos x="74" y="11"/>
              </a:cxn>
              <a:cxn ang="0">
                <a:pos x="87" y="0"/>
              </a:cxn>
              <a:cxn ang="0">
                <a:pos x="122" y="6"/>
              </a:cxn>
              <a:cxn ang="0">
                <a:pos x="138" y="15"/>
              </a:cxn>
              <a:cxn ang="0">
                <a:pos x="154" y="25"/>
              </a:cxn>
              <a:cxn ang="0">
                <a:pos x="178" y="18"/>
              </a:cxn>
              <a:cxn ang="0">
                <a:pos x="192" y="14"/>
              </a:cxn>
              <a:cxn ang="0">
                <a:pos x="205" y="28"/>
              </a:cxn>
              <a:cxn ang="0">
                <a:pos x="214" y="48"/>
              </a:cxn>
              <a:cxn ang="0">
                <a:pos x="237" y="50"/>
              </a:cxn>
            </a:cxnLst>
            <a:rect l="0" t="0" r="r" b="b"/>
            <a:pathLst>
              <a:path w="248" h="279">
                <a:moveTo>
                  <a:pt x="237" y="50"/>
                </a:moveTo>
                <a:cubicBezTo>
                  <a:pt x="237" y="51"/>
                  <a:pt x="237" y="52"/>
                  <a:pt x="237" y="53"/>
                </a:cubicBezTo>
                <a:cubicBezTo>
                  <a:pt x="237" y="57"/>
                  <a:pt x="239" y="59"/>
                  <a:pt x="240" y="62"/>
                </a:cubicBezTo>
                <a:cubicBezTo>
                  <a:pt x="241" y="64"/>
                  <a:pt x="241" y="66"/>
                  <a:pt x="242" y="68"/>
                </a:cubicBezTo>
                <a:cubicBezTo>
                  <a:pt x="243" y="70"/>
                  <a:pt x="244" y="70"/>
                  <a:pt x="245" y="72"/>
                </a:cubicBezTo>
                <a:cubicBezTo>
                  <a:pt x="247" y="77"/>
                  <a:pt x="248" y="80"/>
                  <a:pt x="248" y="86"/>
                </a:cubicBezTo>
                <a:cubicBezTo>
                  <a:pt x="248" y="88"/>
                  <a:pt x="246" y="87"/>
                  <a:pt x="244" y="88"/>
                </a:cubicBezTo>
                <a:cubicBezTo>
                  <a:pt x="242" y="90"/>
                  <a:pt x="241" y="93"/>
                  <a:pt x="239" y="95"/>
                </a:cubicBezTo>
                <a:cubicBezTo>
                  <a:pt x="236" y="99"/>
                  <a:pt x="233" y="100"/>
                  <a:pt x="230" y="104"/>
                </a:cubicBezTo>
                <a:cubicBezTo>
                  <a:pt x="224" y="111"/>
                  <a:pt x="216" y="113"/>
                  <a:pt x="216" y="122"/>
                </a:cubicBezTo>
                <a:cubicBezTo>
                  <a:pt x="216" y="127"/>
                  <a:pt x="216" y="130"/>
                  <a:pt x="218" y="134"/>
                </a:cubicBezTo>
                <a:cubicBezTo>
                  <a:pt x="221" y="141"/>
                  <a:pt x="226" y="144"/>
                  <a:pt x="226" y="152"/>
                </a:cubicBezTo>
                <a:cubicBezTo>
                  <a:pt x="226" y="162"/>
                  <a:pt x="226" y="162"/>
                  <a:pt x="226" y="162"/>
                </a:cubicBezTo>
                <a:cubicBezTo>
                  <a:pt x="226" y="175"/>
                  <a:pt x="239" y="179"/>
                  <a:pt x="239" y="192"/>
                </a:cubicBezTo>
                <a:cubicBezTo>
                  <a:pt x="239" y="202"/>
                  <a:pt x="239" y="202"/>
                  <a:pt x="239" y="202"/>
                </a:cubicBezTo>
                <a:cubicBezTo>
                  <a:pt x="239" y="204"/>
                  <a:pt x="238" y="206"/>
                  <a:pt x="237" y="208"/>
                </a:cubicBezTo>
                <a:cubicBezTo>
                  <a:pt x="234" y="215"/>
                  <a:pt x="230" y="220"/>
                  <a:pt x="230" y="228"/>
                </a:cubicBezTo>
                <a:cubicBezTo>
                  <a:pt x="230" y="233"/>
                  <a:pt x="232" y="235"/>
                  <a:pt x="233" y="240"/>
                </a:cubicBezTo>
                <a:cubicBezTo>
                  <a:pt x="233" y="240"/>
                  <a:pt x="233" y="240"/>
                  <a:pt x="233" y="240"/>
                </a:cubicBezTo>
                <a:cubicBezTo>
                  <a:pt x="227" y="244"/>
                  <a:pt x="220" y="245"/>
                  <a:pt x="213" y="245"/>
                </a:cubicBezTo>
                <a:cubicBezTo>
                  <a:pt x="207" y="245"/>
                  <a:pt x="204" y="242"/>
                  <a:pt x="198" y="242"/>
                </a:cubicBezTo>
                <a:cubicBezTo>
                  <a:pt x="194" y="242"/>
                  <a:pt x="192" y="244"/>
                  <a:pt x="189" y="246"/>
                </a:cubicBezTo>
                <a:cubicBezTo>
                  <a:pt x="187" y="248"/>
                  <a:pt x="185" y="248"/>
                  <a:pt x="185" y="249"/>
                </a:cubicBezTo>
                <a:cubicBezTo>
                  <a:pt x="185" y="251"/>
                  <a:pt x="185" y="252"/>
                  <a:pt x="185" y="254"/>
                </a:cubicBezTo>
                <a:cubicBezTo>
                  <a:pt x="185" y="270"/>
                  <a:pt x="185" y="270"/>
                  <a:pt x="185" y="270"/>
                </a:cubicBezTo>
                <a:cubicBezTo>
                  <a:pt x="183" y="270"/>
                  <a:pt x="182" y="270"/>
                  <a:pt x="180" y="270"/>
                </a:cubicBezTo>
                <a:cubicBezTo>
                  <a:pt x="179" y="270"/>
                  <a:pt x="178" y="269"/>
                  <a:pt x="176" y="268"/>
                </a:cubicBezTo>
                <a:cubicBezTo>
                  <a:pt x="174" y="266"/>
                  <a:pt x="173" y="264"/>
                  <a:pt x="171" y="262"/>
                </a:cubicBezTo>
                <a:cubicBezTo>
                  <a:pt x="169" y="260"/>
                  <a:pt x="168" y="257"/>
                  <a:pt x="165" y="256"/>
                </a:cubicBezTo>
                <a:cubicBezTo>
                  <a:pt x="163" y="256"/>
                  <a:pt x="162" y="256"/>
                  <a:pt x="159" y="256"/>
                </a:cubicBezTo>
                <a:cubicBezTo>
                  <a:pt x="156" y="256"/>
                  <a:pt x="154" y="256"/>
                  <a:pt x="151" y="257"/>
                </a:cubicBezTo>
                <a:cubicBezTo>
                  <a:pt x="151" y="257"/>
                  <a:pt x="150" y="257"/>
                  <a:pt x="149" y="257"/>
                </a:cubicBezTo>
                <a:cubicBezTo>
                  <a:pt x="149" y="257"/>
                  <a:pt x="149" y="258"/>
                  <a:pt x="149" y="259"/>
                </a:cubicBezTo>
                <a:cubicBezTo>
                  <a:pt x="148" y="261"/>
                  <a:pt x="147" y="263"/>
                  <a:pt x="146" y="265"/>
                </a:cubicBezTo>
                <a:cubicBezTo>
                  <a:pt x="146" y="269"/>
                  <a:pt x="146" y="272"/>
                  <a:pt x="144" y="275"/>
                </a:cubicBezTo>
                <a:cubicBezTo>
                  <a:pt x="143" y="278"/>
                  <a:pt x="141" y="278"/>
                  <a:pt x="138" y="279"/>
                </a:cubicBezTo>
                <a:cubicBezTo>
                  <a:pt x="138" y="279"/>
                  <a:pt x="138" y="279"/>
                  <a:pt x="138" y="279"/>
                </a:cubicBezTo>
                <a:cubicBezTo>
                  <a:pt x="128" y="276"/>
                  <a:pt x="125" y="270"/>
                  <a:pt x="116" y="265"/>
                </a:cubicBezTo>
                <a:cubicBezTo>
                  <a:pt x="113" y="263"/>
                  <a:pt x="112" y="261"/>
                  <a:pt x="108" y="261"/>
                </a:cubicBezTo>
                <a:cubicBezTo>
                  <a:pt x="103" y="261"/>
                  <a:pt x="101" y="263"/>
                  <a:pt x="96" y="265"/>
                </a:cubicBezTo>
                <a:cubicBezTo>
                  <a:pt x="94" y="264"/>
                  <a:pt x="94" y="264"/>
                  <a:pt x="94" y="264"/>
                </a:cubicBezTo>
                <a:cubicBezTo>
                  <a:pt x="96" y="256"/>
                  <a:pt x="98" y="252"/>
                  <a:pt x="102" y="244"/>
                </a:cubicBezTo>
                <a:cubicBezTo>
                  <a:pt x="104" y="241"/>
                  <a:pt x="105" y="238"/>
                  <a:pt x="106" y="234"/>
                </a:cubicBezTo>
                <a:cubicBezTo>
                  <a:pt x="107" y="232"/>
                  <a:pt x="107" y="230"/>
                  <a:pt x="108" y="228"/>
                </a:cubicBezTo>
                <a:cubicBezTo>
                  <a:pt x="109" y="225"/>
                  <a:pt x="112" y="224"/>
                  <a:pt x="112" y="221"/>
                </a:cubicBezTo>
                <a:cubicBezTo>
                  <a:pt x="112" y="219"/>
                  <a:pt x="110" y="218"/>
                  <a:pt x="109" y="216"/>
                </a:cubicBezTo>
                <a:cubicBezTo>
                  <a:pt x="108" y="215"/>
                  <a:pt x="108" y="213"/>
                  <a:pt x="108" y="210"/>
                </a:cubicBezTo>
                <a:cubicBezTo>
                  <a:pt x="107" y="206"/>
                  <a:pt x="107" y="203"/>
                  <a:pt x="107" y="199"/>
                </a:cubicBezTo>
                <a:cubicBezTo>
                  <a:pt x="97" y="199"/>
                  <a:pt x="93" y="192"/>
                  <a:pt x="83" y="192"/>
                </a:cubicBezTo>
                <a:cubicBezTo>
                  <a:pt x="81" y="192"/>
                  <a:pt x="80" y="192"/>
                  <a:pt x="78" y="193"/>
                </a:cubicBezTo>
                <a:cubicBezTo>
                  <a:pt x="76" y="195"/>
                  <a:pt x="76" y="198"/>
                  <a:pt x="75" y="200"/>
                </a:cubicBezTo>
                <a:cubicBezTo>
                  <a:pt x="73" y="203"/>
                  <a:pt x="71" y="203"/>
                  <a:pt x="68" y="205"/>
                </a:cubicBezTo>
                <a:cubicBezTo>
                  <a:pt x="65" y="208"/>
                  <a:pt x="63" y="210"/>
                  <a:pt x="59" y="210"/>
                </a:cubicBezTo>
                <a:cubicBezTo>
                  <a:pt x="56" y="210"/>
                  <a:pt x="54" y="209"/>
                  <a:pt x="51" y="208"/>
                </a:cubicBezTo>
                <a:cubicBezTo>
                  <a:pt x="50" y="208"/>
                  <a:pt x="50" y="206"/>
                  <a:pt x="49" y="206"/>
                </a:cubicBezTo>
                <a:cubicBezTo>
                  <a:pt x="46" y="206"/>
                  <a:pt x="44" y="209"/>
                  <a:pt x="41" y="211"/>
                </a:cubicBezTo>
                <a:cubicBezTo>
                  <a:pt x="39" y="213"/>
                  <a:pt x="38" y="215"/>
                  <a:pt x="35" y="215"/>
                </a:cubicBezTo>
                <a:cubicBezTo>
                  <a:pt x="30" y="215"/>
                  <a:pt x="30" y="215"/>
                  <a:pt x="30" y="215"/>
                </a:cubicBezTo>
                <a:cubicBezTo>
                  <a:pt x="29" y="212"/>
                  <a:pt x="29" y="210"/>
                  <a:pt x="30" y="207"/>
                </a:cubicBezTo>
                <a:cubicBezTo>
                  <a:pt x="23" y="207"/>
                  <a:pt x="23" y="207"/>
                  <a:pt x="23" y="207"/>
                </a:cubicBezTo>
                <a:cubicBezTo>
                  <a:pt x="23" y="207"/>
                  <a:pt x="23" y="207"/>
                  <a:pt x="23" y="207"/>
                </a:cubicBezTo>
                <a:cubicBezTo>
                  <a:pt x="24" y="203"/>
                  <a:pt x="23" y="199"/>
                  <a:pt x="21" y="196"/>
                </a:cubicBezTo>
                <a:cubicBezTo>
                  <a:pt x="20" y="195"/>
                  <a:pt x="18" y="194"/>
                  <a:pt x="18" y="192"/>
                </a:cubicBezTo>
                <a:cubicBezTo>
                  <a:pt x="18" y="188"/>
                  <a:pt x="20" y="186"/>
                  <a:pt x="20" y="181"/>
                </a:cubicBezTo>
                <a:cubicBezTo>
                  <a:pt x="20" y="175"/>
                  <a:pt x="20" y="171"/>
                  <a:pt x="18" y="165"/>
                </a:cubicBezTo>
                <a:cubicBezTo>
                  <a:pt x="17" y="163"/>
                  <a:pt x="16" y="161"/>
                  <a:pt x="16" y="159"/>
                </a:cubicBezTo>
                <a:cubicBezTo>
                  <a:pt x="16" y="157"/>
                  <a:pt x="18" y="155"/>
                  <a:pt x="16" y="153"/>
                </a:cubicBezTo>
                <a:cubicBezTo>
                  <a:pt x="15" y="151"/>
                  <a:pt x="13" y="151"/>
                  <a:pt x="10" y="151"/>
                </a:cubicBezTo>
                <a:cubicBezTo>
                  <a:pt x="6" y="151"/>
                  <a:pt x="4" y="155"/>
                  <a:pt x="0" y="155"/>
                </a:cubicBezTo>
                <a:cubicBezTo>
                  <a:pt x="0" y="153"/>
                  <a:pt x="0" y="153"/>
                  <a:pt x="0" y="153"/>
                </a:cubicBezTo>
                <a:cubicBezTo>
                  <a:pt x="3" y="147"/>
                  <a:pt x="6" y="144"/>
                  <a:pt x="10" y="139"/>
                </a:cubicBezTo>
                <a:cubicBezTo>
                  <a:pt x="13" y="135"/>
                  <a:pt x="16" y="133"/>
                  <a:pt x="20" y="129"/>
                </a:cubicBezTo>
                <a:cubicBezTo>
                  <a:pt x="22" y="128"/>
                  <a:pt x="24" y="127"/>
                  <a:pt x="24" y="125"/>
                </a:cubicBezTo>
                <a:cubicBezTo>
                  <a:pt x="24" y="122"/>
                  <a:pt x="22" y="121"/>
                  <a:pt x="20" y="118"/>
                </a:cubicBezTo>
                <a:cubicBezTo>
                  <a:pt x="18" y="114"/>
                  <a:pt x="17" y="112"/>
                  <a:pt x="17" y="108"/>
                </a:cubicBezTo>
                <a:cubicBezTo>
                  <a:pt x="17" y="98"/>
                  <a:pt x="17" y="98"/>
                  <a:pt x="17" y="98"/>
                </a:cubicBezTo>
                <a:cubicBezTo>
                  <a:pt x="17" y="92"/>
                  <a:pt x="19" y="88"/>
                  <a:pt x="19" y="82"/>
                </a:cubicBezTo>
                <a:cubicBezTo>
                  <a:pt x="19" y="82"/>
                  <a:pt x="19" y="82"/>
                  <a:pt x="19" y="82"/>
                </a:cubicBezTo>
                <a:cubicBezTo>
                  <a:pt x="18" y="78"/>
                  <a:pt x="18" y="76"/>
                  <a:pt x="17" y="72"/>
                </a:cubicBezTo>
                <a:cubicBezTo>
                  <a:pt x="17" y="68"/>
                  <a:pt x="16" y="65"/>
                  <a:pt x="16" y="61"/>
                </a:cubicBezTo>
                <a:cubicBezTo>
                  <a:pt x="16" y="55"/>
                  <a:pt x="15" y="52"/>
                  <a:pt x="16" y="46"/>
                </a:cubicBezTo>
                <a:cubicBezTo>
                  <a:pt x="16" y="46"/>
                  <a:pt x="16" y="46"/>
                  <a:pt x="16" y="46"/>
                </a:cubicBezTo>
                <a:cubicBezTo>
                  <a:pt x="18" y="43"/>
                  <a:pt x="19" y="39"/>
                  <a:pt x="21" y="34"/>
                </a:cubicBezTo>
                <a:cubicBezTo>
                  <a:pt x="23" y="30"/>
                  <a:pt x="23" y="26"/>
                  <a:pt x="27" y="23"/>
                </a:cubicBezTo>
                <a:cubicBezTo>
                  <a:pt x="30" y="22"/>
                  <a:pt x="32" y="22"/>
                  <a:pt x="34" y="20"/>
                </a:cubicBezTo>
                <a:cubicBezTo>
                  <a:pt x="38" y="18"/>
                  <a:pt x="39" y="14"/>
                  <a:pt x="43" y="12"/>
                </a:cubicBezTo>
                <a:cubicBezTo>
                  <a:pt x="44" y="12"/>
                  <a:pt x="45" y="12"/>
                  <a:pt x="45" y="11"/>
                </a:cubicBezTo>
                <a:cubicBezTo>
                  <a:pt x="69" y="18"/>
                  <a:pt x="69" y="18"/>
                  <a:pt x="69" y="18"/>
                </a:cubicBezTo>
                <a:cubicBezTo>
                  <a:pt x="70" y="18"/>
                  <a:pt x="71" y="18"/>
                  <a:pt x="72" y="17"/>
                </a:cubicBezTo>
                <a:cubicBezTo>
                  <a:pt x="73" y="15"/>
                  <a:pt x="73" y="14"/>
                  <a:pt x="74" y="11"/>
                </a:cubicBezTo>
                <a:cubicBezTo>
                  <a:pt x="75" y="9"/>
                  <a:pt x="75" y="7"/>
                  <a:pt x="76" y="5"/>
                </a:cubicBezTo>
                <a:cubicBezTo>
                  <a:pt x="78" y="1"/>
                  <a:pt x="83" y="0"/>
                  <a:pt x="87" y="0"/>
                </a:cubicBezTo>
                <a:cubicBezTo>
                  <a:pt x="95" y="0"/>
                  <a:pt x="98" y="5"/>
                  <a:pt x="105" y="6"/>
                </a:cubicBezTo>
                <a:cubicBezTo>
                  <a:pt x="112" y="7"/>
                  <a:pt x="116" y="5"/>
                  <a:pt x="122" y="6"/>
                </a:cubicBezTo>
                <a:cubicBezTo>
                  <a:pt x="127" y="7"/>
                  <a:pt x="130" y="10"/>
                  <a:pt x="134" y="12"/>
                </a:cubicBezTo>
                <a:cubicBezTo>
                  <a:pt x="136" y="13"/>
                  <a:pt x="137" y="14"/>
                  <a:pt x="138" y="15"/>
                </a:cubicBezTo>
                <a:cubicBezTo>
                  <a:pt x="141" y="17"/>
                  <a:pt x="141" y="19"/>
                  <a:pt x="143" y="21"/>
                </a:cubicBezTo>
                <a:cubicBezTo>
                  <a:pt x="147" y="24"/>
                  <a:pt x="150" y="25"/>
                  <a:pt x="154" y="25"/>
                </a:cubicBezTo>
                <a:cubicBezTo>
                  <a:pt x="159" y="25"/>
                  <a:pt x="161" y="24"/>
                  <a:pt x="166" y="22"/>
                </a:cubicBezTo>
                <a:cubicBezTo>
                  <a:pt x="171" y="21"/>
                  <a:pt x="173" y="20"/>
                  <a:pt x="178" y="18"/>
                </a:cubicBezTo>
                <a:cubicBezTo>
                  <a:pt x="181" y="17"/>
                  <a:pt x="183" y="16"/>
                  <a:pt x="186" y="15"/>
                </a:cubicBezTo>
                <a:cubicBezTo>
                  <a:pt x="188" y="14"/>
                  <a:pt x="190" y="15"/>
                  <a:pt x="192" y="14"/>
                </a:cubicBezTo>
                <a:cubicBezTo>
                  <a:pt x="197" y="14"/>
                  <a:pt x="199" y="12"/>
                  <a:pt x="204" y="11"/>
                </a:cubicBezTo>
                <a:cubicBezTo>
                  <a:pt x="205" y="18"/>
                  <a:pt x="203" y="22"/>
                  <a:pt x="205" y="28"/>
                </a:cubicBezTo>
                <a:cubicBezTo>
                  <a:pt x="206" y="34"/>
                  <a:pt x="208" y="37"/>
                  <a:pt x="211" y="42"/>
                </a:cubicBezTo>
                <a:cubicBezTo>
                  <a:pt x="212" y="44"/>
                  <a:pt x="212" y="46"/>
                  <a:pt x="214" y="48"/>
                </a:cubicBezTo>
                <a:cubicBezTo>
                  <a:pt x="215" y="48"/>
                  <a:pt x="216" y="48"/>
                  <a:pt x="216" y="48"/>
                </a:cubicBezTo>
                <a:cubicBezTo>
                  <a:pt x="224" y="52"/>
                  <a:pt x="229" y="49"/>
                  <a:pt x="237" y="5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25"/>
          <p:cNvSpPr>
            <a:spLocks/>
          </p:cNvSpPr>
          <p:nvPr/>
        </p:nvSpPr>
        <p:spPr bwMode="auto">
          <a:xfrm>
            <a:off x="5773654" y="5197646"/>
            <a:ext cx="749691" cy="613269"/>
          </a:xfrm>
          <a:custGeom>
            <a:avLst/>
            <a:gdLst/>
            <a:ahLst/>
            <a:cxnLst>
              <a:cxn ang="0">
                <a:pos x="152" y="1"/>
              </a:cxn>
              <a:cxn ang="0">
                <a:pos x="184" y="0"/>
              </a:cxn>
              <a:cxn ang="0">
                <a:pos x="219" y="7"/>
              </a:cxn>
              <a:cxn ang="0">
                <a:pos x="230" y="23"/>
              </a:cxn>
              <a:cxn ang="0">
                <a:pos x="254" y="26"/>
              </a:cxn>
              <a:cxn ang="0">
                <a:pos x="263" y="18"/>
              </a:cxn>
              <a:cxn ang="0">
                <a:pos x="261" y="44"/>
              </a:cxn>
              <a:cxn ang="0">
                <a:pos x="268" y="61"/>
              </a:cxn>
              <a:cxn ang="0">
                <a:pos x="254" y="75"/>
              </a:cxn>
              <a:cxn ang="0">
                <a:pos x="244" y="91"/>
              </a:cxn>
              <a:cxn ang="0">
                <a:pos x="260" y="89"/>
              </a:cxn>
              <a:cxn ang="0">
                <a:pos x="262" y="101"/>
              </a:cxn>
              <a:cxn ang="0">
                <a:pos x="262" y="128"/>
              </a:cxn>
              <a:cxn ang="0">
                <a:pos x="267" y="143"/>
              </a:cxn>
              <a:cxn ang="0">
                <a:pos x="270" y="148"/>
              </a:cxn>
              <a:cxn ang="0">
                <a:pos x="263" y="156"/>
              </a:cxn>
              <a:cxn ang="0">
                <a:pos x="252" y="167"/>
              </a:cxn>
              <a:cxn ang="0">
                <a:pos x="243" y="170"/>
              </a:cxn>
              <a:cxn ang="0">
                <a:pos x="233" y="168"/>
              </a:cxn>
              <a:cxn ang="0">
                <a:pos x="227" y="181"/>
              </a:cxn>
              <a:cxn ang="0">
                <a:pos x="207" y="185"/>
              </a:cxn>
              <a:cxn ang="0">
                <a:pos x="195" y="192"/>
              </a:cxn>
              <a:cxn ang="0">
                <a:pos x="179" y="184"/>
              </a:cxn>
              <a:cxn ang="0">
                <a:pos x="167" y="171"/>
              </a:cxn>
              <a:cxn ang="0">
                <a:pos x="151" y="181"/>
              </a:cxn>
              <a:cxn ang="0">
                <a:pos x="140" y="189"/>
              </a:cxn>
              <a:cxn ang="0">
                <a:pos x="127" y="198"/>
              </a:cxn>
              <a:cxn ang="0">
                <a:pos x="119" y="202"/>
              </a:cxn>
              <a:cxn ang="0">
                <a:pos x="115" y="213"/>
              </a:cxn>
              <a:cxn ang="0">
                <a:pos x="101" y="212"/>
              </a:cxn>
              <a:cxn ang="0">
                <a:pos x="84" y="203"/>
              </a:cxn>
              <a:cxn ang="0">
                <a:pos x="68" y="206"/>
              </a:cxn>
              <a:cxn ang="0">
                <a:pos x="47" y="215"/>
              </a:cxn>
              <a:cxn ang="0">
                <a:pos x="38" y="211"/>
              </a:cxn>
              <a:cxn ang="0">
                <a:pos x="44" y="198"/>
              </a:cxn>
              <a:cxn ang="0">
                <a:pos x="47" y="188"/>
              </a:cxn>
              <a:cxn ang="0">
                <a:pos x="39" y="171"/>
              </a:cxn>
              <a:cxn ang="0">
                <a:pos x="29" y="162"/>
              </a:cxn>
              <a:cxn ang="0">
                <a:pos x="36" y="139"/>
              </a:cxn>
              <a:cxn ang="0">
                <a:pos x="42" y="128"/>
              </a:cxn>
              <a:cxn ang="0">
                <a:pos x="41" y="115"/>
              </a:cxn>
              <a:cxn ang="0">
                <a:pos x="9" y="116"/>
              </a:cxn>
              <a:cxn ang="0">
                <a:pos x="2" y="92"/>
              </a:cxn>
              <a:cxn ang="0">
                <a:pos x="7" y="79"/>
              </a:cxn>
              <a:cxn ang="0">
                <a:pos x="15" y="70"/>
              </a:cxn>
              <a:cxn ang="0">
                <a:pos x="27" y="79"/>
              </a:cxn>
              <a:cxn ang="0">
                <a:pos x="40" y="72"/>
              </a:cxn>
              <a:cxn ang="0">
                <a:pos x="44" y="78"/>
              </a:cxn>
              <a:cxn ang="0">
                <a:pos x="62" y="76"/>
              </a:cxn>
              <a:cxn ang="0">
                <a:pos x="77" y="68"/>
              </a:cxn>
              <a:cxn ang="0">
                <a:pos x="86" y="67"/>
              </a:cxn>
              <a:cxn ang="0">
                <a:pos x="95" y="59"/>
              </a:cxn>
              <a:cxn ang="0">
                <a:pos x="119" y="53"/>
              </a:cxn>
              <a:cxn ang="0">
                <a:pos x="123" y="44"/>
              </a:cxn>
              <a:cxn ang="0">
                <a:pos x="106" y="36"/>
              </a:cxn>
              <a:cxn ang="0">
                <a:pos x="94" y="20"/>
              </a:cxn>
              <a:cxn ang="0">
                <a:pos x="95" y="13"/>
              </a:cxn>
              <a:cxn ang="0">
                <a:pos x="103" y="10"/>
              </a:cxn>
              <a:cxn ang="0">
                <a:pos x="131" y="9"/>
              </a:cxn>
            </a:cxnLst>
            <a:rect l="0" t="0" r="r" b="b"/>
            <a:pathLst>
              <a:path w="270" h="215">
                <a:moveTo>
                  <a:pt x="131" y="9"/>
                </a:moveTo>
                <a:cubicBezTo>
                  <a:pt x="138" y="7"/>
                  <a:pt x="144" y="1"/>
                  <a:pt x="152" y="1"/>
                </a:cubicBezTo>
                <a:cubicBezTo>
                  <a:pt x="157" y="1"/>
                  <a:pt x="159" y="5"/>
                  <a:pt x="165" y="5"/>
                </a:cubicBezTo>
                <a:cubicBezTo>
                  <a:pt x="173" y="5"/>
                  <a:pt x="176" y="0"/>
                  <a:pt x="184" y="0"/>
                </a:cubicBezTo>
                <a:cubicBezTo>
                  <a:pt x="191" y="0"/>
                  <a:pt x="194" y="7"/>
                  <a:pt x="200" y="7"/>
                </a:cubicBezTo>
                <a:cubicBezTo>
                  <a:pt x="219" y="7"/>
                  <a:pt x="219" y="7"/>
                  <a:pt x="219" y="7"/>
                </a:cubicBezTo>
                <a:cubicBezTo>
                  <a:pt x="222" y="7"/>
                  <a:pt x="225" y="10"/>
                  <a:pt x="226" y="13"/>
                </a:cubicBezTo>
                <a:cubicBezTo>
                  <a:pt x="228" y="17"/>
                  <a:pt x="229" y="20"/>
                  <a:pt x="230" y="23"/>
                </a:cubicBezTo>
                <a:cubicBezTo>
                  <a:pt x="233" y="30"/>
                  <a:pt x="238" y="33"/>
                  <a:pt x="245" y="33"/>
                </a:cubicBezTo>
                <a:cubicBezTo>
                  <a:pt x="249" y="33"/>
                  <a:pt x="251" y="30"/>
                  <a:pt x="254" y="26"/>
                </a:cubicBezTo>
                <a:cubicBezTo>
                  <a:pt x="257" y="23"/>
                  <a:pt x="259" y="21"/>
                  <a:pt x="263" y="18"/>
                </a:cubicBezTo>
                <a:cubicBezTo>
                  <a:pt x="263" y="18"/>
                  <a:pt x="263" y="18"/>
                  <a:pt x="263" y="18"/>
                </a:cubicBezTo>
                <a:cubicBezTo>
                  <a:pt x="263" y="24"/>
                  <a:pt x="261" y="28"/>
                  <a:pt x="261" y="34"/>
                </a:cubicBezTo>
                <a:cubicBezTo>
                  <a:pt x="261" y="44"/>
                  <a:pt x="261" y="44"/>
                  <a:pt x="261" y="44"/>
                </a:cubicBezTo>
                <a:cubicBezTo>
                  <a:pt x="261" y="48"/>
                  <a:pt x="262" y="50"/>
                  <a:pt x="264" y="54"/>
                </a:cubicBezTo>
                <a:cubicBezTo>
                  <a:pt x="266" y="57"/>
                  <a:pt x="268" y="58"/>
                  <a:pt x="268" y="61"/>
                </a:cubicBezTo>
                <a:cubicBezTo>
                  <a:pt x="268" y="63"/>
                  <a:pt x="266" y="64"/>
                  <a:pt x="264" y="65"/>
                </a:cubicBezTo>
                <a:cubicBezTo>
                  <a:pt x="260" y="69"/>
                  <a:pt x="257" y="71"/>
                  <a:pt x="254" y="75"/>
                </a:cubicBezTo>
                <a:cubicBezTo>
                  <a:pt x="250" y="80"/>
                  <a:pt x="247" y="83"/>
                  <a:pt x="244" y="89"/>
                </a:cubicBezTo>
                <a:cubicBezTo>
                  <a:pt x="244" y="91"/>
                  <a:pt x="244" y="91"/>
                  <a:pt x="244" y="91"/>
                </a:cubicBezTo>
                <a:cubicBezTo>
                  <a:pt x="248" y="91"/>
                  <a:pt x="250" y="87"/>
                  <a:pt x="254" y="87"/>
                </a:cubicBezTo>
                <a:cubicBezTo>
                  <a:pt x="257" y="87"/>
                  <a:pt x="259" y="87"/>
                  <a:pt x="260" y="89"/>
                </a:cubicBezTo>
                <a:cubicBezTo>
                  <a:pt x="262" y="91"/>
                  <a:pt x="260" y="93"/>
                  <a:pt x="260" y="95"/>
                </a:cubicBezTo>
                <a:cubicBezTo>
                  <a:pt x="260" y="97"/>
                  <a:pt x="261" y="99"/>
                  <a:pt x="262" y="101"/>
                </a:cubicBezTo>
                <a:cubicBezTo>
                  <a:pt x="264" y="107"/>
                  <a:pt x="264" y="111"/>
                  <a:pt x="264" y="117"/>
                </a:cubicBezTo>
                <a:cubicBezTo>
                  <a:pt x="264" y="122"/>
                  <a:pt x="262" y="124"/>
                  <a:pt x="262" y="128"/>
                </a:cubicBezTo>
                <a:cubicBezTo>
                  <a:pt x="262" y="130"/>
                  <a:pt x="264" y="131"/>
                  <a:pt x="265" y="132"/>
                </a:cubicBezTo>
                <a:cubicBezTo>
                  <a:pt x="267" y="135"/>
                  <a:pt x="268" y="139"/>
                  <a:pt x="267" y="143"/>
                </a:cubicBezTo>
                <a:cubicBezTo>
                  <a:pt x="267" y="143"/>
                  <a:pt x="267" y="143"/>
                  <a:pt x="267" y="143"/>
                </a:cubicBezTo>
                <a:cubicBezTo>
                  <a:pt x="270" y="148"/>
                  <a:pt x="270" y="148"/>
                  <a:pt x="270" y="148"/>
                </a:cubicBezTo>
                <a:cubicBezTo>
                  <a:pt x="270" y="150"/>
                  <a:pt x="270" y="151"/>
                  <a:pt x="269" y="152"/>
                </a:cubicBezTo>
                <a:cubicBezTo>
                  <a:pt x="268" y="155"/>
                  <a:pt x="266" y="155"/>
                  <a:pt x="263" y="156"/>
                </a:cubicBezTo>
                <a:cubicBezTo>
                  <a:pt x="261" y="158"/>
                  <a:pt x="260" y="159"/>
                  <a:pt x="258" y="161"/>
                </a:cubicBezTo>
                <a:cubicBezTo>
                  <a:pt x="256" y="164"/>
                  <a:pt x="254" y="165"/>
                  <a:pt x="252" y="167"/>
                </a:cubicBezTo>
                <a:cubicBezTo>
                  <a:pt x="252" y="167"/>
                  <a:pt x="252" y="169"/>
                  <a:pt x="251" y="169"/>
                </a:cubicBezTo>
                <a:cubicBezTo>
                  <a:pt x="248" y="170"/>
                  <a:pt x="246" y="170"/>
                  <a:pt x="243" y="170"/>
                </a:cubicBezTo>
                <a:cubicBezTo>
                  <a:pt x="241" y="170"/>
                  <a:pt x="240" y="170"/>
                  <a:pt x="239" y="170"/>
                </a:cubicBezTo>
                <a:cubicBezTo>
                  <a:pt x="236" y="170"/>
                  <a:pt x="235" y="168"/>
                  <a:pt x="233" y="168"/>
                </a:cubicBezTo>
                <a:cubicBezTo>
                  <a:pt x="231" y="168"/>
                  <a:pt x="230" y="170"/>
                  <a:pt x="229" y="171"/>
                </a:cubicBezTo>
                <a:cubicBezTo>
                  <a:pt x="227" y="174"/>
                  <a:pt x="227" y="177"/>
                  <a:pt x="227" y="181"/>
                </a:cubicBezTo>
                <a:cubicBezTo>
                  <a:pt x="221" y="180"/>
                  <a:pt x="219" y="177"/>
                  <a:pt x="213" y="173"/>
                </a:cubicBezTo>
                <a:cubicBezTo>
                  <a:pt x="210" y="177"/>
                  <a:pt x="210" y="181"/>
                  <a:pt x="207" y="185"/>
                </a:cubicBezTo>
                <a:cubicBezTo>
                  <a:pt x="206" y="187"/>
                  <a:pt x="204" y="188"/>
                  <a:pt x="201" y="189"/>
                </a:cubicBezTo>
                <a:cubicBezTo>
                  <a:pt x="199" y="190"/>
                  <a:pt x="198" y="192"/>
                  <a:pt x="195" y="192"/>
                </a:cubicBezTo>
                <a:cubicBezTo>
                  <a:pt x="191" y="192"/>
                  <a:pt x="189" y="188"/>
                  <a:pt x="185" y="186"/>
                </a:cubicBezTo>
                <a:cubicBezTo>
                  <a:pt x="183" y="185"/>
                  <a:pt x="182" y="185"/>
                  <a:pt x="179" y="184"/>
                </a:cubicBezTo>
                <a:cubicBezTo>
                  <a:pt x="174" y="183"/>
                  <a:pt x="173" y="178"/>
                  <a:pt x="170" y="174"/>
                </a:cubicBezTo>
                <a:cubicBezTo>
                  <a:pt x="169" y="173"/>
                  <a:pt x="168" y="171"/>
                  <a:pt x="167" y="171"/>
                </a:cubicBezTo>
                <a:cubicBezTo>
                  <a:pt x="164" y="171"/>
                  <a:pt x="163" y="173"/>
                  <a:pt x="161" y="174"/>
                </a:cubicBezTo>
                <a:cubicBezTo>
                  <a:pt x="157" y="176"/>
                  <a:pt x="154" y="177"/>
                  <a:pt x="151" y="181"/>
                </a:cubicBezTo>
                <a:cubicBezTo>
                  <a:pt x="150" y="184"/>
                  <a:pt x="150" y="186"/>
                  <a:pt x="148" y="187"/>
                </a:cubicBezTo>
                <a:cubicBezTo>
                  <a:pt x="146" y="189"/>
                  <a:pt x="143" y="188"/>
                  <a:pt x="140" y="189"/>
                </a:cubicBezTo>
                <a:cubicBezTo>
                  <a:pt x="139" y="190"/>
                  <a:pt x="138" y="192"/>
                  <a:pt x="137" y="192"/>
                </a:cubicBezTo>
                <a:cubicBezTo>
                  <a:pt x="133" y="195"/>
                  <a:pt x="131" y="197"/>
                  <a:pt x="127" y="198"/>
                </a:cubicBezTo>
                <a:cubicBezTo>
                  <a:pt x="125" y="199"/>
                  <a:pt x="123" y="200"/>
                  <a:pt x="121" y="201"/>
                </a:cubicBezTo>
                <a:cubicBezTo>
                  <a:pt x="120" y="201"/>
                  <a:pt x="119" y="201"/>
                  <a:pt x="119" y="202"/>
                </a:cubicBezTo>
                <a:cubicBezTo>
                  <a:pt x="117" y="204"/>
                  <a:pt x="120" y="207"/>
                  <a:pt x="118" y="210"/>
                </a:cubicBezTo>
                <a:cubicBezTo>
                  <a:pt x="118" y="211"/>
                  <a:pt x="116" y="212"/>
                  <a:pt x="115" y="213"/>
                </a:cubicBezTo>
                <a:cubicBezTo>
                  <a:pt x="113" y="214"/>
                  <a:pt x="113" y="215"/>
                  <a:pt x="111" y="215"/>
                </a:cubicBezTo>
                <a:cubicBezTo>
                  <a:pt x="107" y="215"/>
                  <a:pt x="105" y="213"/>
                  <a:pt x="101" y="212"/>
                </a:cubicBezTo>
                <a:cubicBezTo>
                  <a:pt x="96" y="210"/>
                  <a:pt x="93" y="211"/>
                  <a:pt x="89" y="208"/>
                </a:cubicBezTo>
                <a:cubicBezTo>
                  <a:pt x="87" y="207"/>
                  <a:pt x="86" y="204"/>
                  <a:pt x="84" y="203"/>
                </a:cubicBezTo>
                <a:cubicBezTo>
                  <a:pt x="82" y="201"/>
                  <a:pt x="79" y="201"/>
                  <a:pt x="75" y="201"/>
                </a:cubicBezTo>
                <a:cubicBezTo>
                  <a:pt x="72" y="201"/>
                  <a:pt x="71" y="204"/>
                  <a:pt x="68" y="206"/>
                </a:cubicBezTo>
                <a:cubicBezTo>
                  <a:pt x="64" y="208"/>
                  <a:pt x="61" y="209"/>
                  <a:pt x="56" y="211"/>
                </a:cubicBezTo>
                <a:cubicBezTo>
                  <a:pt x="53" y="212"/>
                  <a:pt x="51" y="215"/>
                  <a:pt x="47" y="215"/>
                </a:cubicBezTo>
                <a:cubicBezTo>
                  <a:pt x="46" y="215"/>
                  <a:pt x="45" y="214"/>
                  <a:pt x="44" y="213"/>
                </a:cubicBezTo>
                <a:cubicBezTo>
                  <a:pt x="42" y="212"/>
                  <a:pt x="41" y="212"/>
                  <a:pt x="38" y="211"/>
                </a:cubicBezTo>
                <a:cubicBezTo>
                  <a:pt x="38" y="212"/>
                  <a:pt x="38" y="212"/>
                  <a:pt x="38" y="212"/>
                </a:cubicBezTo>
                <a:cubicBezTo>
                  <a:pt x="40" y="206"/>
                  <a:pt x="41" y="203"/>
                  <a:pt x="44" y="198"/>
                </a:cubicBezTo>
                <a:cubicBezTo>
                  <a:pt x="45" y="197"/>
                  <a:pt x="46" y="198"/>
                  <a:pt x="46" y="197"/>
                </a:cubicBezTo>
                <a:cubicBezTo>
                  <a:pt x="48" y="194"/>
                  <a:pt x="47" y="191"/>
                  <a:pt x="47" y="188"/>
                </a:cubicBezTo>
                <a:cubicBezTo>
                  <a:pt x="47" y="183"/>
                  <a:pt x="45" y="180"/>
                  <a:pt x="43" y="175"/>
                </a:cubicBezTo>
                <a:cubicBezTo>
                  <a:pt x="42" y="173"/>
                  <a:pt x="40" y="173"/>
                  <a:pt x="39" y="171"/>
                </a:cubicBezTo>
                <a:cubicBezTo>
                  <a:pt x="37" y="170"/>
                  <a:pt x="36" y="168"/>
                  <a:pt x="34" y="166"/>
                </a:cubicBezTo>
                <a:cubicBezTo>
                  <a:pt x="32" y="165"/>
                  <a:pt x="29" y="165"/>
                  <a:pt x="29" y="162"/>
                </a:cubicBezTo>
                <a:cubicBezTo>
                  <a:pt x="29" y="155"/>
                  <a:pt x="37" y="152"/>
                  <a:pt x="37" y="144"/>
                </a:cubicBezTo>
                <a:cubicBezTo>
                  <a:pt x="37" y="142"/>
                  <a:pt x="36" y="141"/>
                  <a:pt x="36" y="139"/>
                </a:cubicBezTo>
                <a:cubicBezTo>
                  <a:pt x="36" y="137"/>
                  <a:pt x="37" y="135"/>
                  <a:pt x="39" y="132"/>
                </a:cubicBezTo>
                <a:cubicBezTo>
                  <a:pt x="40" y="131"/>
                  <a:pt x="40" y="129"/>
                  <a:pt x="42" y="128"/>
                </a:cubicBezTo>
                <a:cubicBezTo>
                  <a:pt x="43" y="127"/>
                  <a:pt x="46" y="127"/>
                  <a:pt x="46" y="125"/>
                </a:cubicBezTo>
                <a:cubicBezTo>
                  <a:pt x="46" y="121"/>
                  <a:pt x="43" y="119"/>
                  <a:pt x="41" y="115"/>
                </a:cubicBezTo>
                <a:cubicBezTo>
                  <a:pt x="39" y="113"/>
                  <a:pt x="38" y="111"/>
                  <a:pt x="35" y="110"/>
                </a:cubicBezTo>
                <a:cubicBezTo>
                  <a:pt x="9" y="116"/>
                  <a:pt x="9" y="116"/>
                  <a:pt x="9" y="116"/>
                </a:cubicBezTo>
                <a:cubicBezTo>
                  <a:pt x="5" y="112"/>
                  <a:pt x="3" y="108"/>
                  <a:pt x="2" y="102"/>
                </a:cubicBezTo>
                <a:cubicBezTo>
                  <a:pt x="2" y="99"/>
                  <a:pt x="3" y="96"/>
                  <a:pt x="2" y="92"/>
                </a:cubicBezTo>
                <a:cubicBezTo>
                  <a:pt x="1" y="90"/>
                  <a:pt x="0" y="90"/>
                  <a:pt x="0" y="87"/>
                </a:cubicBezTo>
                <a:cubicBezTo>
                  <a:pt x="0" y="83"/>
                  <a:pt x="4" y="82"/>
                  <a:pt x="7" y="79"/>
                </a:cubicBezTo>
                <a:cubicBezTo>
                  <a:pt x="9" y="78"/>
                  <a:pt x="10" y="77"/>
                  <a:pt x="11" y="75"/>
                </a:cubicBezTo>
                <a:cubicBezTo>
                  <a:pt x="13" y="73"/>
                  <a:pt x="13" y="70"/>
                  <a:pt x="15" y="70"/>
                </a:cubicBezTo>
                <a:cubicBezTo>
                  <a:pt x="19" y="70"/>
                  <a:pt x="19" y="75"/>
                  <a:pt x="21" y="77"/>
                </a:cubicBezTo>
                <a:cubicBezTo>
                  <a:pt x="23" y="79"/>
                  <a:pt x="25" y="79"/>
                  <a:pt x="27" y="79"/>
                </a:cubicBezTo>
                <a:cubicBezTo>
                  <a:pt x="32" y="79"/>
                  <a:pt x="34" y="77"/>
                  <a:pt x="37" y="74"/>
                </a:cubicBezTo>
                <a:cubicBezTo>
                  <a:pt x="38" y="74"/>
                  <a:pt x="39" y="72"/>
                  <a:pt x="40" y="72"/>
                </a:cubicBezTo>
                <a:cubicBezTo>
                  <a:pt x="41" y="72"/>
                  <a:pt x="42" y="72"/>
                  <a:pt x="43" y="72"/>
                </a:cubicBezTo>
                <a:cubicBezTo>
                  <a:pt x="43" y="75"/>
                  <a:pt x="43" y="76"/>
                  <a:pt x="44" y="78"/>
                </a:cubicBezTo>
                <a:cubicBezTo>
                  <a:pt x="56" y="78"/>
                  <a:pt x="56" y="78"/>
                  <a:pt x="56" y="78"/>
                </a:cubicBezTo>
                <a:cubicBezTo>
                  <a:pt x="58" y="78"/>
                  <a:pt x="59" y="77"/>
                  <a:pt x="62" y="76"/>
                </a:cubicBezTo>
                <a:cubicBezTo>
                  <a:pt x="66" y="76"/>
                  <a:pt x="69" y="75"/>
                  <a:pt x="72" y="72"/>
                </a:cubicBezTo>
                <a:cubicBezTo>
                  <a:pt x="74" y="71"/>
                  <a:pt x="75" y="69"/>
                  <a:pt x="77" y="68"/>
                </a:cubicBezTo>
                <a:cubicBezTo>
                  <a:pt x="79" y="67"/>
                  <a:pt x="81" y="68"/>
                  <a:pt x="83" y="67"/>
                </a:cubicBezTo>
                <a:cubicBezTo>
                  <a:pt x="85" y="67"/>
                  <a:pt x="84" y="68"/>
                  <a:pt x="86" y="67"/>
                </a:cubicBezTo>
                <a:cubicBezTo>
                  <a:pt x="86" y="67"/>
                  <a:pt x="86" y="67"/>
                  <a:pt x="86" y="67"/>
                </a:cubicBezTo>
                <a:cubicBezTo>
                  <a:pt x="89" y="65"/>
                  <a:pt x="91" y="60"/>
                  <a:pt x="95" y="59"/>
                </a:cubicBezTo>
                <a:cubicBezTo>
                  <a:pt x="99" y="58"/>
                  <a:pt x="102" y="58"/>
                  <a:pt x="107" y="57"/>
                </a:cubicBezTo>
                <a:cubicBezTo>
                  <a:pt x="112" y="57"/>
                  <a:pt x="115" y="56"/>
                  <a:pt x="119" y="53"/>
                </a:cubicBezTo>
                <a:cubicBezTo>
                  <a:pt x="122" y="52"/>
                  <a:pt x="125" y="50"/>
                  <a:pt x="125" y="47"/>
                </a:cubicBezTo>
                <a:cubicBezTo>
                  <a:pt x="125" y="45"/>
                  <a:pt x="124" y="45"/>
                  <a:pt x="123" y="44"/>
                </a:cubicBezTo>
                <a:cubicBezTo>
                  <a:pt x="121" y="43"/>
                  <a:pt x="119" y="42"/>
                  <a:pt x="117" y="41"/>
                </a:cubicBezTo>
                <a:cubicBezTo>
                  <a:pt x="113" y="39"/>
                  <a:pt x="110" y="38"/>
                  <a:pt x="106" y="36"/>
                </a:cubicBezTo>
                <a:cubicBezTo>
                  <a:pt x="102" y="35"/>
                  <a:pt x="101" y="33"/>
                  <a:pt x="98" y="30"/>
                </a:cubicBezTo>
                <a:cubicBezTo>
                  <a:pt x="96" y="27"/>
                  <a:pt x="94" y="24"/>
                  <a:pt x="94" y="20"/>
                </a:cubicBezTo>
                <a:cubicBezTo>
                  <a:pt x="94" y="18"/>
                  <a:pt x="94" y="17"/>
                  <a:pt x="95" y="15"/>
                </a:cubicBezTo>
                <a:cubicBezTo>
                  <a:pt x="95" y="14"/>
                  <a:pt x="95" y="13"/>
                  <a:pt x="95" y="13"/>
                </a:cubicBezTo>
                <a:cubicBezTo>
                  <a:pt x="96" y="12"/>
                  <a:pt x="98" y="12"/>
                  <a:pt x="99" y="11"/>
                </a:cubicBezTo>
                <a:cubicBezTo>
                  <a:pt x="101" y="11"/>
                  <a:pt x="102" y="10"/>
                  <a:pt x="103" y="10"/>
                </a:cubicBezTo>
                <a:cubicBezTo>
                  <a:pt x="109" y="10"/>
                  <a:pt x="112" y="14"/>
                  <a:pt x="117" y="14"/>
                </a:cubicBezTo>
                <a:cubicBezTo>
                  <a:pt x="123" y="14"/>
                  <a:pt x="125" y="11"/>
                  <a:pt x="131"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26"/>
          <p:cNvSpPr>
            <a:spLocks/>
          </p:cNvSpPr>
          <p:nvPr/>
        </p:nvSpPr>
        <p:spPr bwMode="auto">
          <a:xfrm>
            <a:off x="5871716" y="3507103"/>
            <a:ext cx="408060" cy="691144"/>
          </a:xfrm>
          <a:custGeom>
            <a:avLst/>
            <a:gdLst/>
            <a:ahLst/>
            <a:cxnLst>
              <a:cxn ang="0">
                <a:pos x="0" y="113"/>
              </a:cxn>
              <a:cxn ang="0">
                <a:pos x="6" y="121"/>
              </a:cxn>
              <a:cxn ang="0">
                <a:pos x="11" y="126"/>
              </a:cxn>
              <a:cxn ang="0">
                <a:pos x="24" y="130"/>
              </a:cxn>
              <a:cxn ang="0">
                <a:pos x="37" y="140"/>
              </a:cxn>
              <a:cxn ang="0">
                <a:pos x="43" y="150"/>
              </a:cxn>
              <a:cxn ang="0">
                <a:pos x="39" y="157"/>
              </a:cxn>
              <a:cxn ang="0">
                <a:pos x="42" y="160"/>
              </a:cxn>
              <a:cxn ang="0">
                <a:pos x="46" y="172"/>
              </a:cxn>
              <a:cxn ang="0">
                <a:pos x="47" y="186"/>
              </a:cxn>
              <a:cxn ang="0">
                <a:pos x="42" y="203"/>
              </a:cxn>
              <a:cxn ang="0">
                <a:pos x="46" y="210"/>
              </a:cxn>
              <a:cxn ang="0">
                <a:pos x="52" y="218"/>
              </a:cxn>
              <a:cxn ang="0">
                <a:pos x="63" y="228"/>
              </a:cxn>
              <a:cxn ang="0">
                <a:pos x="76" y="237"/>
              </a:cxn>
              <a:cxn ang="0">
                <a:pos x="80" y="240"/>
              </a:cxn>
              <a:cxn ang="0">
                <a:pos x="88" y="237"/>
              </a:cxn>
              <a:cxn ang="0">
                <a:pos x="90" y="223"/>
              </a:cxn>
              <a:cxn ang="0">
                <a:pos x="92" y="219"/>
              </a:cxn>
              <a:cxn ang="0">
                <a:pos x="100" y="217"/>
              </a:cxn>
              <a:cxn ang="0">
                <a:pos x="108" y="205"/>
              </a:cxn>
              <a:cxn ang="0">
                <a:pos x="114" y="193"/>
              </a:cxn>
              <a:cxn ang="0">
                <a:pos x="107" y="186"/>
              </a:cxn>
              <a:cxn ang="0">
                <a:pos x="101" y="178"/>
              </a:cxn>
              <a:cxn ang="0">
                <a:pos x="94" y="170"/>
              </a:cxn>
              <a:cxn ang="0">
                <a:pos x="91" y="164"/>
              </a:cxn>
              <a:cxn ang="0">
                <a:pos x="96" y="158"/>
              </a:cxn>
              <a:cxn ang="0">
                <a:pos x="96" y="156"/>
              </a:cxn>
              <a:cxn ang="0">
                <a:pos x="99" y="148"/>
              </a:cxn>
              <a:cxn ang="0">
                <a:pos x="101" y="131"/>
              </a:cxn>
              <a:cxn ang="0">
                <a:pos x="129" y="131"/>
              </a:cxn>
              <a:cxn ang="0">
                <a:pos x="129" y="131"/>
              </a:cxn>
              <a:cxn ang="0">
                <a:pos x="133" y="121"/>
              </a:cxn>
              <a:cxn ang="0">
                <a:pos x="134" y="115"/>
              </a:cxn>
              <a:cxn ang="0">
                <a:pos x="137" y="109"/>
              </a:cxn>
              <a:cxn ang="0">
                <a:pos x="146" y="89"/>
              </a:cxn>
              <a:cxn ang="0">
                <a:pos x="146" y="89"/>
              </a:cxn>
              <a:cxn ang="0">
                <a:pos x="131" y="78"/>
              </a:cxn>
              <a:cxn ang="0">
                <a:pos x="126" y="74"/>
              </a:cxn>
              <a:cxn ang="0">
                <a:pos x="115" y="72"/>
              </a:cxn>
              <a:cxn ang="0">
                <a:pos x="105" y="69"/>
              </a:cxn>
              <a:cxn ang="0">
                <a:pos x="101" y="65"/>
              </a:cxn>
              <a:cxn ang="0">
                <a:pos x="105" y="52"/>
              </a:cxn>
              <a:cxn ang="0">
                <a:pos x="104" y="44"/>
              </a:cxn>
              <a:cxn ang="0">
                <a:pos x="110" y="30"/>
              </a:cxn>
              <a:cxn ang="0">
                <a:pos x="114" y="21"/>
              </a:cxn>
              <a:cxn ang="0">
                <a:pos x="111" y="16"/>
              </a:cxn>
              <a:cxn ang="0">
                <a:pos x="107" y="10"/>
              </a:cxn>
              <a:cxn ang="0">
                <a:pos x="103" y="0"/>
              </a:cxn>
              <a:cxn ang="0">
                <a:pos x="96" y="11"/>
              </a:cxn>
              <a:cxn ang="0">
                <a:pos x="88" y="16"/>
              </a:cxn>
              <a:cxn ang="0">
                <a:pos x="84" y="20"/>
              </a:cxn>
              <a:cxn ang="0">
                <a:pos x="75" y="31"/>
              </a:cxn>
              <a:cxn ang="0">
                <a:pos x="71" y="50"/>
              </a:cxn>
              <a:cxn ang="0">
                <a:pos x="64" y="69"/>
              </a:cxn>
              <a:cxn ang="0">
                <a:pos x="66" y="88"/>
              </a:cxn>
              <a:cxn ang="0">
                <a:pos x="62" y="103"/>
              </a:cxn>
              <a:cxn ang="0">
                <a:pos x="52" y="105"/>
              </a:cxn>
              <a:cxn ang="0">
                <a:pos x="46" y="106"/>
              </a:cxn>
              <a:cxn ang="0">
                <a:pos x="16" y="112"/>
              </a:cxn>
              <a:cxn ang="0">
                <a:pos x="11" y="113"/>
              </a:cxn>
              <a:cxn ang="0">
                <a:pos x="0" y="113"/>
              </a:cxn>
            </a:cxnLst>
            <a:rect l="0" t="0" r="r" b="b"/>
            <a:pathLst>
              <a:path w="146" h="241">
                <a:moveTo>
                  <a:pt x="0" y="113"/>
                </a:moveTo>
                <a:cubicBezTo>
                  <a:pt x="2" y="116"/>
                  <a:pt x="4" y="118"/>
                  <a:pt x="6" y="121"/>
                </a:cubicBezTo>
                <a:cubicBezTo>
                  <a:pt x="8" y="123"/>
                  <a:pt x="9" y="125"/>
                  <a:pt x="11" y="126"/>
                </a:cubicBezTo>
                <a:cubicBezTo>
                  <a:pt x="16" y="127"/>
                  <a:pt x="19" y="128"/>
                  <a:pt x="24" y="130"/>
                </a:cubicBezTo>
                <a:cubicBezTo>
                  <a:pt x="30" y="132"/>
                  <a:pt x="33" y="135"/>
                  <a:pt x="37" y="140"/>
                </a:cubicBezTo>
                <a:cubicBezTo>
                  <a:pt x="39" y="144"/>
                  <a:pt x="43" y="146"/>
                  <a:pt x="43" y="150"/>
                </a:cubicBezTo>
                <a:cubicBezTo>
                  <a:pt x="43" y="154"/>
                  <a:pt x="39" y="154"/>
                  <a:pt x="39" y="157"/>
                </a:cubicBezTo>
                <a:cubicBezTo>
                  <a:pt x="39" y="159"/>
                  <a:pt x="41" y="159"/>
                  <a:pt x="42" y="160"/>
                </a:cubicBezTo>
                <a:cubicBezTo>
                  <a:pt x="45" y="164"/>
                  <a:pt x="45" y="168"/>
                  <a:pt x="46" y="172"/>
                </a:cubicBezTo>
                <a:cubicBezTo>
                  <a:pt x="46" y="178"/>
                  <a:pt x="47" y="181"/>
                  <a:pt x="47" y="186"/>
                </a:cubicBezTo>
                <a:cubicBezTo>
                  <a:pt x="47" y="193"/>
                  <a:pt x="42" y="197"/>
                  <a:pt x="42" y="203"/>
                </a:cubicBezTo>
                <a:cubicBezTo>
                  <a:pt x="42" y="206"/>
                  <a:pt x="44" y="208"/>
                  <a:pt x="46" y="210"/>
                </a:cubicBezTo>
                <a:cubicBezTo>
                  <a:pt x="48" y="213"/>
                  <a:pt x="50" y="215"/>
                  <a:pt x="52" y="218"/>
                </a:cubicBezTo>
                <a:cubicBezTo>
                  <a:pt x="56" y="222"/>
                  <a:pt x="59" y="224"/>
                  <a:pt x="63" y="228"/>
                </a:cubicBezTo>
                <a:cubicBezTo>
                  <a:pt x="67" y="232"/>
                  <a:pt x="71" y="235"/>
                  <a:pt x="76" y="237"/>
                </a:cubicBezTo>
                <a:cubicBezTo>
                  <a:pt x="78" y="238"/>
                  <a:pt x="78" y="240"/>
                  <a:pt x="80" y="240"/>
                </a:cubicBezTo>
                <a:cubicBezTo>
                  <a:pt x="83" y="241"/>
                  <a:pt x="87" y="240"/>
                  <a:pt x="88" y="237"/>
                </a:cubicBezTo>
                <a:cubicBezTo>
                  <a:pt x="90" y="232"/>
                  <a:pt x="89" y="228"/>
                  <a:pt x="90" y="223"/>
                </a:cubicBezTo>
                <a:cubicBezTo>
                  <a:pt x="91" y="221"/>
                  <a:pt x="91" y="220"/>
                  <a:pt x="92" y="219"/>
                </a:cubicBezTo>
                <a:cubicBezTo>
                  <a:pt x="94" y="217"/>
                  <a:pt x="97" y="217"/>
                  <a:pt x="100" y="217"/>
                </a:cubicBezTo>
                <a:cubicBezTo>
                  <a:pt x="105" y="216"/>
                  <a:pt x="105" y="210"/>
                  <a:pt x="108" y="205"/>
                </a:cubicBezTo>
                <a:cubicBezTo>
                  <a:pt x="110" y="200"/>
                  <a:pt x="114" y="198"/>
                  <a:pt x="114" y="193"/>
                </a:cubicBezTo>
                <a:cubicBezTo>
                  <a:pt x="114" y="189"/>
                  <a:pt x="110" y="189"/>
                  <a:pt x="107" y="186"/>
                </a:cubicBezTo>
                <a:cubicBezTo>
                  <a:pt x="104" y="184"/>
                  <a:pt x="104" y="181"/>
                  <a:pt x="101" y="178"/>
                </a:cubicBezTo>
                <a:cubicBezTo>
                  <a:pt x="98" y="176"/>
                  <a:pt x="97" y="173"/>
                  <a:pt x="94" y="170"/>
                </a:cubicBezTo>
                <a:cubicBezTo>
                  <a:pt x="93" y="168"/>
                  <a:pt x="91" y="167"/>
                  <a:pt x="91" y="164"/>
                </a:cubicBezTo>
                <a:cubicBezTo>
                  <a:pt x="91" y="161"/>
                  <a:pt x="95" y="161"/>
                  <a:pt x="96" y="158"/>
                </a:cubicBezTo>
                <a:cubicBezTo>
                  <a:pt x="96" y="158"/>
                  <a:pt x="96" y="157"/>
                  <a:pt x="96" y="156"/>
                </a:cubicBezTo>
                <a:cubicBezTo>
                  <a:pt x="97" y="153"/>
                  <a:pt x="98" y="151"/>
                  <a:pt x="99" y="148"/>
                </a:cubicBezTo>
                <a:cubicBezTo>
                  <a:pt x="100" y="141"/>
                  <a:pt x="100" y="138"/>
                  <a:pt x="101" y="131"/>
                </a:cubicBezTo>
                <a:cubicBezTo>
                  <a:pt x="111" y="133"/>
                  <a:pt x="118" y="131"/>
                  <a:pt x="129" y="131"/>
                </a:cubicBezTo>
                <a:cubicBezTo>
                  <a:pt x="129" y="131"/>
                  <a:pt x="129" y="131"/>
                  <a:pt x="129" y="131"/>
                </a:cubicBezTo>
                <a:cubicBezTo>
                  <a:pt x="131" y="127"/>
                  <a:pt x="133" y="125"/>
                  <a:pt x="133" y="121"/>
                </a:cubicBezTo>
                <a:cubicBezTo>
                  <a:pt x="134" y="119"/>
                  <a:pt x="133" y="117"/>
                  <a:pt x="134" y="115"/>
                </a:cubicBezTo>
                <a:cubicBezTo>
                  <a:pt x="135" y="113"/>
                  <a:pt x="136" y="111"/>
                  <a:pt x="137" y="109"/>
                </a:cubicBezTo>
                <a:cubicBezTo>
                  <a:pt x="141" y="102"/>
                  <a:pt x="146" y="97"/>
                  <a:pt x="146" y="89"/>
                </a:cubicBezTo>
                <a:cubicBezTo>
                  <a:pt x="146" y="89"/>
                  <a:pt x="146" y="89"/>
                  <a:pt x="146" y="89"/>
                </a:cubicBezTo>
                <a:cubicBezTo>
                  <a:pt x="140" y="84"/>
                  <a:pt x="137" y="82"/>
                  <a:pt x="131" y="78"/>
                </a:cubicBezTo>
                <a:cubicBezTo>
                  <a:pt x="129" y="77"/>
                  <a:pt x="128" y="75"/>
                  <a:pt x="126" y="74"/>
                </a:cubicBezTo>
                <a:cubicBezTo>
                  <a:pt x="122" y="73"/>
                  <a:pt x="119" y="73"/>
                  <a:pt x="115" y="72"/>
                </a:cubicBezTo>
                <a:cubicBezTo>
                  <a:pt x="111" y="71"/>
                  <a:pt x="109" y="71"/>
                  <a:pt x="105" y="69"/>
                </a:cubicBezTo>
                <a:cubicBezTo>
                  <a:pt x="104" y="68"/>
                  <a:pt x="101" y="67"/>
                  <a:pt x="101" y="65"/>
                </a:cubicBezTo>
                <a:cubicBezTo>
                  <a:pt x="101" y="60"/>
                  <a:pt x="104" y="58"/>
                  <a:pt x="105" y="52"/>
                </a:cubicBezTo>
                <a:cubicBezTo>
                  <a:pt x="105" y="49"/>
                  <a:pt x="104" y="47"/>
                  <a:pt x="104" y="44"/>
                </a:cubicBezTo>
                <a:cubicBezTo>
                  <a:pt x="105" y="38"/>
                  <a:pt x="107" y="35"/>
                  <a:pt x="110" y="30"/>
                </a:cubicBezTo>
                <a:cubicBezTo>
                  <a:pt x="112" y="27"/>
                  <a:pt x="114" y="25"/>
                  <a:pt x="114" y="21"/>
                </a:cubicBezTo>
                <a:cubicBezTo>
                  <a:pt x="114" y="19"/>
                  <a:pt x="112" y="18"/>
                  <a:pt x="111" y="16"/>
                </a:cubicBezTo>
                <a:cubicBezTo>
                  <a:pt x="110" y="14"/>
                  <a:pt x="109" y="12"/>
                  <a:pt x="107" y="10"/>
                </a:cubicBezTo>
                <a:cubicBezTo>
                  <a:pt x="104" y="7"/>
                  <a:pt x="104" y="5"/>
                  <a:pt x="103" y="0"/>
                </a:cubicBezTo>
                <a:cubicBezTo>
                  <a:pt x="100" y="4"/>
                  <a:pt x="100" y="8"/>
                  <a:pt x="96" y="11"/>
                </a:cubicBezTo>
                <a:cubicBezTo>
                  <a:pt x="94" y="13"/>
                  <a:pt x="91" y="14"/>
                  <a:pt x="88" y="16"/>
                </a:cubicBezTo>
                <a:cubicBezTo>
                  <a:pt x="87" y="17"/>
                  <a:pt x="86" y="19"/>
                  <a:pt x="84" y="20"/>
                </a:cubicBezTo>
                <a:cubicBezTo>
                  <a:pt x="80" y="23"/>
                  <a:pt x="78" y="26"/>
                  <a:pt x="75" y="31"/>
                </a:cubicBezTo>
                <a:cubicBezTo>
                  <a:pt x="72" y="37"/>
                  <a:pt x="72" y="42"/>
                  <a:pt x="71" y="50"/>
                </a:cubicBezTo>
                <a:cubicBezTo>
                  <a:pt x="70" y="58"/>
                  <a:pt x="64" y="61"/>
                  <a:pt x="64" y="69"/>
                </a:cubicBezTo>
                <a:cubicBezTo>
                  <a:pt x="64" y="77"/>
                  <a:pt x="66" y="81"/>
                  <a:pt x="66" y="88"/>
                </a:cubicBezTo>
                <a:cubicBezTo>
                  <a:pt x="66" y="94"/>
                  <a:pt x="66" y="99"/>
                  <a:pt x="62" y="103"/>
                </a:cubicBezTo>
                <a:cubicBezTo>
                  <a:pt x="60" y="106"/>
                  <a:pt x="56" y="105"/>
                  <a:pt x="52" y="105"/>
                </a:cubicBezTo>
                <a:cubicBezTo>
                  <a:pt x="50" y="106"/>
                  <a:pt x="49" y="106"/>
                  <a:pt x="46" y="106"/>
                </a:cubicBezTo>
                <a:cubicBezTo>
                  <a:pt x="34" y="108"/>
                  <a:pt x="28" y="111"/>
                  <a:pt x="16" y="112"/>
                </a:cubicBezTo>
                <a:cubicBezTo>
                  <a:pt x="14" y="112"/>
                  <a:pt x="13" y="113"/>
                  <a:pt x="11" y="113"/>
                </a:cubicBezTo>
                <a:cubicBezTo>
                  <a:pt x="7" y="113"/>
                  <a:pt x="4" y="113"/>
                  <a:pt x="0" y="1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9" name="Freeform 27"/>
          <p:cNvSpPr>
            <a:spLocks/>
          </p:cNvSpPr>
          <p:nvPr/>
        </p:nvSpPr>
        <p:spPr bwMode="auto">
          <a:xfrm>
            <a:off x="4375497" y="2910059"/>
            <a:ext cx="2049786" cy="1693787"/>
          </a:xfrm>
          <a:custGeom>
            <a:avLst/>
            <a:gdLst/>
            <a:ahLst/>
            <a:cxnLst>
              <a:cxn ang="0">
                <a:pos x="438" y="554"/>
              </a:cxn>
              <a:cxn ang="0">
                <a:pos x="453" y="513"/>
              </a:cxn>
              <a:cxn ang="0">
                <a:pos x="476" y="507"/>
              </a:cxn>
              <a:cxn ang="0">
                <a:pos x="529" y="548"/>
              </a:cxn>
              <a:cxn ang="0">
                <a:pos x="542" y="590"/>
              </a:cxn>
              <a:cxn ang="0">
                <a:pos x="590" y="586"/>
              </a:cxn>
              <a:cxn ang="0">
                <a:pos x="610" y="566"/>
              </a:cxn>
              <a:cxn ang="0">
                <a:pos x="635" y="541"/>
              </a:cxn>
              <a:cxn ang="0">
                <a:pos x="638" y="499"/>
              </a:cxn>
              <a:cxn ang="0">
                <a:pos x="644" y="459"/>
              </a:cxn>
              <a:cxn ang="0">
                <a:pos x="666" y="467"/>
              </a:cxn>
              <a:cxn ang="0">
                <a:pos x="691" y="444"/>
              </a:cxn>
              <a:cxn ang="0">
                <a:pos x="728" y="440"/>
              </a:cxn>
              <a:cxn ang="0">
                <a:pos x="727" y="385"/>
              </a:cxn>
              <a:cxn ang="0">
                <a:pos x="691" y="359"/>
              </a:cxn>
              <a:cxn ang="0">
                <a:pos x="667" y="340"/>
              </a:cxn>
              <a:cxn ang="0">
                <a:pos x="634" y="367"/>
              </a:cxn>
              <a:cxn ang="0">
                <a:pos x="652" y="402"/>
              </a:cxn>
              <a:cxn ang="0">
                <a:pos x="626" y="446"/>
              </a:cxn>
              <a:cxn ang="0">
                <a:pos x="584" y="419"/>
              </a:cxn>
              <a:cxn ang="0">
                <a:pos x="577" y="366"/>
              </a:cxn>
              <a:cxn ang="0">
                <a:pos x="544" y="330"/>
              </a:cxn>
              <a:cxn ang="0">
                <a:pos x="510" y="310"/>
              </a:cxn>
              <a:cxn ang="0">
                <a:pos x="489" y="287"/>
              </a:cxn>
              <a:cxn ang="0">
                <a:pos x="515" y="250"/>
              </a:cxn>
              <a:cxn ang="0">
                <a:pos x="520" y="210"/>
              </a:cxn>
              <a:cxn ang="0">
                <a:pos x="477" y="219"/>
              </a:cxn>
              <a:cxn ang="0">
                <a:pos x="432" y="232"/>
              </a:cxn>
              <a:cxn ang="0">
                <a:pos x="387" y="230"/>
              </a:cxn>
              <a:cxn ang="0">
                <a:pos x="360" y="203"/>
              </a:cxn>
              <a:cxn ang="0">
                <a:pos x="315" y="171"/>
              </a:cxn>
              <a:cxn ang="0">
                <a:pos x="334" y="119"/>
              </a:cxn>
              <a:cxn ang="0">
                <a:pos x="304" y="120"/>
              </a:cxn>
              <a:cxn ang="0">
                <a:pos x="261" y="141"/>
              </a:cxn>
              <a:cxn ang="0">
                <a:pos x="235" y="97"/>
              </a:cxn>
              <a:cxn ang="0">
                <a:pos x="231" y="67"/>
              </a:cxn>
              <a:cxn ang="0">
                <a:pos x="206" y="0"/>
              </a:cxn>
              <a:cxn ang="0">
                <a:pos x="166" y="0"/>
              </a:cxn>
              <a:cxn ang="0">
                <a:pos x="145" y="52"/>
              </a:cxn>
              <a:cxn ang="0">
                <a:pos x="107" y="64"/>
              </a:cxn>
              <a:cxn ang="0">
                <a:pos x="59" y="101"/>
              </a:cxn>
              <a:cxn ang="0">
                <a:pos x="18" y="147"/>
              </a:cxn>
              <a:cxn ang="0">
                <a:pos x="6" y="203"/>
              </a:cxn>
              <a:cxn ang="0">
                <a:pos x="20" y="220"/>
              </a:cxn>
              <a:cxn ang="0">
                <a:pos x="84" y="213"/>
              </a:cxn>
              <a:cxn ang="0">
                <a:pos x="131" y="233"/>
              </a:cxn>
              <a:cxn ang="0">
                <a:pos x="174" y="262"/>
              </a:cxn>
              <a:cxn ang="0">
                <a:pos x="194" y="250"/>
              </a:cxn>
              <a:cxn ang="0">
                <a:pos x="211" y="220"/>
              </a:cxn>
              <a:cxn ang="0">
                <a:pos x="247" y="241"/>
              </a:cxn>
              <a:cxn ang="0">
                <a:pos x="286" y="230"/>
              </a:cxn>
              <a:cxn ang="0">
                <a:pos x="330" y="270"/>
              </a:cxn>
              <a:cxn ang="0">
                <a:pos x="374" y="291"/>
              </a:cxn>
              <a:cxn ang="0">
                <a:pos x="426" y="309"/>
              </a:cxn>
              <a:cxn ang="0">
                <a:pos x="451" y="339"/>
              </a:cxn>
              <a:cxn ang="0">
                <a:pos x="458" y="413"/>
              </a:cxn>
              <a:cxn ang="0">
                <a:pos x="444" y="438"/>
              </a:cxn>
              <a:cxn ang="0">
                <a:pos x="421" y="476"/>
              </a:cxn>
              <a:cxn ang="0">
                <a:pos x="429" y="507"/>
              </a:cxn>
              <a:cxn ang="0">
                <a:pos x="390" y="504"/>
              </a:cxn>
              <a:cxn ang="0">
                <a:pos x="382" y="520"/>
              </a:cxn>
              <a:cxn ang="0">
                <a:pos x="409" y="553"/>
              </a:cxn>
            </a:cxnLst>
            <a:rect l="0" t="0" r="r" b="b"/>
            <a:pathLst>
              <a:path w="736" h="592">
                <a:moveTo>
                  <a:pt x="414" y="566"/>
                </a:moveTo>
                <a:cubicBezTo>
                  <a:pt x="415" y="566"/>
                  <a:pt x="416" y="568"/>
                  <a:pt x="417" y="568"/>
                </a:cubicBezTo>
                <a:cubicBezTo>
                  <a:pt x="418" y="568"/>
                  <a:pt x="419" y="567"/>
                  <a:pt x="421" y="567"/>
                </a:cubicBezTo>
                <a:cubicBezTo>
                  <a:pt x="425" y="566"/>
                  <a:pt x="428" y="564"/>
                  <a:pt x="431" y="561"/>
                </a:cubicBezTo>
                <a:cubicBezTo>
                  <a:pt x="433" y="558"/>
                  <a:pt x="435" y="557"/>
                  <a:pt x="438" y="554"/>
                </a:cubicBezTo>
                <a:cubicBezTo>
                  <a:pt x="440" y="553"/>
                  <a:pt x="443" y="552"/>
                  <a:pt x="443" y="549"/>
                </a:cubicBezTo>
                <a:cubicBezTo>
                  <a:pt x="443" y="546"/>
                  <a:pt x="440" y="545"/>
                  <a:pt x="439" y="543"/>
                </a:cubicBezTo>
                <a:cubicBezTo>
                  <a:pt x="438" y="540"/>
                  <a:pt x="437" y="538"/>
                  <a:pt x="436" y="535"/>
                </a:cubicBezTo>
                <a:cubicBezTo>
                  <a:pt x="435" y="530"/>
                  <a:pt x="436" y="527"/>
                  <a:pt x="435" y="522"/>
                </a:cubicBezTo>
                <a:cubicBezTo>
                  <a:pt x="441" y="517"/>
                  <a:pt x="445" y="514"/>
                  <a:pt x="453" y="513"/>
                </a:cubicBezTo>
                <a:cubicBezTo>
                  <a:pt x="455" y="513"/>
                  <a:pt x="457" y="513"/>
                  <a:pt x="459" y="511"/>
                </a:cubicBezTo>
                <a:cubicBezTo>
                  <a:pt x="461" y="509"/>
                  <a:pt x="461" y="506"/>
                  <a:pt x="464" y="504"/>
                </a:cubicBezTo>
                <a:cubicBezTo>
                  <a:pt x="465" y="504"/>
                  <a:pt x="465" y="503"/>
                  <a:pt x="466" y="503"/>
                </a:cubicBezTo>
                <a:cubicBezTo>
                  <a:pt x="468" y="503"/>
                  <a:pt x="470" y="504"/>
                  <a:pt x="472" y="505"/>
                </a:cubicBezTo>
                <a:cubicBezTo>
                  <a:pt x="473" y="506"/>
                  <a:pt x="475" y="506"/>
                  <a:pt x="476" y="507"/>
                </a:cubicBezTo>
                <a:cubicBezTo>
                  <a:pt x="479" y="510"/>
                  <a:pt x="478" y="514"/>
                  <a:pt x="479" y="518"/>
                </a:cubicBezTo>
                <a:cubicBezTo>
                  <a:pt x="481" y="523"/>
                  <a:pt x="482" y="526"/>
                  <a:pt x="482" y="531"/>
                </a:cubicBezTo>
                <a:cubicBezTo>
                  <a:pt x="492" y="531"/>
                  <a:pt x="498" y="534"/>
                  <a:pt x="508" y="535"/>
                </a:cubicBezTo>
                <a:cubicBezTo>
                  <a:pt x="513" y="535"/>
                  <a:pt x="516" y="535"/>
                  <a:pt x="520" y="537"/>
                </a:cubicBezTo>
                <a:cubicBezTo>
                  <a:pt x="525" y="540"/>
                  <a:pt x="525" y="545"/>
                  <a:pt x="529" y="548"/>
                </a:cubicBezTo>
                <a:cubicBezTo>
                  <a:pt x="531" y="551"/>
                  <a:pt x="533" y="553"/>
                  <a:pt x="534" y="556"/>
                </a:cubicBezTo>
                <a:cubicBezTo>
                  <a:pt x="534" y="557"/>
                  <a:pt x="534" y="559"/>
                  <a:pt x="534" y="560"/>
                </a:cubicBezTo>
                <a:cubicBezTo>
                  <a:pt x="535" y="565"/>
                  <a:pt x="536" y="567"/>
                  <a:pt x="536" y="572"/>
                </a:cubicBezTo>
                <a:cubicBezTo>
                  <a:pt x="536" y="576"/>
                  <a:pt x="538" y="578"/>
                  <a:pt x="539" y="582"/>
                </a:cubicBezTo>
                <a:cubicBezTo>
                  <a:pt x="541" y="585"/>
                  <a:pt x="541" y="587"/>
                  <a:pt x="542" y="590"/>
                </a:cubicBezTo>
                <a:cubicBezTo>
                  <a:pt x="543" y="592"/>
                  <a:pt x="545" y="592"/>
                  <a:pt x="548" y="592"/>
                </a:cubicBezTo>
                <a:cubicBezTo>
                  <a:pt x="552" y="592"/>
                  <a:pt x="554" y="591"/>
                  <a:pt x="558" y="590"/>
                </a:cubicBezTo>
                <a:cubicBezTo>
                  <a:pt x="563" y="590"/>
                  <a:pt x="567" y="590"/>
                  <a:pt x="572" y="589"/>
                </a:cubicBezTo>
                <a:cubicBezTo>
                  <a:pt x="576" y="589"/>
                  <a:pt x="578" y="588"/>
                  <a:pt x="582" y="587"/>
                </a:cubicBezTo>
                <a:cubicBezTo>
                  <a:pt x="585" y="587"/>
                  <a:pt x="587" y="587"/>
                  <a:pt x="590" y="586"/>
                </a:cubicBezTo>
                <a:cubicBezTo>
                  <a:pt x="590" y="586"/>
                  <a:pt x="590" y="586"/>
                  <a:pt x="590" y="586"/>
                </a:cubicBezTo>
                <a:cubicBezTo>
                  <a:pt x="591" y="583"/>
                  <a:pt x="593" y="580"/>
                  <a:pt x="596" y="579"/>
                </a:cubicBezTo>
                <a:cubicBezTo>
                  <a:pt x="598" y="578"/>
                  <a:pt x="600" y="578"/>
                  <a:pt x="602" y="577"/>
                </a:cubicBezTo>
                <a:cubicBezTo>
                  <a:pt x="604" y="577"/>
                  <a:pt x="605" y="577"/>
                  <a:pt x="606" y="576"/>
                </a:cubicBezTo>
                <a:cubicBezTo>
                  <a:pt x="609" y="573"/>
                  <a:pt x="610" y="570"/>
                  <a:pt x="610" y="566"/>
                </a:cubicBezTo>
                <a:cubicBezTo>
                  <a:pt x="610" y="556"/>
                  <a:pt x="610" y="556"/>
                  <a:pt x="610" y="556"/>
                </a:cubicBezTo>
                <a:cubicBezTo>
                  <a:pt x="610" y="552"/>
                  <a:pt x="611" y="550"/>
                  <a:pt x="612" y="546"/>
                </a:cubicBezTo>
                <a:cubicBezTo>
                  <a:pt x="612" y="544"/>
                  <a:pt x="612" y="542"/>
                  <a:pt x="613" y="540"/>
                </a:cubicBezTo>
                <a:cubicBezTo>
                  <a:pt x="614" y="539"/>
                  <a:pt x="616" y="539"/>
                  <a:pt x="617" y="539"/>
                </a:cubicBezTo>
                <a:cubicBezTo>
                  <a:pt x="624" y="539"/>
                  <a:pt x="628" y="541"/>
                  <a:pt x="635" y="541"/>
                </a:cubicBezTo>
                <a:cubicBezTo>
                  <a:pt x="635" y="540"/>
                  <a:pt x="634" y="539"/>
                  <a:pt x="634" y="537"/>
                </a:cubicBezTo>
                <a:cubicBezTo>
                  <a:pt x="633" y="534"/>
                  <a:pt x="634" y="531"/>
                  <a:pt x="634" y="528"/>
                </a:cubicBezTo>
                <a:cubicBezTo>
                  <a:pt x="634" y="522"/>
                  <a:pt x="633" y="519"/>
                  <a:pt x="635" y="514"/>
                </a:cubicBezTo>
                <a:cubicBezTo>
                  <a:pt x="636" y="510"/>
                  <a:pt x="640" y="509"/>
                  <a:pt x="640" y="505"/>
                </a:cubicBezTo>
                <a:cubicBezTo>
                  <a:pt x="640" y="503"/>
                  <a:pt x="639" y="502"/>
                  <a:pt x="638" y="499"/>
                </a:cubicBezTo>
                <a:cubicBezTo>
                  <a:pt x="636" y="496"/>
                  <a:pt x="635" y="493"/>
                  <a:pt x="635" y="489"/>
                </a:cubicBezTo>
                <a:cubicBezTo>
                  <a:pt x="635" y="468"/>
                  <a:pt x="635" y="468"/>
                  <a:pt x="635" y="468"/>
                </a:cubicBezTo>
                <a:cubicBezTo>
                  <a:pt x="635" y="465"/>
                  <a:pt x="634" y="463"/>
                  <a:pt x="636" y="461"/>
                </a:cubicBezTo>
                <a:cubicBezTo>
                  <a:pt x="637" y="460"/>
                  <a:pt x="639" y="461"/>
                  <a:pt x="640" y="460"/>
                </a:cubicBezTo>
                <a:cubicBezTo>
                  <a:pt x="642" y="460"/>
                  <a:pt x="643" y="459"/>
                  <a:pt x="644" y="459"/>
                </a:cubicBezTo>
                <a:cubicBezTo>
                  <a:pt x="645" y="459"/>
                  <a:pt x="646" y="459"/>
                  <a:pt x="646" y="459"/>
                </a:cubicBezTo>
                <a:cubicBezTo>
                  <a:pt x="650" y="459"/>
                  <a:pt x="651" y="457"/>
                  <a:pt x="654" y="457"/>
                </a:cubicBezTo>
                <a:cubicBezTo>
                  <a:pt x="656" y="457"/>
                  <a:pt x="656" y="459"/>
                  <a:pt x="657" y="460"/>
                </a:cubicBezTo>
                <a:cubicBezTo>
                  <a:pt x="658" y="462"/>
                  <a:pt x="659" y="463"/>
                  <a:pt x="660" y="464"/>
                </a:cubicBezTo>
                <a:cubicBezTo>
                  <a:pt x="661" y="467"/>
                  <a:pt x="664" y="467"/>
                  <a:pt x="666" y="467"/>
                </a:cubicBezTo>
                <a:cubicBezTo>
                  <a:pt x="670" y="467"/>
                  <a:pt x="672" y="465"/>
                  <a:pt x="676" y="464"/>
                </a:cubicBezTo>
                <a:cubicBezTo>
                  <a:pt x="679" y="464"/>
                  <a:pt x="680" y="464"/>
                  <a:pt x="682" y="464"/>
                </a:cubicBezTo>
                <a:cubicBezTo>
                  <a:pt x="686" y="465"/>
                  <a:pt x="688" y="464"/>
                  <a:pt x="692" y="464"/>
                </a:cubicBezTo>
                <a:cubicBezTo>
                  <a:pt x="692" y="459"/>
                  <a:pt x="691" y="456"/>
                  <a:pt x="691" y="451"/>
                </a:cubicBezTo>
                <a:cubicBezTo>
                  <a:pt x="691" y="444"/>
                  <a:pt x="691" y="444"/>
                  <a:pt x="691" y="444"/>
                </a:cubicBezTo>
                <a:cubicBezTo>
                  <a:pt x="695" y="444"/>
                  <a:pt x="698" y="445"/>
                  <a:pt x="703" y="445"/>
                </a:cubicBezTo>
                <a:cubicBezTo>
                  <a:pt x="705" y="446"/>
                  <a:pt x="707" y="445"/>
                  <a:pt x="709" y="445"/>
                </a:cubicBezTo>
                <a:cubicBezTo>
                  <a:pt x="712" y="446"/>
                  <a:pt x="714" y="447"/>
                  <a:pt x="716" y="447"/>
                </a:cubicBezTo>
                <a:cubicBezTo>
                  <a:pt x="719" y="447"/>
                  <a:pt x="720" y="446"/>
                  <a:pt x="722" y="445"/>
                </a:cubicBezTo>
                <a:cubicBezTo>
                  <a:pt x="725" y="444"/>
                  <a:pt x="727" y="443"/>
                  <a:pt x="728" y="440"/>
                </a:cubicBezTo>
                <a:cubicBezTo>
                  <a:pt x="730" y="436"/>
                  <a:pt x="730" y="432"/>
                  <a:pt x="731" y="427"/>
                </a:cubicBezTo>
                <a:cubicBezTo>
                  <a:pt x="733" y="420"/>
                  <a:pt x="734" y="416"/>
                  <a:pt x="735" y="408"/>
                </a:cubicBezTo>
                <a:cubicBezTo>
                  <a:pt x="735" y="407"/>
                  <a:pt x="736" y="406"/>
                  <a:pt x="736" y="404"/>
                </a:cubicBezTo>
                <a:cubicBezTo>
                  <a:pt x="736" y="386"/>
                  <a:pt x="736" y="386"/>
                  <a:pt x="736" y="386"/>
                </a:cubicBezTo>
                <a:cubicBezTo>
                  <a:pt x="732" y="386"/>
                  <a:pt x="730" y="386"/>
                  <a:pt x="727" y="385"/>
                </a:cubicBezTo>
                <a:cubicBezTo>
                  <a:pt x="725" y="385"/>
                  <a:pt x="725" y="383"/>
                  <a:pt x="723" y="382"/>
                </a:cubicBezTo>
                <a:cubicBezTo>
                  <a:pt x="717" y="380"/>
                  <a:pt x="714" y="379"/>
                  <a:pt x="708" y="376"/>
                </a:cubicBezTo>
                <a:cubicBezTo>
                  <a:pt x="705" y="373"/>
                  <a:pt x="705" y="371"/>
                  <a:pt x="702" y="368"/>
                </a:cubicBezTo>
                <a:cubicBezTo>
                  <a:pt x="699" y="366"/>
                  <a:pt x="696" y="366"/>
                  <a:pt x="694" y="363"/>
                </a:cubicBezTo>
                <a:cubicBezTo>
                  <a:pt x="693" y="362"/>
                  <a:pt x="693" y="360"/>
                  <a:pt x="691" y="359"/>
                </a:cubicBezTo>
                <a:cubicBezTo>
                  <a:pt x="689" y="358"/>
                  <a:pt x="688" y="358"/>
                  <a:pt x="685" y="358"/>
                </a:cubicBezTo>
                <a:cubicBezTo>
                  <a:pt x="682" y="357"/>
                  <a:pt x="680" y="357"/>
                  <a:pt x="677" y="355"/>
                </a:cubicBezTo>
                <a:cubicBezTo>
                  <a:pt x="674" y="354"/>
                  <a:pt x="672" y="355"/>
                  <a:pt x="669" y="352"/>
                </a:cubicBezTo>
                <a:cubicBezTo>
                  <a:pt x="668" y="351"/>
                  <a:pt x="668" y="350"/>
                  <a:pt x="668" y="348"/>
                </a:cubicBezTo>
                <a:cubicBezTo>
                  <a:pt x="667" y="345"/>
                  <a:pt x="667" y="343"/>
                  <a:pt x="667" y="340"/>
                </a:cubicBezTo>
                <a:cubicBezTo>
                  <a:pt x="667" y="340"/>
                  <a:pt x="667" y="340"/>
                  <a:pt x="667" y="340"/>
                </a:cubicBezTo>
                <a:cubicBezTo>
                  <a:pt x="656" y="340"/>
                  <a:pt x="649" y="342"/>
                  <a:pt x="639" y="340"/>
                </a:cubicBezTo>
                <a:cubicBezTo>
                  <a:pt x="638" y="347"/>
                  <a:pt x="638" y="350"/>
                  <a:pt x="637" y="357"/>
                </a:cubicBezTo>
                <a:cubicBezTo>
                  <a:pt x="636" y="360"/>
                  <a:pt x="635" y="362"/>
                  <a:pt x="634" y="365"/>
                </a:cubicBezTo>
                <a:cubicBezTo>
                  <a:pt x="634" y="366"/>
                  <a:pt x="634" y="367"/>
                  <a:pt x="634" y="367"/>
                </a:cubicBezTo>
                <a:cubicBezTo>
                  <a:pt x="633" y="370"/>
                  <a:pt x="629" y="370"/>
                  <a:pt x="629" y="373"/>
                </a:cubicBezTo>
                <a:cubicBezTo>
                  <a:pt x="629" y="376"/>
                  <a:pt x="631" y="377"/>
                  <a:pt x="632" y="379"/>
                </a:cubicBezTo>
                <a:cubicBezTo>
                  <a:pt x="635" y="382"/>
                  <a:pt x="636" y="385"/>
                  <a:pt x="639" y="387"/>
                </a:cubicBezTo>
                <a:cubicBezTo>
                  <a:pt x="642" y="390"/>
                  <a:pt x="642" y="393"/>
                  <a:pt x="645" y="395"/>
                </a:cubicBezTo>
                <a:cubicBezTo>
                  <a:pt x="648" y="398"/>
                  <a:pt x="652" y="398"/>
                  <a:pt x="652" y="402"/>
                </a:cubicBezTo>
                <a:cubicBezTo>
                  <a:pt x="652" y="407"/>
                  <a:pt x="648" y="409"/>
                  <a:pt x="646" y="414"/>
                </a:cubicBezTo>
                <a:cubicBezTo>
                  <a:pt x="643" y="419"/>
                  <a:pt x="643" y="425"/>
                  <a:pt x="638" y="426"/>
                </a:cubicBezTo>
                <a:cubicBezTo>
                  <a:pt x="635" y="426"/>
                  <a:pt x="632" y="426"/>
                  <a:pt x="630" y="428"/>
                </a:cubicBezTo>
                <a:cubicBezTo>
                  <a:pt x="629" y="429"/>
                  <a:pt x="629" y="430"/>
                  <a:pt x="628" y="432"/>
                </a:cubicBezTo>
                <a:cubicBezTo>
                  <a:pt x="627" y="437"/>
                  <a:pt x="628" y="441"/>
                  <a:pt x="626" y="446"/>
                </a:cubicBezTo>
                <a:cubicBezTo>
                  <a:pt x="625" y="449"/>
                  <a:pt x="621" y="450"/>
                  <a:pt x="618" y="449"/>
                </a:cubicBezTo>
                <a:cubicBezTo>
                  <a:pt x="616" y="449"/>
                  <a:pt x="616" y="447"/>
                  <a:pt x="614" y="446"/>
                </a:cubicBezTo>
                <a:cubicBezTo>
                  <a:pt x="609" y="444"/>
                  <a:pt x="605" y="441"/>
                  <a:pt x="601" y="437"/>
                </a:cubicBezTo>
                <a:cubicBezTo>
                  <a:pt x="597" y="433"/>
                  <a:pt x="594" y="431"/>
                  <a:pt x="590" y="427"/>
                </a:cubicBezTo>
                <a:cubicBezTo>
                  <a:pt x="588" y="424"/>
                  <a:pt x="586" y="422"/>
                  <a:pt x="584" y="419"/>
                </a:cubicBezTo>
                <a:cubicBezTo>
                  <a:pt x="582" y="417"/>
                  <a:pt x="580" y="415"/>
                  <a:pt x="580" y="412"/>
                </a:cubicBezTo>
                <a:cubicBezTo>
                  <a:pt x="580" y="406"/>
                  <a:pt x="585" y="402"/>
                  <a:pt x="585" y="395"/>
                </a:cubicBezTo>
                <a:cubicBezTo>
                  <a:pt x="585" y="390"/>
                  <a:pt x="584" y="387"/>
                  <a:pt x="584" y="381"/>
                </a:cubicBezTo>
                <a:cubicBezTo>
                  <a:pt x="583" y="377"/>
                  <a:pt x="583" y="373"/>
                  <a:pt x="580" y="369"/>
                </a:cubicBezTo>
                <a:cubicBezTo>
                  <a:pt x="579" y="368"/>
                  <a:pt x="577" y="368"/>
                  <a:pt x="577" y="366"/>
                </a:cubicBezTo>
                <a:cubicBezTo>
                  <a:pt x="577" y="363"/>
                  <a:pt x="581" y="363"/>
                  <a:pt x="581" y="359"/>
                </a:cubicBezTo>
                <a:cubicBezTo>
                  <a:pt x="581" y="355"/>
                  <a:pt x="577" y="353"/>
                  <a:pt x="575" y="349"/>
                </a:cubicBezTo>
                <a:cubicBezTo>
                  <a:pt x="571" y="344"/>
                  <a:pt x="568" y="341"/>
                  <a:pt x="562" y="339"/>
                </a:cubicBezTo>
                <a:cubicBezTo>
                  <a:pt x="557" y="337"/>
                  <a:pt x="554" y="336"/>
                  <a:pt x="549" y="335"/>
                </a:cubicBezTo>
                <a:cubicBezTo>
                  <a:pt x="547" y="334"/>
                  <a:pt x="546" y="332"/>
                  <a:pt x="544" y="330"/>
                </a:cubicBezTo>
                <a:cubicBezTo>
                  <a:pt x="542" y="327"/>
                  <a:pt x="540" y="325"/>
                  <a:pt x="538" y="322"/>
                </a:cubicBezTo>
                <a:cubicBezTo>
                  <a:pt x="538" y="322"/>
                  <a:pt x="538" y="322"/>
                  <a:pt x="538" y="322"/>
                </a:cubicBezTo>
                <a:cubicBezTo>
                  <a:pt x="532" y="322"/>
                  <a:pt x="526" y="323"/>
                  <a:pt x="521" y="321"/>
                </a:cubicBezTo>
                <a:cubicBezTo>
                  <a:pt x="518" y="320"/>
                  <a:pt x="519" y="317"/>
                  <a:pt x="517" y="315"/>
                </a:cubicBezTo>
                <a:cubicBezTo>
                  <a:pt x="516" y="312"/>
                  <a:pt x="513" y="311"/>
                  <a:pt x="510" y="310"/>
                </a:cubicBezTo>
                <a:cubicBezTo>
                  <a:pt x="507" y="310"/>
                  <a:pt x="505" y="310"/>
                  <a:pt x="501" y="309"/>
                </a:cubicBezTo>
                <a:cubicBezTo>
                  <a:pt x="498" y="309"/>
                  <a:pt x="496" y="309"/>
                  <a:pt x="493" y="307"/>
                </a:cubicBezTo>
                <a:cubicBezTo>
                  <a:pt x="491" y="306"/>
                  <a:pt x="491" y="304"/>
                  <a:pt x="490" y="301"/>
                </a:cubicBezTo>
                <a:cubicBezTo>
                  <a:pt x="489" y="298"/>
                  <a:pt x="487" y="296"/>
                  <a:pt x="487" y="293"/>
                </a:cubicBezTo>
                <a:cubicBezTo>
                  <a:pt x="487" y="291"/>
                  <a:pt x="488" y="289"/>
                  <a:pt x="489" y="287"/>
                </a:cubicBezTo>
                <a:cubicBezTo>
                  <a:pt x="491" y="284"/>
                  <a:pt x="493" y="283"/>
                  <a:pt x="493" y="279"/>
                </a:cubicBezTo>
                <a:cubicBezTo>
                  <a:pt x="493" y="277"/>
                  <a:pt x="493" y="275"/>
                  <a:pt x="491" y="273"/>
                </a:cubicBezTo>
                <a:cubicBezTo>
                  <a:pt x="491" y="273"/>
                  <a:pt x="489" y="273"/>
                  <a:pt x="489" y="272"/>
                </a:cubicBezTo>
                <a:cubicBezTo>
                  <a:pt x="489" y="266"/>
                  <a:pt x="496" y="266"/>
                  <a:pt x="500" y="263"/>
                </a:cubicBezTo>
                <a:cubicBezTo>
                  <a:pt x="506" y="258"/>
                  <a:pt x="511" y="256"/>
                  <a:pt x="515" y="250"/>
                </a:cubicBezTo>
                <a:cubicBezTo>
                  <a:pt x="518" y="247"/>
                  <a:pt x="520" y="244"/>
                  <a:pt x="522" y="240"/>
                </a:cubicBezTo>
                <a:cubicBezTo>
                  <a:pt x="523" y="237"/>
                  <a:pt x="522" y="235"/>
                  <a:pt x="523" y="232"/>
                </a:cubicBezTo>
                <a:cubicBezTo>
                  <a:pt x="523" y="228"/>
                  <a:pt x="524" y="226"/>
                  <a:pt x="524" y="222"/>
                </a:cubicBezTo>
                <a:cubicBezTo>
                  <a:pt x="524" y="218"/>
                  <a:pt x="524" y="215"/>
                  <a:pt x="522" y="212"/>
                </a:cubicBezTo>
                <a:cubicBezTo>
                  <a:pt x="522" y="211"/>
                  <a:pt x="521" y="211"/>
                  <a:pt x="520" y="210"/>
                </a:cubicBezTo>
                <a:cubicBezTo>
                  <a:pt x="518" y="209"/>
                  <a:pt x="516" y="208"/>
                  <a:pt x="513" y="208"/>
                </a:cubicBezTo>
                <a:cubicBezTo>
                  <a:pt x="507" y="208"/>
                  <a:pt x="503" y="210"/>
                  <a:pt x="497" y="211"/>
                </a:cubicBezTo>
                <a:cubicBezTo>
                  <a:pt x="495" y="211"/>
                  <a:pt x="494" y="211"/>
                  <a:pt x="492" y="211"/>
                </a:cubicBezTo>
                <a:cubicBezTo>
                  <a:pt x="488" y="213"/>
                  <a:pt x="486" y="215"/>
                  <a:pt x="482" y="217"/>
                </a:cubicBezTo>
                <a:cubicBezTo>
                  <a:pt x="481" y="218"/>
                  <a:pt x="479" y="218"/>
                  <a:pt x="477" y="219"/>
                </a:cubicBezTo>
                <a:cubicBezTo>
                  <a:pt x="474" y="222"/>
                  <a:pt x="472" y="225"/>
                  <a:pt x="468" y="225"/>
                </a:cubicBezTo>
                <a:cubicBezTo>
                  <a:pt x="463" y="225"/>
                  <a:pt x="461" y="221"/>
                  <a:pt x="456" y="221"/>
                </a:cubicBezTo>
                <a:cubicBezTo>
                  <a:pt x="450" y="221"/>
                  <a:pt x="447" y="222"/>
                  <a:pt x="442" y="224"/>
                </a:cubicBezTo>
                <a:cubicBezTo>
                  <a:pt x="436" y="224"/>
                  <a:pt x="433" y="223"/>
                  <a:pt x="427" y="224"/>
                </a:cubicBezTo>
                <a:cubicBezTo>
                  <a:pt x="429" y="228"/>
                  <a:pt x="430" y="229"/>
                  <a:pt x="432" y="232"/>
                </a:cubicBezTo>
                <a:cubicBezTo>
                  <a:pt x="433" y="234"/>
                  <a:pt x="435" y="235"/>
                  <a:pt x="435" y="238"/>
                </a:cubicBezTo>
                <a:cubicBezTo>
                  <a:pt x="435" y="245"/>
                  <a:pt x="427" y="248"/>
                  <a:pt x="420" y="249"/>
                </a:cubicBezTo>
                <a:cubicBezTo>
                  <a:pt x="417" y="250"/>
                  <a:pt x="416" y="251"/>
                  <a:pt x="413" y="251"/>
                </a:cubicBezTo>
                <a:cubicBezTo>
                  <a:pt x="404" y="251"/>
                  <a:pt x="396" y="247"/>
                  <a:pt x="392" y="238"/>
                </a:cubicBezTo>
                <a:cubicBezTo>
                  <a:pt x="390" y="235"/>
                  <a:pt x="390" y="232"/>
                  <a:pt x="387" y="230"/>
                </a:cubicBezTo>
                <a:cubicBezTo>
                  <a:pt x="383" y="229"/>
                  <a:pt x="379" y="229"/>
                  <a:pt x="377" y="225"/>
                </a:cubicBezTo>
                <a:cubicBezTo>
                  <a:pt x="376" y="224"/>
                  <a:pt x="376" y="222"/>
                  <a:pt x="376" y="220"/>
                </a:cubicBezTo>
                <a:cubicBezTo>
                  <a:pt x="376" y="209"/>
                  <a:pt x="376" y="209"/>
                  <a:pt x="376" y="209"/>
                </a:cubicBezTo>
                <a:cubicBezTo>
                  <a:pt x="376" y="207"/>
                  <a:pt x="373" y="206"/>
                  <a:pt x="371" y="205"/>
                </a:cubicBezTo>
                <a:cubicBezTo>
                  <a:pt x="367" y="204"/>
                  <a:pt x="365" y="204"/>
                  <a:pt x="360" y="203"/>
                </a:cubicBezTo>
                <a:cubicBezTo>
                  <a:pt x="353" y="203"/>
                  <a:pt x="351" y="197"/>
                  <a:pt x="345" y="193"/>
                </a:cubicBezTo>
                <a:cubicBezTo>
                  <a:pt x="339" y="188"/>
                  <a:pt x="334" y="188"/>
                  <a:pt x="327" y="184"/>
                </a:cubicBezTo>
                <a:cubicBezTo>
                  <a:pt x="324" y="183"/>
                  <a:pt x="322" y="181"/>
                  <a:pt x="319" y="179"/>
                </a:cubicBezTo>
                <a:cubicBezTo>
                  <a:pt x="316" y="178"/>
                  <a:pt x="314" y="178"/>
                  <a:pt x="311" y="177"/>
                </a:cubicBezTo>
                <a:cubicBezTo>
                  <a:pt x="312" y="175"/>
                  <a:pt x="313" y="173"/>
                  <a:pt x="315" y="171"/>
                </a:cubicBezTo>
                <a:cubicBezTo>
                  <a:pt x="317" y="168"/>
                  <a:pt x="321" y="168"/>
                  <a:pt x="323" y="164"/>
                </a:cubicBezTo>
                <a:cubicBezTo>
                  <a:pt x="326" y="160"/>
                  <a:pt x="327" y="157"/>
                  <a:pt x="329" y="152"/>
                </a:cubicBezTo>
                <a:cubicBezTo>
                  <a:pt x="331" y="148"/>
                  <a:pt x="332" y="146"/>
                  <a:pt x="334" y="142"/>
                </a:cubicBezTo>
                <a:cubicBezTo>
                  <a:pt x="338" y="135"/>
                  <a:pt x="344" y="132"/>
                  <a:pt x="346" y="124"/>
                </a:cubicBezTo>
                <a:cubicBezTo>
                  <a:pt x="342" y="121"/>
                  <a:pt x="339" y="121"/>
                  <a:pt x="334" y="119"/>
                </a:cubicBezTo>
                <a:cubicBezTo>
                  <a:pt x="330" y="118"/>
                  <a:pt x="328" y="117"/>
                  <a:pt x="324" y="115"/>
                </a:cubicBezTo>
                <a:cubicBezTo>
                  <a:pt x="323" y="115"/>
                  <a:pt x="322" y="113"/>
                  <a:pt x="320" y="113"/>
                </a:cubicBezTo>
                <a:cubicBezTo>
                  <a:pt x="319" y="113"/>
                  <a:pt x="318" y="115"/>
                  <a:pt x="317" y="116"/>
                </a:cubicBezTo>
                <a:cubicBezTo>
                  <a:pt x="316" y="117"/>
                  <a:pt x="315" y="118"/>
                  <a:pt x="313" y="118"/>
                </a:cubicBezTo>
                <a:cubicBezTo>
                  <a:pt x="310" y="120"/>
                  <a:pt x="308" y="120"/>
                  <a:pt x="304" y="120"/>
                </a:cubicBezTo>
                <a:cubicBezTo>
                  <a:pt x="300" y="120"/>
                  <a:pt x="299" y="118"/>
                  <a:pt x="295" y="118"/>
                </a:cubicBezTo>
                <a:cubicBezTo>
                  <a:pt x="291" y="118"/>
                  <a:pt x="289" y="120"/>
                  <a:pt x="287" y="122"/>
                </a:cubicBezTo>
                <a:cubicBezTo>
                  <a:pt x="283" y="125"/>
                  <a:pt x="282" y="128"/>
                  <a:pt x="279" y="131"/>
                </a:cubicBezTo>
                <a:cubicBezTo>
                  <a:pt x="277" y="134"/>
                  <a:pt x="275" y="135"/>
                  <a:pt x="273" y="136"/>
                </a:cubicBezTo>
                <a:cubicBezTo>
                  <a:pt x="269" y="139"/>
                  <a:pt x="266" y="140"/>
                  <a:pt x="261" y="141"/>
                </a:cubicBezTo>
                <a:cubicBezTo>
                  <a:pt x="259" y="138"/>
                  <a:pt x="259" y="135"/>
                  <a:pt x="258" y="131"/>
                </a:cubicBezTo>
                <a:cubicBezTo>
                  <a:pt x="257" y="128"/>
                  <a:pt x="255" y="127"/>
                  <a:pt x="255" y="123"/>
                </a:cubicBezTo>
                <a:cubicBezTo>
                  <a:pt x="254" y="120"/>
                  <a:pt x="255" y="118"/>
                  <a:pt x="255" y="115"/>
                </a:cubicBezTo>
                <a:cubicBezTo>
                  <a:pt x="254" y="113"/>
                  <a:pt x="252" y="112"/>
                  <a:pt x="250" y="110"/>
                </a:cubicBezTo>
                <a:cubicBezTo>
                  <a:pt x="244" y="105"/>
                  <a:pt x="239" y="103"/>
                  <a:pt x="235" y="97"/>
                </a:cubicBezTo>
                <a:cubicBezTo>
                  <a:pt x="233" y="94"/>
                  <a:pt x="232" y="92"/>
                  <a:pt x="230" y="89"/>
                </a:cubicBezTo>
                <a:cubicBezTo>
                  <a:pt x="229" y="87"/>
                  <a:pt x="228" y="85"/>
                  <a:pt x="226" y="83"/>
                </a:cubicBezTo>
                <a:cubicBezTo>
                  <a:pt x="224" y="82"/>
                  <a:pt x="222" y="82"/>
                  <a:pt x="222" y="80"/>
                </a:cubicBezTo>
                <a:cubicBezTo>
                  <a:pt x="222" y="75"/>
                  <a:pt x="229" y="76"/>
                  <a:pt x="230" y="71"/>
                </a:cubicBezTo>
                <a:cubicBezTo>
                  <a:pt x="231" y="70"/>
                  <a:pt x="231" y="69"/>
                  <a:pt x="231" y="67"/>
                </a:cubicBezTo>
                <a:cubicBezTo>
                  <a:pt x="231" y="55"/>
                  <a:pt x="225" y="49"/>
                  <a:pt x="220" y="37"/>
                </a:cubicBezTo>
                <a:cubicBezTo>
                  <a:pt x="219" y="34"/>
                  <a:pt x="218" y="31"/>
                  <a:pt x="217" y="27"/>
                </a:cubicBezTo>
                <a:cubicBezTo>
                  <a:pt x="214" y="22"/>
                  <a:pt x="211" y="19"/>
                  <a:pt x="209" y="13"/>
                </a:cubicBezTo>
                <a:cubicBezTo>
                  <a:pt x="209" y="12"/>
                  <a:pt x="209" y="11"/>
                  <a:pt x="209" y="9"/>
                </a:cubicBezTo>
                <a:cubicBezTo>
                  <a:pt x="208" y="6"/>
                  <a:pt x="207" y="4"/>
                  <a:pt x="206" y="0"/>
                </a:cubicBezTo>
                <a:cubicBezTo>
                  <a:pt x="206" y="0"/>
                  <a:pt x="206" y="0"/>
                  <a:pt x="206" y="0"/>
                </a:cubicBezTo>
                <a:cubicBezTo>
                  <a:pt x="205" y="0"/>
                  <a:pt x="204" y="0"/>
                  <a:pt x="204" y="0"/>
                </a:cubicBezTo>
                <a:cubicBezTo>
                  <a:pt x="193" y="0"/>
                  <a:pt x="186" y="2"/>
                  <a:pt x="175" y="2"/>
                </a:cubicBezTo>
                <a:cubicBezTo>
                  <a:pt x="171" y="2"/>
                  <a:pt x="169" y="2"/>
                  <a:pt x="166" y="0"/>
                </a:cubicBezTo>
                <a:cubicBezTo>
                  <a:pt x="166" y="0"/>
                  <a:pt x="166" y="0"/>
                  <a:pt x="166" y="0"/>
                </a:cubicBezTo>
                <a:cubicBezTo>
                  <a:pt x="162" y="3"/>
                  <a:pt x="160" y="6"/>
                  <a:pt x="157" y="11"/>
                </a:cubicBezTo>
                <a:cubicBezTo>
                  <a:pt x="156" y="13"/>
                  <a:pt x="154" y="14"/>
                  <a:pt x="153" y="17"/>
                </a:cubicBezTo>
                <a:cubicBezTo>
                  <a:pt x="152" y="21"/>
                  <a:pt x="151" y="23"/>
                  <a:pt x="150" y="27"/>
                </a:cubicBezTo>
                <a:cubicBezTo>
                  <a:pt x="149" y="34"/>
                  <a:pt x="148" y="38"/>
                  <a:pt x="147" y="44"/>
                </a:cubicBezTo>
                <a:cubicBezTo>
                  <a:pt x="147" y="47"/>
                  <a:pt x="147" y="50"/>
                  <a:pt x="145" y="52"/>
                </a:cubicBezTo>
                <a:cubicBezTo>
                  <a:pt x="144" y="54"/>
                  <a:pt x="143" y="54"/>
                  <a:pt x="141" y="55"/>
                </a:cubicBezTo>
                <a:cubicBezTo>
                  <a:pt x="138" y="58"/>
                  <a:pt x="136" y="60"/>
                  <a:pt x="132" y="60"/>
                </a:cubicBezTo>
                <a:cubicBezTo>
                  <a:pt x="130" y="61"/>
                  <a:pt x="128" y="60"/>
                  <a:pt x="125" y="60"/>
                </a:cubicBezTo>
                <a:cubicBezTo>
                  <a:pt x="121" y="60"/>
                  <a:pt x="118" y="62"/>
                  <a:pt x="113" y="63"/>
                </a:cubicBezTo>
                <a:cubicBezTo>
                  <a:pt x="111" y="63"/>
                  <a:pt x="110" y="63"/>
                  <a:pt x="107" y="64"/>
                </a:cubicBezTo>
                <a:cubicBezTo>
                  <a:pt x="101" y="66"/>
                  <a:pt x="98" y="69"/>
                  <a:pt x="93" y="73"/>
                </a:cubicBezTo>
                <a:cubicBezTo>
                  <a:pt x="90" y="75"/>
                  <a:pt x="87" y="76"/>
                  <a:pt x="85" y="78"/>
                </a:cubicBezTo>
                <a:cubicBezTo>
                  <a:pt x="83" y="80"/>
                  <a:pt x="83" y="81"/>
                  <a:pt x="82" y="82"/>
                </a:cubicBezTo>
                <a:cubicBezTo>
                  <a:pt x="78" y="87"/>
                  <a:pt x="75" y="89"/>
                  <a:pt x="70" y="92"/>
                </a:cubicBezTo>
                <a:cubicBezTo>
                  <a:pt x="66" y="95"/>
                  <a:pt x="62" y="97"/>
                  <a:pt x="59" y="101"/>
                </a:cubicBezTo>
                <a:cubicBezTo>
                  <a:pt x="53" y="108"/>
                  <a:pt x="52" y="113"/>
                  <a:pt x="48" y="121"/>
                </a:cubicBezTo>
                <a:cubicBezTo>
                  <a:pt x="47" y="125"/>
                  <a:pt x="44" y="126"/>
                  <a:pt x="42" y="129"/>
                </a:cubicBezTo>
                <a:cubicBezTo>
                  <a:pt x="37" y="135"/>
                  <a:pt x="32" y="137"/>
                  <a:pt x="26" y="141"/>
                </a:cubicBezTo>
                <a:cubicBezTo>
                  <a:pt x="26" y="142"/>
                  <a:pt x="26" y="143"/>
                  <a:pt x="25" y="143"/>
                </a:cubicBezTo>
                <a:cubicBezTo>
                  <a:pt x="22" y="145"/>
                  <a:pt x="21" y="145"/>
                  <a:pt x="18" y="147"/>
                </a:cubicBezTo>
                <a:cubicBezTo>
                  <a:pt x="12" y="153"/>
                  <a:pt x="8" y="157"/>
                  <a:pt x="5" y="165"/>
                </a:cubicBezTo>
                <a:cubicBezTo>
                  <a:pt x="5" y="167"/>
                  <a:pt x="3" y="167"/>
                  <a:pt x="2" y="169"/>
                </a:cubicBezTo>
                <a:cubicBezTo>
                  <a:pt x="1" y="173"/>
                  <a:pt x="0" y="175"/>
                  <a:pt x="0" y="179"/>
                </a:cubicBezTo>
                <a:cubicBezTo>
                  <a:pt x="0" y="185"/>
                  <a:pt x="1" y="189"/>
                  <a:pt x="3" y="195"/>
                </a:cubicBezTo>
                <a:cubicBezTo>
                  <a:pt x="4" y="198"/>
                  <a:pt x="5" y="200"/>
                  <a:pt x="6" y="203"/>
                </a:cubicBezTo>
                <a:cubicBezTo>
                  <a:pt x="7" y="207"/>
                  <a:pt x="6" y="210"/>
                  <a:pt x="7" y="215"/>
                </a:cubicBezTo>
                <a:cubicBezTo>
                  <a:pt x="8" y="216"/>
                  <a:pt x="8" y="217"/>
                  <a:pt x="8" y="219"/>
                </a:cubicBezTo>
                <a:cubicBezTo>
                  <a:pt x="8" y="221"/>
                  <a:pt x="8" y="221"/>
                  <a:pt x="8" y="223"/>
                </a:cubicBezTo>
                <a:cubicBezTo>
                  <a:pt x="8" y="223"/>
                  <a:pt x="8" y="223"/>
                  <a:pt x="8" y="223"/>
                </a:cubicBezTo>
                <a:cubicBezTo>
                  <a:pt x="12" y="222"/>
                  <a:pt x="16" y="221"/>
                  <a:pt x="20" y="220"/>
                </a:cubicBezTo>
                <a:cubicBezTo>
                  <a:pt x="25" y="220"/>
                  <a:pt x="28" y="219"/>
                  <a:pt x="32" y="218"/>
                </a:cubicBezTo>
                <a:cubicBezTo>
                  <a:pt x="36" y="218"/>
                  <a:pt x="39" y="217"/>
                  <a:pt x="43" y="216"/>
                </a:cubicBezTo>
                <a:cubicBezTo>
                  <a:pt x="48" y="215"/>
                  <a:pt x="51" y="216"/>
                  <a:pt x="57" y="216"/>
                </a:cubicBezTo>
                <a:cubicBezTo>
                  <a:pt x="65" y="215"/>
                  <a:pt x="69" y="212"/>
                  <a:pt x="77" y="212"/>
                </a:cubicBezTo>
                <a:cubicBezTo>
                  <a:pt x="80" y="212"/>
                  <a:pt x="81" y="213"/>
                  <a:pt x="84" y="213"/>
                </a:cubicBezTo>
                <a:cubicBezTo>
                  <a:pt x="86" y="214"/>
                  <a:pt x="88" y="213"/>
                  <a:pt x="90" y="213"/>
                </a:cubicBezTo>
                <a:cubicBezTo>
                  <a:pt x="94" y="214"/>
                  <a:pt x="95" y="216"/>
                  <a:pt x="98" y="217"/>
                </a:cubicBezTo>
                <a:cubicBezTo>
                  <a:pt x="102" y="218"/>
                  <a:pt x="105" y="219"/>
                  <a:pt x="109" y="219"/>
                </a:cubicBezTo>
                <a:cubicBezTo>
                  <a:pt x="117" y="221"/>
                  <a:pt x="121" y="225"/>
                  <a:pt x="127" y="230"/>
                </a:cubicBezTo>
                <a:cubicBezTo>
                  <a:pt x="128" y="231"/>
                  <a:pt x="129" y="232"/>
                  <a:pt x="131" y="233"/>
                </a:cubicBezTo>
                <a:cubicBezTo>
                  <a:pt x="133" y="236"/>
                  <a:pt x="135" y="238"/>
                  <a:pt x="138" y="240"/>
                </a:cubicBezTo>
                <a:cubicBezTo>
                  <a:pt x="142" y="242"/>
                  <a:pt x="144" y="243"/>
                  <a:pt x="148" y="246"/>
                </a:cubicBezTo>
                <a:cubicBezTo>
                  <a:pt x="150" y="248"/>
                  <a:pt x="150" y="250"/>
                  <a:pt x="152" y="252"/>
                </a:cubicBezTo>
                <a:cubicBezTo>
                  <a:pt x="156" y="257"/>
                  <a:pt x="161" y="256"/>
                  <a:pt x="166" y="257"/>
                </a:cubicBezTo>
                <a:cubicBezTo>
                  <a:pt x="170" y="258"/>
                  <a:pt x="171" y="261"/>
                  <a:pt x="174" y="262"/>
                </a:cubicBezTo>
                <a:cubicBezTo>
                  <a:pt x="179" y="265"/>
                  <a:pt x="182" y="266"/>
                  <a:pt x="186" y="268"/>
                </a:cubicBezTo>
                <a:cubicBezTo>
                  <a:pt x="189" y="270"/>
                  <a:pt x="191" y="272"/>
                  <a:pt x="194" y="273"/>
                </a:cubicBezTo>
                <a:cubicBezTo>
                  <a:pt x="195" y="271"/>
                  <a:pt x="196" y="270"/>
                  <a:pt x="196" y="268"/>
                </a:cubicBezTo>
                <a:cubicBezTo>
                  <a:pt x="196" y="266"/>
                  <a:pt x="195" y="265"/>
                  <a:pt x="195" y="263"/>
                </a:cubicBezTo>
                <a:cubicBezTo>
                  <a:pt x="195" y="258"/>
                  <a:pt x="194" y="255"/>
                  <a:pt x="194" y="250"/>
                </a:cubicBezTo>
                <a:cubicBezTo>
                  <a:pt x="194" y="244"/>
                  <a:pt x="196" y="240"/>
                  <a:pt x="196" y="233"/>
                </a:cubicBezTo>
                <a:cubicBezTo>
                  <a:pt x="197" y="231"/>
                  <a:pt x="196" y="230"/>
                  <a:pt x="196" y="227"/>
                </a:cubicBezTo>
                <a:cubicBezTo>
                  <a:pt x="196" y="226"/>
                  <a:pt x="196" y="225"/>
                  <a:pt x="197" y="223"/>
                </a:cubicBezTo>
                <a:cubicBezTo>
                  <a:pt x="199" y="221"/>
                  <a:pt x="202" y="222"/>
                  <a:pt x="205" y="221"/>
                </a:cubicBezTo>
                <a:cubicBezTo>
                  <a:pt x="208" y="221"/>
                  <a:pt x="209" y="220"/>
                  <a:pt x="211" y="220"/>
                </a:cubicBezTo>
                <a:cubicBezTo>
                  <a:pt x="215" y="220"/>
                  <a:pt x="216" y="224"/>
                  <a:pt x="218" y="226"/>
                </a:cubicBezTo>
                <a:cubicBezTo>
                  <a:pt x="220" y="228"/>
                  <a:pt x="221" y="228"/>
                  <a:pt x="223" y="229"/>
                </a:cubicBezTo>
                <a:cubicBezTo>
                  <a:pt x="225" y="231"/>
                  <a:pt x="226" y="233"/>
                  <a:pt x="229" y="234"/>
                </a:cubicBezTo>
                <a:cubicBezTo>
                  <a:pt x="232" y="236"/>
                  <a:pt x="234" y="237"/>
                  <a:pt x="237" y="238"/>
                </a:cubicBezTo>
                <a:cubicBezTo>
                  <a:pt x="241" y="239"/>
                  <a:pt x="243" y="241"/>
                  <a:pt x="247" y="241"/>
                </a:cubicBezTo>
                <a:cubicBezTo>
                  <a:pt x="249" y="241"/>
                  <a:pt x="249" y="239"/>
                  <a:pt x="250" y="237"/>
                </a:cubicBezTo>
                <a:cubicBezTo>
                  <a:pt x="253" y="235"/>
                  <a:pt x="254" y="233"/>
                  <a:pt x="257" y="233"/>
                </a:cubicBezTo>
                <a:cubicBezTo>
                  <a:pt x="262" y="233"/>
                  <a:pt x="264" y="235"/>
                  <a:pt x="269" y="235"/>
                </a:cubicBezTo>
                <a:cubicBezTo>
                  <a:pt x="275" y="235"/>
                  <a:pt x="276" y="227"/>
                  <a:pt x="283" y="227"/>
                </a:cubicBezTo>
                <a:cubicBezTo>
                  <a:pt x="285" y="227"/>
                  <a:pt x="285" y="229"/>
                  <a:pt x="286" y="230"/>
                </a:cubicBezTo>
                <a:cubicBezTo>
                  <a:pt x="287" y="232"/>
                  <a:pt x="288" y="233"/>
                  <a:pt x="289" y="234"/>
                </a:cubicBezTo>
                <a:cubicBezTo>
                  <a:pt x="292" y="237"/>
                  <a:pt x="294" y="238"/>
                  <a:pt x="297" y="241"/>
                </a:cubicBezTo>
                <a:cubicBezTo>
                  <a:pt x="303" y="246"/>
                  <a:pt x="305" y="251"/>
                  <a:pt x="311" y="256"/>
                </a:cubicBezTo>
                <a:cubicBezTo>
                  <a:pt x="316" y="260"/>
                  <a:pt x="318" y="263"/>
                  <a:pt x="323" y="266"/>
                </a:cubicBezTo>
                <a:cubicBezTo>
                  <a:pt x="326" y="268"/>
                  <a:pt x="327" y="269"/>
                  <a:pt x="330" y="270"/>
                </a:cubicBezTo>
                <a:cubicBezTo>
                  <a:pt x="335" y="273"/>
                  <a:pt x="336" y="277"/>
                  <a:pt x="342" y="278"/>
                </a:cubicBezTo>
                <a:cubicBezTo>
                  <a:pt x="343" y="275"/>
                  <a:pt x="343" y="273"/>
                  <a:pt x="343" y="270"/>
                </a:cubicBezTo>
                <a:cubicBezTo>
                  <a:pt x="347" y="274"/>
                  <a:pt x="348" y="276"/>
                  <a:pt x="352" y="278"/>
                </a:cubicBezTo>
                <a:cubicBezTo>
                  <a:pt x="359" y="282"/>
                  <a:pt x="364" y="283"/>
                  <a:pt x="371" y="287"/>
                </a:cubicBezTo>
                <a:cubicBezTo>
                  <a:pt x="372" y="288"/>
                  <a:pt x="373" y="290"/>
                  <a:pt x="374" y="291"/>
                </a:cubicBezTo>
                <a:cubicBezTo>
                  <a:pt x="375" y="293"/>
                  <a:pt x="376" y="294"/>
                  <a:pt x="377" y="295"/>
                </a:cubicBezTo>
                <a:cubicBezTo>
                  <a:pt x="380" y="299"/>
                  <a:pt x="382" y="302"/>
                  <a:pt x="387" y="304"/>
                </a:cubicBezTo>
                <a:cubicBezTo>
                  <a:pt x="390" y="305"/>
                  <a:pt x="392" y="306"/>
                  <a:pt x="395" y="307"/>
                </a:cubicBezTo>
                <a:cubicBezTo>
                  <a:pt x="402" y="311"/>
                  <a:pt x="405" y="315"/>
                  <a:pt x="413" y="315"/>
                </a:cubicBezTo>
                <a:cubicBezTo>
                  <a:pt x="418" y="315"/>
                  <a:pt x="420" y="309"/>
                  <a:pt x="426" y="309"/>
                </a:cubicBezTo>
                <a:cubicBezTo>
                  <a:pt x="427" y="309"/>
                  <a:pt x="427" y="310"/>
                  <a:pt x="428" y="310"/>
                </a:cubicBezTo>
                <a:cubicBezTo>
                  <a:pt x="428" y="315"/>
                  <a:pt x="428" y="318"/>
                  <a:pt x="431" y="321"/>
                </a:cubicBezTo>
                <a:cubicBezTo>
                  <a:pt x="433" y="324"/>
                  <a:pt x="436" y="324"/>
                  <a:pt x="439" y="326"/>
                </a:cubicBezTo>
                <a:cubicBezTo>
                  <a:pt x="443" y="329"/>
                  <a:pt x="444" y="332"/>
                  <a:pt x="447" y="336"/>
                </a:cubicBezTo>
                <a:cubicBezTo>
                  <a:pt x="448" y="337"/>
                  <a:pt x="450" y="338"/>
                  <a:pt x="451" y="339"/>
                </a:cubicBezTo>
                <a:cubicBezTo>
                  <a:pt x="455" y="346"/>
                  <a:pt x="454" y="351"/>
                  <a:pt x="455" y="359"/>
                </a:cubicBezTo>
                <a:cubicBezTo>
                  <a:pt x="455" y="364"/>
                  <a:pt x="458" y="367"/>
                  <a:pt x="460" y="371"/>
                </a:cubicBezTo>
                <a:cubicBezTo>
                  <a:pt x="470" y="393"/>
                  <a:pt x="470" y="393"/>
                  <a:pt x="470" y="393"/>
                </a:cubicBezTo>
                <a:cubicBezTo>
                  <a:pt x="468" y="398"/>
                  <a:pt x="467" y="401"/>
                  <a:pt x="464" y="405"/>
                </a:cubicBezTo>
                <a:cubicBezTo>
                  <a:pt x="462" y="409"/>
                  <a:pt x="459" y="410"/>
                  <a:pt x="458" y="413"/>
                </a:cubicBezTo>
                <a:cubicBezTo>
                  <a:pt x="458" y="416"/>
                  <a:pt x="458" y="418"/>
                  <a:pt x="458" y="421"/>
                </a:cubicBezTo>
                <a:cubicBezTo>
                  <a:pt x="457" y="424"/>
                  <a:pt x="457" y="425"/>
                  <a:pt x="456" y="427"/>
                </a:cubicBezTo>
                <a:cubicBezTo>
                  <a:pt x="456" y="429"/>
                  <a:pt x="456" y="431"/>
                  <a:pt x="455" y="431"/>
                </a:cubicBezTo>
                <a:cubicBezTo>
                  <a:pt x="453" y="433"/>
                  <a:pt x="451" y="431"/>
                  <a:pt x="449" y="432"/>
                </a:cubicBezTo>
                <a:cubicBezTo>
                  <a:pt x="446" y="434"/>
                  <a:pt x="446" y="436"/>
                  <a:pt x="444" y="438"/>
                </a:cubicBezTo>
                <a:cubicBezTo>
                  <a:pt x="443" y="440"/>
                  <a:pt x="441" y="440"/>
                  <a:pt x="439" y="442"/>
                </a:cubicBezTo>
                <a:cubicBezTo>
                  <a:pt x="441" y="452"/>
                  <a:pt x="441" y="452"/>
                  <a:pt x="441" y="452"/>
                </a:cubicBezTo>
                <a:cubicBezTo>
                  <a:pt x="440" y="457"/>
                  <a:pt x="437" y="458"/>
                  <a:pt x="434" y="461"/>
                </a:cubicBezTo>
                <a:cubicBezTo>
                  <a:pt x="430" y="466"/>
                  <a:pt x="428" y="469"/>
                  <a:pt x="424" y="473"/>
                </a:cubicBezTo>
                <a:cubicBezTo>
                  <a:pt x="421" y="476"/>
                  <a:pt x="421" y="476"/>
                  <a:pt x="421" y="476"/>
                </a:cubicBezTo>
                <a:cubicBezTo>
                  <a:pt x="419" y="478"/>
                  <a:pt x="418" y="478"/>
                  <a:pt x="417" y="479"/>
                </a:cubicBezTo>
                <a:cubicBezTo>
                  <a:pt x="417" y="480"/>
                  <a:pt x="417" y="481"/>
                  <a:pt x="417" y="481"/>
                </a:cubicBezTo>
                <a:cubicBezTo>
                  <a:pt x="422" y="484"/>
                  <a:pt x="422" y="489"/>
                  <a:pt x="427" y="491"/>
                </a:cubicBezTo>
                <a:cubicBezTo>
                  <a:pt x="430" y="493"/>
                  <a:pt x="434" y="493"/>
                  <a:pt x="434" y="496"/>
                </a:cubicBezTo>
                <a:cubicBezTo>
                  <a:pt x="434" y="501"/>
                  <a:pt x="431" y="503"/>
                  <a:pt x="429" y="507"/>
                </a:cubicBezTo>
                <a:cubicBezTo>
                  <a:pt x="428" y="510"/>
                  <a:pt x="427" y="512"/>
                  <a:pt x="424" y="512"/>
                </a:cubicBezTo>
                <a:cubicBezTo>
                  <a:pt x="421" y="512"/>
                  <a:pt x="420" y="512"/>
                  <a:pt x="418" y="511"/>
                </a:cubicBezTo>
                <a:cubicBezTo>
                  <a:pt x="412" y="511"/>
                  <a:pt x="409" y="510"/>
                  <a:pt x="404" y="508"/>
                </a:cubicBezTo>
                <a:cubicBezTo>
                  <a:pt x="401" y="508"/>
                  <a:pt x="400" y="506"/>
                  <a:pt x="398" y="505"/>
                </a:cubicBezTo>
                <a:cubicBezTo>
                  <a:pt x="395" y="504"/>
                  <a:pt x="393" y="505"/>
                  <a:pt x="390" y="504"/>
                </a:cubicBezTo>
                <a:cubicBezTo>
                  <a:pt x="387" y="504"/>
                  <a:pt x="386" y="503"/>
                  <a:pt x="384" y="502"/>
                </a:cubicBezTo>
                <a:cubicBezTo>
                  <a:pt x="380" y="502"/>
                  <a:pt x="378" y="502"/>
                  <a:pt x="374" y="502"/>
                </a:cubicBezTo>
                <a:cubicBezTo>
                  <a:pt x="374" y="503"/>
                  <a:pt x="373" y="503"/>
                  <a:pt x="373" y="504"/>
                </a:cubicBezTo>
                <a:cubicBezTo>
                  <a:pt x="373" y="507"/>
                  <a:pt x="376" y="508"/>
                  <a:pt x="377" y="510"/>
                </a:cubicBezTo>
                <a:cubicBezTo>
                  <a:pt x="379" y="514"/>
                  <a:pt x="380" y="517"/>
                  <a:pt x="382" y="520"/>
                </a:cubicBezTo>
                <a:cubicBezTo>
                  <a:pt x="385" y="527"/>
                  <a:pt x="387" y="531"/>
                  <a:pt x="387" y="539"/>
                </a:cubicBezTo>
                <a:cubicBezTo>
                  <a:pt x="394" y="539"/>
                  <a:pt x="394" y="539"/>
                  <a:pt x="394" y="539"/>
                </a:cubicBezTo>
                <a:cubicBezTo>
                  <a:pt x="396" y="539"/>
                  <a:pt x="397" y="538"/>
                  <a:pt x="399" y="538"/>
                </a:cubicBezTo>
                <a:cubicBezTo>
                  <a:pt x="402" y="538"/>
                  <a:pt x="402" y="541"/>
                  <a:pt x="404" y="543"/>
                </a:cubicBezTo>
                <a:cubicBezTo>
                  <a:pt x="406" y="547"/>
                  <a:pt x="407" y="549"/>
                  <a:pt x="409" y="553"/>
                </a:cubicBezTo>
                <a:cubicBezTo>
                  <a:pt x="411" y="548"/>
                  <a:pt x="411" y="543"/>
                  <a:pt x="416" y="540"/>
                </a:cubicBezTo>
                <a:cubicBezTo>
                  <a:pt x="418" y="542"/>
                  <a:pt x="418" y="543"/>
                  <a:pt x="418" y="546"/>
                </a:cubicBezTo>
                <a:cubicBezTo>
                  <a:pt x="418" y="554"/>
                  <a:pt x="414" y="558"/>
                  <a:pt x="414" y="5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28"/>
          <p:cNvSpPr>
            <a:spLocks/>
          </p:cNvSpPr>
          <p:nvPr/>
        </p:nvSpPr>
        <p:spPr bwMode="auto">
          <a:xfrm>
            <a:off x="4967026" y="4347508"/>
            <a:ext cx="1429789" cy="1255740"/>
          </a:xfrm>
          <a:custGeom>
            <a:avLst/>
            <a:gdLst/>
            <a:ahLst/>
            <a:cxnLst>
              <a:cxn ang="0">
                <a:pos x="90" y="323"/>
              </a:cxn>
              <a:cxn ang="0">
                <a:pos x="104" y="299"/>
              </a:cxn>
              <a:cxn ang="0">
                <a:pos x="121" y="325"/>
              </a:cxn>
              <a:cxn ang="0">
                <a:pos x="148" y="345"/>
              </a:cxn>
              <a:cxn ang="0">
                <a:pos x="181" y="394"/>
              </a:cxn>
              <a:cxn ang="0">
                <a:pos x="191" y="422"/>
              </a:cxn>
              <a:cxn ang="0">
                <a:pos x="228" y="431"/>
              </a:cxn>
              <a:cxn ang="0">
                <a:pos x="262" y="408"/>
              </a:cxn>
              <a:cxn ang="0">
                <a:pos x="261" y="373"/>
              </a:cxn>
              <a:cxn ang="0">
                <a:pos x="283" y="335"/>
              </a:cxn>
              <a:cxn ang="0">
                <a:pos x="317" y="313"/>
              </a:cxn>
              <a:cxn ang="0">
                <a:pos x="321" y="336"/>
              </a:cxn>
              <a:cxn ang="0">
                <a:pos x="347" y="342"/>
              </a:cxn>
              <a:cxn ang="0">
                <a:pos x="375" y="364"/>
              </a:cxn>
              <a:cxn ang="0">
                <a:pos x="408" y="350"/>
              </a:cxn>
              <a:cxn ang="0">
                <a:pos x="395" y="333"/>
              </a:cxn>
              <a:cxn ang="0">
                <a:pos x="384" y="310"/>
              </a:cxn>
              <a:cxn ang="0">
                <a:pos x="420" y="306"/>
              </a:cxn>
              <a:cxn ang="0">
                <a:pos x="383" y="277"/>
              </a:cxn>
              <a:cxn ang="0">
                <a:pos x="374" y="245"/>
              </a:cxn>
              <a:cxn ang="0">
                <a:pos x="383" y="220"/>
              </a:cxn>
              <a:cxn ang="0">
                <a:pos x="424" y="221"/>
              </a:cxn>
              <a:cxn ang="0">
                <a:pos x="454" y="220"/>
              </a:cxn>
              <a:cxn ang="0">
                <a:pos x="467" y="189"/>
              </a:cxn>
              <a:cxn ang="0">
                <a:pos x="492" y="164"/>
              </a:cxn>
              <a:cxn ang="0">
                <a:pos x="506" y="126"/>
              </a:cxn>
              <a:cxn ang="0">
                <a:pos x="484" y="112"/>
              </a:cxn>
              <a:cxn ang="0">
                <a:pos x="458" y="96"/>
              </a:cxn>
              <a:cxn ang="0">
                <a:pos x="423" y="89"/>
              </a:cxn>
              <a:cxn ang="0">
                <a:pos x="390" y="82"/>
              </a:cxn>
              <a:cxn ang="0">
                <a:pos x="369" y="84"/>
              </a:cxn>
              <a:cxn ang="0">
                <a:pos x="329" y="87"/>
              </a:cxn>
              <a:cxn ang="0">
                <a:pos x="321" y="53"/>
              </a:cxn>
              <a:cxn ang="0">
                <a:pos x="269" y="28"/>
              </a:cxn>
              <a:cxn ang="0">
                <a:pos x="253" y="0"/>
              </a:cxn>
              <a:cxn ang="0">
                <a:pos x="222" y="19"/>
              </a:cxn>
              <a:cxn ang="0">
                <a:pos x="225" y="51"/>
              </a:cxn>
              <a:cxn ang="0">
                <a:pos x="201" y="63"/>
              </a:cxn>
              <a:cxn ang="0">
                <a:pos x="171" y="67"/>
              </a:cxn>
              <a:cxn ang="0">
                <a:pos x="176" y="85"/>
              </a:cxn>
              <a:cxn ang="0">
                <a:pos x="151" y="92"/>
              </a:cxn>
              <a:cxn ang="0">
                <a:pos x="133" y="86"/>
              </a:cxn>
              <a:cxn ang="0">
                <a:pos x="112" y="74"/>
              </a:cxn>
              <a:cxn ang="0">
                <a:pos x="89" y="76"/>
              </a:cxn>
              <a:cxn ang="0">
                <a:pos x="62" y="45"/>
              </a:cxn>
              <a:cxn ang="0">
                <a:pos x="43" y="20"/>
              </a:cxn>
              <a:cxn ang="0">
                <a:pos x="7" y="20"/>
              </a:cxn>
              <a:cxn ang="0">
                <a:pos x="7" y="52"/>
              </a:cxn>
              <a:cxn ang="0">
                <a:pos x="4" y="85"/>
              </a:cxn>
              <a:cxn ang="0">
                <a:pos x="26" y="102"/>
              </a:cxn>
              <a:cxn ang="0">
                <a:pos x="45" y="128"/>
              </a:cxn>
              <a:cxn ang="0">
                <a:pos x="61" y="173"/>
              </a:cxn>
              <a:cxn ang="0">
                <a:pos x="70" y="212"/>
              </a:cxn>
              <a:cxn ang="0">
                <a:pos x="74" y="257"/>
              </a:cxn>
            </a:cxnLst>
            <a:rect l="0" t="0" r="r" b="b"/>
            <a:pathLst>
              <a:path w="513" h="439">
                <a:moveTo>
                  <a:pt x="80" y="284"/>
                </a:moveTo>
                <a:cubicBezTo>
                  <a:pt x="80" y="302"/>
                  <a:pt x="80" y="302"/>
                  <a:pt x="80" y="302"/>
                </a:cubicBezTo>
                <a:cubicBezTo>
                  <a:pt x="88" y="324"/>
                  <a:pt x="88" y="324"/>
                  <a:pt x="88" y="324"/>
                </a:cubicBezTo>
                <a:cubicBezTo>
                  <a:pt x="89" y="323"/>
                  <a:pt x="90" y="324"/>
                  <a:pt x="90" y="323"/>
                </a:cubicBezTo>
                <a:cubicBezTo>
                  <a:pt x="91" y="320"/>
                  <a:pt x="90" y="318"/>
                  <a:pt x="90" y="315"/>
                </a:cubicBezTo>
                <a:cubicBezTo>
                  <a:pt x="91" y="313"/>
                  <a:pt x="92" y="312"/>
                  <a:pt x="93" y="311"/>
                </a:cubicBezTo>
                <a:cubicBezTo>
                  <a:pt x="96" y="308"/>
                  <a:pt x="97" y="306"/>
                  <a:pt x="100" y="303"/>
                </a:cubicBezTo>
                <a:cubicBezTo>
                  <a:pt x="101" y="301"/>
                  <a:pt x="102" y="300"/>
                  <a:pt x="104" y="299"/>
                </a:cubicBezTo>
                <a:cubicBezTo>
                  <a:pt x="105" y="299"/>
                  <a:pt x="105" y="298"/>
                  <a:pt x="106" y="298"/>
                </a:cubicBezTo>
                <a:cubicBezTo>
                  <a:pt x="109" y="298"/>
                  <a:pt x="109" y="301"/>
                  <a:pt x="111" y="303"/>
                </a:cubicBezTo>
                <a:cubicBezTo>
                  <a:pt x="114" y="306"/>
                  <a:pt x="115" y="308"/>
                  <a:pt x="117" y="311"/>
                </a:cubicBezTo>
                <a:cubicBezTo>
                  <a:pt x="119" y="316"/>
                  <a:pt x="121" y="320"/>
                  <a:pt x="121" y="325"/>
                </a:cubicBezTo>
                <a:cubicBezTo>
                  <a:pt x="121" y="332"/>
                  <a:pt x="125" y="334"/>
                  <a:pt x="128" y="339"/>
                </a:cubicBezTo>
                <a:cubicBezTo>
                  <a:pt x="130" y="343"/>
                  <a:pt x="132" y="346"/>
                  <a:pt x="136" y="346"/>
                </a:cubicBezTo>
                <a:cubicBezTo>
                  <a:pt x="139" y="346"/>
                  <a:pt x="141" y="345"/>
                  <a:pt x="144" y="345"/>
                </a:cubicBezTo>
                <a:cubicBezTo>
                  <a:pt x="145" y="345"/>
                  <a:pt x="146" y="345"/>
                  <a:pt x="148" y="345"/>
                </a:cubicBezTo>
                <a:cubicBezTo>
                  <a:pt x="150" y="346"/>
                  <a:pt x="151" y="349"/>
                  <a:pt x="152" y="351"/>
                </a:cubicBezTo>
                <a:cubicBezTo>
                  <a:pt x="154" y="354"/>
                  <a:pt x="156" y="355"/>
                  <a:pt x="158" y="358"/>
                </a:cubicBezTo>
                <a:cubicBezTo>
                  <a:pt x="163" y="365"/>
                  <a:pt x="165" y="369"/>
                  <a:pt x="170" y="376"/>
                </a:cubicBezTo>
                <a:cubicBezTo>
                  <a:pt x="174" y="383"/>
                  <a:pt x="177" y="387"/>
                  <a:pt x="181" y="394"/>
                </a:cubicBezTo>
                <a:cubicBezTo>
                  <a:pt x="183" y="398"/>
                  <a:pt x="184" y="401"/>
                  <a:pt x="187" y="404"/>
                </a:cubicBezTo>
                <a:cubicBezTo>
                  <a:pt x="188" y="407"/>
                  <a:pt x="190" y="408"/>
                  <a:pt x="190" y="410"/>
                </a:cubicBezTo>
                <a:cubicBezTo>
                  <a:pt x="190" y="421"/>
                  <a:pt x="190" y="421"/>
                  <a:pt x="190" y="421"/>
                </a:cubicBezTo>
                <a:cubicBezTo>
                  <a:pt x="190" y="421"/>
                  <a:pt x="191" y="422"/>
                  <a:pt x="191" y="422"/>
                </a:cubicBezTo>
                <a:cubicBezTo>
                  <a:pt x="194" y="427"/>
                  <a:pt x="198" y="427"/>
                  <a:pt x="201" y="431"/>
                </a:cubicBezTo>
                <a:cubicBezTo>
                  <a:pt x="204" y="435"/>
                  <a:pt x="206" y="439"/>
                  <a:pt x="210" y="439"/>
                </a:cubicBezTo>
                <a:cubicBezTo>
                  <a:pt x="213" y="439"/>
                  <a:pt x="215" y="438"/>
                  <a:pt x="217" y="436"/>
                </a:cubicBezTo>
                <a:cubicBezTo>
                  <a:pt x="221" y="434"/>
                  <a:pt x="224" y="433"/>
                  <a:pt x="228" y="431"/>
                </a:cubicBezTo>
                <a:cubicBezTo>
                  <a:pt x="231" y="430"/>
                  <a:pt x="233" y="428"/>
                  <a:pt x="236" y="428"/>
                </a:cubicBezTo>
                <a:cubicBezTo>
                  <a:pt x="239" y="428"/>
                  <a:pt x="240" y="432"/>
                  <a:pt x="242" y="432"/>
                </a:cubicBezTo>
                <a:cubicBezTo>
                  <a:pt x="246" y="432"/>
                  <a:pt x="248" y="429"/>
                  <a:pt x="251" y="427"/>
                </a:cubicBezTo>
                <a:cubicBezTo>
                  <a:pt x="259" y="423"/>
                  <a:pt x="262" y="417"/>
                  <a:pt x="262" y="408"/>
                </a:cubicBezTo>
                <a:cubicBezTo>
                  <a:pt x="262" y="406"/>
                  <a:pt x="261" y="405"/>
                  <a:pt x="260" y="402"/>
                </a:cubicBezTo>
                <a:cubicBezTo>
                  <a:pt x="258" y="398"/>
                  <a:pt x="258" y="395"/>
                  <a:pt x="256" y="390"/>
                </a:cubicBezTo>
                <a:cubicBezTo>
                  <a:pt x="255" y="387"/>
                  <a:pt x="253" y="384"/>
                  <a:pt x="253" y="380"/>
                </a:cubicBezTo>
                <a:cubicBezTo>
                  <a:pt x="253" y="376"/>
                  <a:pt x="258" y="375"/>
                  <a:pt x="261" y="373"/>
                </a:cubicBezTo>
                <a:cubicBezTo>
                  <a:pt x="264" y="372"/>
                  <a:pt x="265" y="370"/>
                  <a:pt x="267" y="368"/>
                </a:cubicBezTo>
                <a:cubicBezTo>
                  <a:pt x="269" y="366"/>
                  <a:pt x="271" y="366"/>
                  <a:pt x="273" y="363"/>
                </a:cubicBezTo>
                <a:cubicBezTo>
                  <a:pt x="278" y="356"/>
                  <a:pt x="280" y="350"/>
                  <a:pt x="282" y="341"/>
                </a:cubicBezTo>
                <a:cubicBezTo>
                  <a:pt x="282" y="339"/>
                  <a:pt x="283" y="337"/>
                  <a:pt x="283" y="335"/>
                </a:cubicBezTo>
                <a:cubicBezTo>
                  <a:pt x="284" y="333"/>
                  <a:pt x="283" y="330"/>
                  <a:pt x="285" y="329"/>
                </a:cubicBezTo>
                <a:cubicBezTo>
                  <a:pt x="287" y="327"/>
                  <a:pt x="290" y="328"/>
                  <a:pt x="293" y="326"/>
                </a:cubicBezTo>
                <a:cubicBezTo>
                  <a:pt x="296" y="325"/>
                  <a:pt x="298" y="323"/>
                  <a:pt x="301" y="321"/>
                </a:cubicBezTo>
                <a:cubicBezTo>
                  <a:pt x="307" y="318"/>
                  <a:pt x="310" y="316"/>
                  <a:pt x="317" y="313"/>
                </a:cubicBezTo>
                <a:cubicBezTo>
                  <a:pt x="317" y="314"/>
                  <a:pt x="318" y="314"/>
                  <a:pt x="318" y="315"/>
                </a:cubicBezTo>
                <a:cubicBezTo>
                  <a:pt x="318" y="316"/>
                  <a:pt x="318" y="317"/>
                  <a:pt x="318" y="317"/>
                </a:cubicBezTo>
                <a:cubicBezTo>
                  <a:pt x="318" y="322"/>
                  <a:pt x="319" y="325"/>
                  <a:pt x="320" y="330"/>
                </a:cubicBezTo>
                <a:cubicBezTo>
                  <a:pt x="320" y="332"/>
                  <a:pt x="320" y="334"/>
                  <a:pt x="321" y="336"/>
                </a:cubicBezTo>
                <a:cubicBezTo>
                  <a:pt x="322" y="338"/>
                  <a:pt x="323" y="340"/>
                  <a:pt x="325" y="342"/>
                </a:cubicBezTo>
                <a:cubicBezTo>
                  <a:pt x="325" y="342"/>
                  <a:pt x="326" y="342"/>
                  <a:pt x="327" y="342"/>
                </a:cubicBezTo>
                <a:cubicBezTo>
                  <a:pt x="330" y="344"/>
                  <a:pt x="332" y="346"/>
                  <a:pt x="336" y="346"/>
                </a:cubicBezTo>
                <a:cubicBezTo>
                  <a:pt x="341" y="346"/>
                  <a:pt x="344" y="345"/>
                  <a:pt x="347" y="342"/>
                </a:cubicBezTo>
                <a:cubicBezTo>
                  <a:pt x="349" y="340"/>
                  <a:pt x="351" y="338"/>
                  <a:pt x="353" y="338"/>
                </a:cubicBezTo>
                <a:cubicBezTo>
                  <a:pt x="356" y="338"/>
                  <a:pt x="356" y="340"/>
                  <a:pt x="358" y="342"/>
                </a:cubicBezTo>
                <a:cubicBezTo>
                  <a:pt x="360" y="346"/>
                  <a:pt x="363" y="347"/>
                  <a:pt x="365" y="350"/>
                </a:cubicBezTo>
                <a:cubicBezTo>
                  <a:pt x="368" y="355"/>
                  <a:pt x="371" y="359"/>
                  <a:pt x="375" y="364"/>
                </a:cubicBezTo>
                <a:cubicBezTo>
                  <a:pt x="375" y="364"/>
                  <a:pt x="375" y="364"/>
                  <a:pt x="375" y="364"/>
                </a:cubicBezTo>
                <a:cubicBezTo>
                  <a:pt x="378" y="362"/>
                  <a:pt x="380" y="357"/>
                  <a:pt x="384" y="356"/>
                </a:cubicBezTo>
                <a:cubicBezTo>
                  <a:pt x="388" y="355"/>
                  <a:pt x="391" y="355"/>
                  <a:pt x="396" y="354"/>
                </a:cubicBezTo>
                <a:cubicBezTo>
                  <a:pt x="401" y="354"/>
                  <a:pt x="404" y="353"/>
                  <a:pt x="408" y="350"/>
                </a:cubicBezTo>
                <a:cubicBezTo>
                  <a:pt x="411" y="349"/>
                  <a:pt x="414" y="347"/>
                  <a:pt x="414" y="344"/>
                </a:cubicBezTo>
                <a:cubicBezTo>
                  <a:pt x="414" y="342"/>
                  <a:pt x="413" y="342"/>
                  <a:pt x="412" y="341"/>
                </a:cubicBezTo>
                <a:cubicBezTo>
                  <a:pt x="410" y="340"/>
                  <a:pt x="408" y="339"/>
                  <a:pt x="406" y="338"/>
                </a:cubicBezTo>
                <a:cubicBezTo>
                  <a:pt x="402" y="336"/>
                  <a:pt x="399" y="335"/>
                  <a:pt x="395" y="333"/>
                </a:cubicBezTo>
                <a:cubicBezTo>
                  <a:pt x="391" y="332"/>
                  <a:pt x="390" y="330"/>
                  <a:pt x="387" y="327"/>
                </a:cubicBezTo>
                <a:cubicBezTo>
                  <a:pt x="385" y="324"/>
                  <a:pt x="383" y="321"/>
                  <a:pt x="383" y="317"/>
                </a:cubicBezTo>
                <a:cubicBezTo>
                  <a:pt x="383" y="315"/>
                  <a:pt x="383" y="314"/>
                  <a:pt x="384" y="312"/>
                </a:cubicBezTo>
                <a:cubicBezTo>
                  <a:pt x="384" y="311"/>
                  <a:pt x="384" y="310"/>
                  <a:pt x="384" y="310"/>
                </a:cubicBezTo>
                <a:cubicBezTo>
                  <a:pt x="385" y="309"/>
                  <a:pt x="387" y="309"/>
                  <a:pt x="388" y="308"/>
                </a:cubicBezTo>
                <a:cubicBezTo>
                  <a:pt x="390" y="308"/>
                  <a:pt x="391" y="307"/>
                  <a:pt x="392" y="307"/>
                </a:cubicBezTo>
                <a:cubicBezTo>
                  <a:pt x="398" y="307"/>
                  <a:pt x="401" y="311"/>
                  <a:pt x="406" y="311"/>
                </a:cubicBezTo>
                <a:cubicBezTo>
                  <a:pt x="412" y="311"/>
                  <a:pt x="414" y="308"/>
                  <a:pt x="420" y="306"/>
                </a:cubicBezTo>
                <a:cubicBezTo>
                  <a:pt x="420" y="306"/>
                  <a:pt x="420" y="306"/>
                  <a:pt x="420" y="306"/>
                </a:cubicBezTo>
                <a:cubicBezTo>
                  <a:pt x="417" y="298"/>
                  <a:pt x="413" y="294"/>
                  <a:pt x="406" y="291"/>
                </a:cubicBezTo>
                <a:cubicBezTo>
                  <a:pt x="399" y="290"/>
                  <a:pt x="393" y="293"/>
                  <a:pt x="388" y="288"/>
                </a:cubicBezTo>
                <a:cubicBezTo>
                  <a:pt x="385" y="285"/>
                  <a:pt x="386" y="280"/>
                  <a:pt x="383" y="277"/>
                </a:cubicBezTo>
                <a:cubicBezTo>
                  <a:pt x="380" y="275"/>
                  <a:pt x="377" y="276"/>
                  <a:pt x="374" y="274"/>
                </a:cubicBezTo>
                <a:cubicBezTo>
                  <a:pt x="370" y="271"/>
                  <a:pt x="369" y="269"/>
                  <a:pt x="366" y="264"/>
                </a:cubicBezTo>
                <a:cubicBezTo>
                  <a:pt x="364" y="261"/>
                  <a:pt x="363" y="259"/>
                  <a:pt x="361" y="256"/>
                </a:cubicBezTo>
                <a:cubicBezTo>
                  <a:pt x="366" y="252"/>
                  <a:pt x="368" y="249"/>
                  <a:pt x="374" y="245"/>
                </a:cubicBezTo>
                <a:cubicBezTo>
                  <a:pt x="376" y="244"/>
                  <a:pt x="378" y="243"/>
                  <a:pt x="380" y="242"/>
                </a:cubicBezTo>
                <a:cubicBezTo>
                  <a:pt x="382" y="241"/>
                  <a:pt x="385" y="240"/>
                  <a:pt x="385" y="237"/>
                </a:cubicBezTo>
                <a:cubicBezTo>
                  <a:pt x="385" y="232"/>
                  <a:pt x="379" y="230"/>
                  <a:pt x="379" y="224"/>
                </a:cubicBezTo>
                <a:cubicBezTo>
                  <a:pt x="379" y="222"/>
                  <a:pt x="382" y="222"/>
                  <a:pt x="383" y="220"/>
                </a:cubicBezTo>
                <a:cubicBezTo>
                  <a:pt x="385" y="217"/>
                  <a:pt x="386" y="215"/>
                  <a:pt x="387" y="212"/>
                </a:cubicBezTo>
                <a:cubicBezTo>
                  <a:pt x="397" y="214"/>
                  <a:pt x="402" y="221"/>
                  <a:pt x="412" y="221"/>
                </a:cubicBezTo>
                <a:cubicBezTo>
                  <a:pt x="416" y="221"/>
                  <a:pt x="418" y="217"/>
                  <a:pt x="421" y="217"/>
                </a:cubicBezTo>
                <a:cubicBezTo>
                  <a:pt x="423" y="217"/>
                  <a:pt x="423" y="220"/>
                  <a:pt x="424" y="221"/>
                </a:cubicBezTo>
                <a:cubicBezTo>
                  <a:pt x="426" y="224"/>
                  <a:pt x="428" y="226"/>
                  <a:pt x="431" y="227"/>
                </a:cubicBezTo>
                <a:cubicBezTo>
                  <a:pt x="435" y="228"/>
                  <a:pt x="437" y="230"/>
                  <a:pt x="441" y="230"/>
                </a:cubicBezTo>
                <a:cubicBezTo>
                  <a:pt x="444" y="230"/>
                  <a:pt x="445" y="230"/>
                  <a:pt x="447" y="229"/>
                </a:cubicBezTo>
                <a:cubicBezTo>
                  <a:pt x="451" y="227"/>
                  <a:pt x="452" y="224"/>
                  <a:pt x="454" y="220"/>
                </a:cubicBezTo>
                <a:cubicBezTo>
                  <a:pt x="456" y="216"/>
                  <a:pt x="458" y="214"/>
                  <a:pt x="460" y="210"/>
                </a:cubicBezTo>
                <a:cubicBezTo>
                  <a:pt x="462" y="205"/>
                  <a:pt x="463" y="202"/>
                  <a:pt x="464" y="197"/>
                </a:cubicBezTo>
                <a:cubicBezTo>
                  <a:pt x="465" y="195"/>
                  <a:pt x="465" y="193"/>
                  <a:pt x="466" y="191"/>
                </a:cubicBezTo>
                <a:cubicBezTo>
                  <a:pt x="467" y="190"/>
                  <a:pt x="466" y="189"/>
                  <a:pt x="467" y="189"/>
                </a:cubicBezTo>
                <a:cubicBezTo>
                  <a:pt x="468" y="188"/>
                  <a:pt x="469" y="189"/>
                  <a:pt x="470" y="188"/>
                </a:cubicBezTo>
                <a:cubicBezTo>
                  <a:pt x="480" y="190"/>
                  <a:pt x="480" y="190"/>
                  <a:pt x="480" y="190"/>
                </a:cubicBezTo>
                <a:cubicBezTo>
                  <a:pt x="485" y="189"/>
                  <a:pt x="487" y="184"/>
                  <a:pt x="488" y="178"/>
                </a:cubicBezTo>
                <a:cubicBezTo>
                  <a:pt x="490" y="173"/>
                  <a:pt x="490" y="170"/>
                  <a:pt x="492" y="164"/>
                </a:cubicBezTo>
                <a:cubicBezTo>
                  <a:pt x="495" y="158"/>
                  <a:pt x="500" y="156"/>
                  <a:pt x="505" y="152"/>
                </a:cubicBezTo>
                <a:cubicBezTo>
                  <a:pt x="508" y="149"/>
                  <a:pt x="513" y="147"/>
                  <a:pt x="513" y="142"/>
                </a:cubicBezTo>
                <a:cubicBezTo>
                  <a:pt x="513" y="136"/>
                  <a:pt x="504" y="136"/>
                  <a:pt x="504" y="130"/>
                </a:cubicBezTo>
                <a:cubicBezTo>
                  <a:pt x="504" y="128"/>
                  <a:pt x="505" y="127"/>
                  <a:pt x="506" y="126"/>
                </a:cubicBezTo>
                <a:cubicBezTo>
                  <a:pt x="508" y="122"/>
                  <a:pt x="509" y="120"/>
                  <a:pt x="509" y="116"/>
                </a:cubicBezTo>
                <a:cubicBezTo>
                  <a:pt x="509" y="116"/>
                  <a:pt x="509" y="116"/>
                  <a:pt x="509" y="116"/>
                </a:cubicBezTo>
                <a:cubicBezTo>
                  <a:pt x="504" y="114"/>
                  <a:pt x="502" y="112"/>
                  <a:pt x="497" y="112"/>
                </a:cubicBezTo>
                <a:cubicBezTo>
                  <a:pt x="492" y="112"/>
                  <a:pt x="489" y="112"/>
                  <a:pt x="484" y="112"/>
                </a:cubicBezTo>
                <a:cubicBezTo>
                  <a:pt x="482" y="112"/>
                  <a:pt x="481" y="112"/>
                  <a:pt x="480" y="111"/>
                </a:cubicBezTo>
                <a:cubicBezTo>
                  <a:pt x="474" y="110"/>
                  <a:pt x="470" y="107"/>
                  <a:pt x="466" y="103"/>
                </a:cubicBezTo>
                <a:cubicBezTo>
                  <a:pt x="464" y="102"/>
                  <a:pt x="464" y="100"/>
                  <a:pt x="462" y="99"/>
                </a:cubicBezTo>
                <a:cubicBezTo>
                  <a:pt x="461" y="98"/>
                  <a:pt x="460" y="97"/>
                  <a:pt x="458" y="96"/>
                </a:cubicBezTo>
                <a:cubicBezTo>
                  <a:pt x="456" y="96"/>
                  <a:pt x="454" y="97"/>
                  <a:pt x="452" y="97"/>
                </a:cubicBezTo>
                <a:cubicBezTo>
                  <a:pt x="447" y="97"/>
                  <a:pt x="446" y="91"/>
                  <a:pt x="446" y="87"/>
                </a:cubicBezTo>
                <a:cubicBezTo>
                  <a:pt x="439" y="87"/>
                  <a:pt x="439" y="87"/>
                  <a:pt x="439" y="87"/>
                </a:cubicBezTo>
                <a:cubicBezTo>
                  <a:pt x="423" y="89"/>
                  <a:pt x="423" y="89"/>
                  <a:pt x="423" y="89"/>
                </a:cubicBezTo>
                <a:cubicBezTo>
                  <a:pt x="413" y="89"/>
                  <a:pt x="413" y="89"/>
                  <a:pt x="413" y="89"/>
                </a:cubicBezTo>
                <a:cubicBezTo>
                  <a:pt x="410" y="89"/>
                  <a:pt x="407" y="89"/>
                  <a:pt x="405" y="86"/>
                </a:cubicBezTo>
                <a:cubicBezTo>
                  <a:pt x="403" y="84"/>
                  <a:pt x="404" y="82"/>
                  <a:pt x="404" y="80"/>
                </a:cubicBezTo>
                <a:cubicBezTo>
                  <a:pt x="398" y="81"/>
                  <a:pt x="395" y="82"/>
                  <a:pt x="390" y="82"/>
                </a:cubicBezTo>
                <a:cubicBezTo>
                  <a:pt x="386" y="82"/>
                  <a:pt x="384" y="83"/>
                  <a:pt x="380" y="83"/>
                </a:cubicBezTo>
                <a:cubicBezTo>
                  <a:pt x="379" y="83"/>
                  <a:pt x="378" y="83"/>
                  <a:pt x="377" y="83"/>
                </a:cubicBezTo>
                <a:cubicBezTo>
                  <a:pt x="377" y="83"/>
                  <a:pt x="377" y="83"/>
                  <a:pt x="377" y="83"/>
                </a:cubicBezTo>
                <a:cubicBezTo>
                  <a:pt x="374" y="84"/>
                  <a:pt x="372" y="84"/>
                  <a:pt x="369" y="84"/>
                </a:cubicBezTo>
                <a:cubicBezTo>
                  <a:pt x="365" y="85"/>
                  <a:pt x="363" y="86"/>
                  <a:pt x="359" y="86"/>
                </a:cubicBezTo>
                <a:cubicBezTo>
                  <a:pt x="354" y="87"/>
                  <a:pt x="350" y="87"/>
                  <a:pt x="345" y="87"/>
                </a:cubicBezTo>
                <a:cubicBezTo>
                  <a:pt x="341" y="88"/>
                  <a:pt x="339" y="89"/>
                  <a:pt x="335" y="89"/>
                </a:cubicBezTo>
                <a:cubicBezTo>
                  <a:pt x="332" y="89"/>
                  <a:pt x="330" y="89"/>
                  <a:pt x="329" y="87"/>
                </a:cubicBezTo>
                <a:cubicBezTo>
                  <a:pt x="328" y="84"/>
                  <a:pt x="328" y="82"/>
                  <a:pt x="326" y="79"/>
                </a:cubicBezTo>
                <a:cubicBezTo>
                  <a:pt x="325" y="75"/>
                  <a:pt x="323" y="73"/>
                  <a:pt x="323" y="69"/>
                </a:cubicBezTo>
                <a:cubicBezTo>
                  <a:pt x="323" y="64"/>
                  <a:pt x="322" y="62"/>
                  <a:pt x="321" y="57"/>
                </a:cubicBezTo>
                <a:cubicBezTo>
                  <a:pt x="321" y="56"/>
                  <a:pt x="321" y="54"/>
                  <a:pt x="321" y="53"/>
                </a:cubicBezTo>
                <a:cubicBezTo>
                  <a:pt x="320" y="50"/>
                  <a:pt x="318" y="48"/>
                  <a:pt x="316" y="45"/>
                </a:cubicBezTo>
                <a:cubicBezTo>
                  <a:pt x="312" y="42"/>
                  <a:pt x="312" y="37"/>
                  <a:pt x="307" y="34"/>
                </a:cubicBezTo>
                <a:cubicBezTo>
                  <a:pt x="303" y="32"/>
                  <a:pt x="300" y="32"/>
                  <a:pt x="295" y="32"/>
                </a:cubicBezTo>
                <a:cubicBezTo>
                  <a:pt x="285" y="31"/>
                  <a:pt x="279" y="28"/>
                  <a:pt x="269" y="28"/>
                </a:cubicBezTo>
                <a:cubicBezTo>
                  <a:pt x="269" y="23"/>
                  <a:pt x="268" y="20"/>
                  <a:pt x="266" y="15"/>
                </a:cubicBezTo>
                <a:cubicBezTo>
                  <a:pt x="265" y="11"/>
                  <a:pt x="266" y="7"/>
                  <a:pt x="263" y="4"/>
                </a:cubicBezTo>
                <a:cubicBezTo>
                  <a:pt x="262" y="3"/>
                  <a:pt x="260" y="3"/>
                  <a:pt x="259" y="2"/>
                </a:cubicBezTo>
                <a:cubicBezTo>
                  <a:pt x="257" y="1"/>
                  <a:pt x="255" y="0"/>
                  <a:pt x="253" y="0"/>
                </a:cubicBezTo>
                <a:cubicBezTo>
                  <a:pt x="252" y="0"/>
                  <a:pt x="252" y="1"/>
                  <a:pt x="251" y="1"/>
                </a:cubicBezTo>
                <a:cubicBezTo>
                  <a:pt x="248" y="3"/>
                  <a:pt x="248" y="6"/>
                  <a:pt x="246" y="8"/>
                </a:cubicBezTo>
                <a:cubicBezTo>
                  <a:pt x="244" y="10"/>
                  <a:pt x="242" y="10"/>
                  <a:pt x="240" y="10"/>
                </a:cubicBezTo>
                <a:cubicBezTo>
                  <a:pt x="232" y="11"/>
                  <a:pt x="228" y="14"/>
                  <a:pt x="222" y="19"/>
                </a:cubicBezTo>
                <a:cubicBezTo>
                  <a:pt x="223" y="24"/>
                  <a:pt x="222" y="27"/>
                  <a:pt x="223" y="32"/>
                </a:cubicBezTo>
                <a:cubicBezTo>
                  <a:pt x="224" y="35"/>
                  <a:pt x="225" y="37"/>
                  <a:pt x="226" y="40"/>
                </a:cubicBezTo>
                <a:cubicBezTo>
                  <a:pt x="227" y="42"/>
                  <a:pt x="230" y="43"/>
                  <a:pt x="230" y="46"/>
                </a:cubicBezTo>
                <a:cubicBezTo>
                  <a:pt x="230" y="49"/>
                  <a:pt x="227" y="50"/>
                  <a:pt x="225" y="51"/>
                </a:cubicBezTo>
                <a:cubicBezTo>
                  <a:pt x="222" y="54"/>
                  <a:pt x="220" y="55"/>
                  <a:pt x="218" y="58"/>
                </a:cubicBezTo>
                <a:cubicBezTo>
                  <a:pt x="215" y="61"/>
                  <a:pt x="212" y="63"/>
                  <a:pt x="208" y="64"/>
                </a:cubicBezTo>
                <a:cubicBezTo>
                  <a:pt x="206" y="64"/>
                  <a:pt x="205" y="65"/>
                  <a:pt x="204" y="65"/>
                </a:cubicBezTo>
                <a:cubicBezTo>
                  <a:pt x="203" y="65"/>
                  <a:pt x="202" y="63"/>
                  <a:pt x="201" y="63"/>
                </a:cubicBezTo>
                <a:cubicBezTo>
                  <a:pt x="201" y="63"/>
                  <a:pt x="201" y="63"/>
                  <a:pt x="201" y="63"/>
                </a:cubicBezTo>
                <a:cubicBezTo>
                  <a:pt x="192" y="67"/>
                  <a:pt x="192" y="67"/>
                  <a:pt x="192" y="67"/>
                </a:cubicBezTo>
                <a:cubicBezTo>
                  <a:pt x="187" y="66"/>
                  <a:pt x="185" y="65"/>
                  <a:pt x="181" y="65"/>
                </a:cubicBezTo>
                <a:cubicBezTo>
                  <a:pt x="177" y="65"/>
                  <a:pt x="174" y="64"/>
                  <a:pt x="171" y="67"/>
                </a:cubicBezTo>
                <a:cubicBezTo>
                  <a:pt x="170" y="68"/>
                  <a:pt x="171" y="69"/>
                  <a:pt x="171" y="70"/>
                </a:cubicBezTo>
                <a:cubicBezTo>
                  <a:pt x="171" y="74"/>
                  <a:pt x="171" y="76"/>
                  <a:pt x="172" y="79"/>
                </a:cubicBezTo>
                <a:cubicBezTo>
                  <a:pt x="173" y="81"/>
                  <a:pt x="175" y="82"/>
                  <a:pt x="176" y="83"/>
                </a:cubicBezTo>
                <a:cubicBezTo>
                  <a:pt x="176" y="85"/>
                  <a:pt x="176" y="85"/>
                  <a:pt x="176" y="85"/>
                </a:cubicBezTo>
                <a:cubicBezTo>
                  <a:pt x="173" y="86"/>
                  <a:pt x="172" y="86"/>
                  <a:pt x="169" y="87"/>
                </a:cubicBezTo>
                <a:cubicBezTo>
                  <a:pt x="167" y="88"/>
                  <a:pt x="165" y="89"/>
                  <a:pt x="162" y="89"/>
                </a:cubicBezTo>
                <a:cubicBezTo>
                  <a:pt x="159" y="89"/>
                  <a:pt x="158" y="87"/>
                  <a:pt x="155" y="87"/>
                </a:cubicBezTo>
                <a:cubicBezTo>
                  <a:pt x="152" y="87"/>
                  <a:pt x="152" y="90"/>
                  <a:pt x="151" y="92"/>
                </a:cubicBezTo>
                <a:cubicBezTo>
                  <a:pt x="151" y="94"/>
                  <a:pt x="150" y="96"/>
                  <a:pt x="150" y="98"/>
                </a:cubicBezTo>
                <a:cubicBezTo>
                  <a:pt x="149" y="101"/>
                  <a:pt x="148" y="104"/>
                  <a:pt x="146" y="104"/>
                </a:cubicBezTo>
                <a:cubicBezTo>
                  <a:pt x="142" y="104"/>
                  <a:pt x="142" y="99"/>
                  <a:pt x="141" y="95"/>
                </a:cubicBezTo>
                <a:cubicBezTo>
                  <a:pt x="139" y="91"/>
                  <a:pt x="137" y="86"/>
                  <a:pt x="133" y="86"/>
                </a:cubicBezTo>
                <a:cubicBezTo>
                  <a:pt x="131" y="86"/>
                  <a:pt x="130" y="87"/>
                  <a:pt x="128" y="88"/>
                </a:cubicBezTo>
                <a:cubicBezTo>
                  <a:pt x="126" y="84"/>
                  <a:pt x="129" y="80"/>
                  <a:pt x="125" y="77"/>
                </a:cubicBezTo>
                <a:cubicBezTo>
                  <a:pt x="122" y="76"/>
                  <a:pt x="120" y="76"/>
                  <a:pt x="117" y="75"/>
                </a:cubicBezTo>
                <a:cubicBezTo>
                  <a:pt x="115" y="75"/>
                  <a:pt x="114" y="74"/>
                  <a:pt x="112" y="74"/>
                </a:cubicBezTo>
                <a:cubicBezTo>
                  <a:pt x="110" y="74"/>
                  <a:pt x="108" y="75"/>
                  <a:pt x="107" y="76"/>
                </a:cubicBezTo>
                <a:cubicBezTo>
                  <a:pt x="106" y="78"/>
                  <a:pt x="107" y="80"/>
                  <a:pt x="105" y="80"/>
                </a:cubicBezTo>
                <a:cubicBezTo>
                  <a:pt x="101" y="80"/>
                  <a:pt x="100" y="78"/>
                  <a:pt x="97" y="77"/>
                </a:cubicBezTo>
                <a:cubicBezTo>
                  <a:pt x="94" y="76"/>
                  <a:pt x="92" y="77"/>
                  <a:pt x="89" y="76"/>
                </a:cubicBezTo>
                <a:cubicBezTo>
                  <a:pt x="86" y="75"/>
                  <a:pt x="85" y="74"/>
                  <a:pt x="83" y="72"/>
                </a:cubicBezTo>
                <a:cubicBezTo>
                  <a:pt x="78" y="70"/>
                  <a:pt x="74" y="69"/>
                  <a:pt x="71" y="64"/>
                </a:cubicBezTo>
                <a:cubicBezTo>
                  <a:pt x="69" y="60"/>
                  <a:pt x="69" y="56"/>
                  <a:pt x="67" y="51"/>
                </a:cubicBezTo>
                <a:cubicBezTo>
                  <a:pt x="66" y="49"/>
                  <a:pt x="64" y="48"/>
                  <a:pt x="62" y="45"/>
                </a:cubicBezTo>
                <a:cubicBezTo>
                  <a:pt x="59" y="41"/>
                  <a:pt x="58" y="38"/>
                  <a:pt x="55" y="33"/>
                </a:cubicBezTo>
                <a:cubicBezTo>
                  <a:pt x="54" y="31"/>
                  <a:pt x="53" y="30"/>
                  <a:pt x="52" y="28"/>
                </a:cubicBezTo>
                <a:cubicBezTo>
                  <a:pt x="52" y="27"/>
                  <a:pt x="52" y="26"/>
                  <a:pt x="51" y="24"/>
                </a:cubicBezTo>
                <a:cubicBezTo>
                  <a:pt x="49" y="22"/>
                  <a:pt x="46" y="22"/>
                  <a:pt x="43" y="20"/>
                </a:cubicBezTo>
                <a:cubicBezTo>
                  <a:pt x="39" y="19"/>
                  <a:pt x="36" y="16"/>
                  <a:pt x="31" y="16"/>
                </a:cubicBezTo>
                <a:cubicBezTo>
                  <a:pt x="27" y="16"/>
                  <a:pt x="26" y="20"/>
                  <a:pt x="21" y="20"/>
                </a:cubicBezTo>
                <a:cubicBezTo>
                  <a:pt x="18" y="20"/>
                  <a:pt x="17" y="16"/>
                  <a:pt x="13" y="16"/>
                </a:cubicBezTo>
                <a:cubicBezTo>
                  <a:pt x="11" y="16"/>
                  <a:pt x="10" y="19"/>
                  <a:pt x="7" y="20"/>
                </a:cubicBezTo>
                <a:cubicBezTo>
                  <a:pt x="5" y="21"/>
                  <a:pt x="1" y="22"/>
                  <a:pt x="1" y="25"/>
                </a:cubicBezTo>
                <a:cubicBezTo>
                  <a:pt x="1" y="27"/>
                  <a:pt x="2" y="29"/>
                  <a:pt x="2" y="31"/>
                </a:cubicBezTo>
                <a:cubicBezTo>
                  <a:pt x="3" y="36"/>
                  <a:pt x="3" y="38"/>
                  <a:pt x="4" y="42"/>
                </a:cubicBezTo>
                <a:cubicBezTo>
                  <a:pt x="5" y="46"/>
                  <a:pt x="7" y="48"/>
                  <a:pt x="7" y="52"/>
                </a:cubicBezTo>
                <a:cubicBezTo>
                  <a:pt x="7" y="58"/>
                  <a:pt x="5" y="61"/>
                  <a:pt x="4" y="66"/>
                </a:cubicBezTo>
                <a:cubicBezTo>
                  <a:pt x="4" y="69"/>
                  <a:pt x="4" y="71"/>
                  <a:pt x="3" y="73"/>
                </a:cubicBezTo>
                <a:cubicBezTo>
                  <a:pt x="2" y="76"/>
                  <a:pt x="0" y="77"/>
                  <a:pt x="0" y="80"/>
                </a:cubicBezTo>
                <a:cubicBezTo>
                  <a:pt x="0" y="82"/>
                  <a:pt x="2" y="83"/>
                  <a:pt x="4" y="85"/>
                </a:cubicBezTo>
                <a:cubicBezTo>
                  <a:pt x="5" y="86"/>
                  <a:pt x="6" y="87"/>
                  <a:pt x="7" y="88"/>
                </a:cubicBezTo>
                <a:cubicBezTo>
                  <a:pt x="10" y="92"/>
                  <a:pt x="12" y="95"/>
                  <a:pt x="15" y="98"/>
                </a:cubicBezTo>
                <a:cubicBezTo>
                  <a:pt x="15" y="98"/>
                  <a:pt x="15" y="98"/>
                  <a:pt x="15" y="98"/>
                </a:cubicBezTo>
                <a:cubicBezTo>
                  <a:pt x="19" y="99"/>
                  <a:pt x="22" y="100"/>
                  <a:pt x="26" y="102"/>
                </a:cubicBezTo>
                <a:cubicBezTo>
                  <a:pt x="27" y="103"/>
                  <a:pt x="29" y="103"/>
                  <a:pt x="30" y="104"/>
                </a:cubicBezTo>
                <a:cubicBezTo>
                  <a:pt x="31" y="105"/>
                  <a:pt x="31" y="106"/>
                  <a:pt x="32" y="108"/>
                </a:cubicBezTo>
                <a:cubicBezTo>
                  <a:pt x="33" y="111"/>
                  <a:pt x="36" y="113"/>
                  <a:pt x="38" y="116"/>
                </a:cubicBezTo>
                <a:cubicBezTo>
                  <a:pt x="41" y="120"/>
                  <a:pt x="43" y="123"/>
                  <a:pt x="45" y="128"/>
                </a:cubicBezTo>
                <a:cubicBezTo>
                  <a:pt x="46" y="130"/>
                  <a:pt x="47" y="132"/>
                  <a:pt x="48" y="134"/>
                </a:cubicBezTo>
                <a:cubicBezTo>
                  <a:pt x="50" y="137"/>
                  <a:pt x="51" y="139"/>
                  <a:pt x="52" y="142"/>
                </a:cubicBezTo>
                <a:cubicBezTo>
                  <a:pt x="56" y="152"/>
                  <a:pt x="55" y="159"/>
                  <a:pt x="58" y="169"/>
                </a:cubicBezTo>
                <a:cubicBezTo>
                  <a:pt x="59" y="171"/>
                  <a:pt x="61" y="171"/>
                  <a:pt x="61" y="173"/>
                </a:cubicBezTo>
                <a:cubicBezTo>
                  <a:pt x="64" y="180"/>
                  <a:pt x="66" y="184"/>
                  <a:pt x="68" y="191"/>
                </a:cubicBezTo>
                <a:cubicBezTo>
                  <a:pt x="68" y="192"/>
                  <a:pt x="69" y="193"/>
                  <a:pt x="69" y="195"/>
                </a:cubicBezTo>
                <a:cubicBezTo>
                  <a:pt x="69" y="210"/>
                  <a:pt x="69" y="210"/>
                  <a:pt x="69" y="210"/>
                </a:cubicBezTo>
                <a:cubicBezTo>
                  <a:pt x="69" y="211"/>
                  <a:pt x="70" y="211"/>
                  <a:pt x="70" y="212"/>
                </a:cubicBezTo>
                <a:cubicBezTo>
                  <a:pt x="70" y="213"/>
                  <a:pt x="70" y="215"/>
                  <a:pt x="70" y="216"/>
                </a:cubicBezTo>
                <a:cubicBezTo>
                  <a:pt x="72" y="227"/>
                  <a:pt x="76" y="232"/>
                  <a:pt x="76" y="243"/>
                </a:cubicBezTo>
                <a:cubicBezTo>
                  <a:pt x="76" y="246"/>
                  <a:pt x="75" y="248"/>
                  <a:pt x="74" y="250"/>
                </a:cubicBezTo>
                <a:cubicBezTo>
                  <a:pt x="74" y="253"/>
                  <a:pt x="74" y="255"/>
                  <a:pt x="74" y="257"/>
                </a:cubicBezTo>
                <a:cubicBezTo>
                  <a:pt x="74" y="264"/>
                  <a:pt x="74" y="268"/>
                  <a:pt x="75" y="274"/>
                </a:cubicBezTo>
                <a:cubicBezTo>
                  <a:pt x="76" y="278"/>
                  <a:pt x="79" y="280"/>
                  <a:pt x="80" y="28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29"/>
          <p:cNvSpPr>
            <a:spLocks/>
          </p:cNvSpPr>
          <p:nvPr/>
        </p:nvSpPr>
        <p:spPr bwMode="auto">
          <a:xfrm>
            <a:off x="4992332" y="5158709"/>
            <a:ext cx="1103975" cy="1155150"/>
          </a:xfrm>
          <a:custGeom>
            <a:avLst/>
            <a:gdLst/>
            <a:ahLst/>
            <a:cxnLst>
              <a:cxn ang="0">
                <a:pos x="352" y="85"/>
              </a:cxn>
              <a:cxn ang="0">
                <a:pos x="323" y="85"/>
              </a:cxn>
              <a:cxn ang="0">
                <a:pos x="301" y="90"/>
              </a:cxn>
              <a:cxn ang="0">
                <a:pos x="280" y="100"/>
              </a:cxn>
              <a:cxn ang="0">
                <a:pos x="315" y="123"/>
              </a:cxn>
              <a:cxn ang="0">
                <a:pos x="319" y="145"/>
              </a:cxn>
              <a:cxn ang="0">
                <a:pos x="314" y="179"/>
              </a:cxn>
              <a:cxn ang="0">
                <a:pos x="326" y="210"/>
              </a:cxn>
              <a:cxn ang="0">
                <a:pos x="319" y="239"/>
              </a:cxn>
              <a:cxn ang="0">
                <a:pos x="347" y="249"/>
              </a:cxn>
              <a:cxn ang="0">
                <a:pos x="379" y="256"/>
              </a:cxn>
              <a:cxn ang="0">
                <a:pos x="396" y="280"/>
              </a:cxn>
              <a:cxn ang="0">
                <a:pos x="375" y="289"/>
              </a:cxn>
              <a:cxn ang="0">
                <a:pos x="360" y="297"/>
              </a:cxn>
              <a:cxn ang="0">
                <a:pos x="335" y="309"/>
              </a:cxn>
              <a:cxn ang="0">
                <a:pos x="305" y="322"/>
              </a:cxn>
              <a:cxn ang="0">
                <a:pos x="256" y="337"/>
              </a:cxn>
              <a:cxn ang="0">
                <a:pos x="229" y="326"/>
              </a:cxn>
              <a:cxn ang="0">
                <a:pos x="211" y="341"/>
              </a:cxn>
              <a:cxn ang="0">
                <a:pos x="187" y="363"/>
              </a:cxn>
              <a:cxn ang="0">
                <a:pos x="193" y="404"/>
              </a:cxn>
              <a:cxn ang="0">
                <a:pos x="169" y="393"/>
              </a:cxn>
              <a:cxn ang="0">
                <a:pos x="158" y="375"/>
              </a:cxn>
              <a:cxn ang="0">
                <a:pos x="112" y="382"/>
              </a:cxn>
              <a:cxn ang="0">
                <a:pos x="101" y="359"/>
              </a:cxn>
              <a:cxn ang="0">
                <a:pos x="85" y="332"/>
              </a:cxn>
              <a:cxn ang="0">
                <a:pos x="75" y="307"/>
              </a:cxn>
              <a:cxn ang="0">
                <a:pos x="56" y="273"/>
              </a:cxn>
              <a:cxn ang="0">
                <a:pos x="50" y="255"/>
              </a:cxn>
              <a:cxn ang="0">
                <a:pos x="10" y="261"/>
              </a:cxn>
              <a:cxn ang="0">
                <a:pos x="4" y="238"/>
              </a:cxn>
              <a:cxn ang="0">
                <a:pos x="21" y="192"/>
              </a:cxn>
              <a:cxn ang="0">
                <a:pos x="41" y="168"/>
              </a:cxn>
              <a:cxn ang="0">
                <a:pos x="53" y="104"/>
              </a:cxn>
              <a:cxn ang="0">
                <a:pos x="41" y="74"/>
              </a:cxn>
              <a:cxn ang="0">
                <a:pos x="28" y="55"/>
              </a:cxn>
              <a:cxn ang="0">
                <a:pos x="33" y="37"/>
              </a:cxn>
              <a:cxn ang="0">
                <a:pos x="50" y="37"/>
              </a:cxn>
              <a:cxn ang="0">
                <a:pos x="54" y="9"/>
              </a:cxn>
              <a:cxn ang="0">
                <a:pos x="66" y="5"/>
              </a:cxn>
              <a:cxn ang="0">
                <a:pos x="79" y="40"/>
              </a:cxn>
              <a:cxn ang="0">
                <a:pos x="91" y="19"/>
              </a:cxn>
              <a:cxn ang="0">
                <a:pos x="108" y="27"/>
              </a:cxn>
              <a:cxn ang="0">
                <a:pos x="135" y="61"/>
              </a:cxn>
              <a:cxn ang="0">
                <a:pos x="161" y="92"/>
              </a:cxn>
              <a:cxn ang="0">
                <a:pos x="181" y="137"/>
              </a:cxn>
              <a:cxn ang="0">
                <a:pos x="208" y="152"/>
              </a:cxn>
              <a:cxn ang="0">
                <a:pos x="242" y="143"/>
              </a:cxn>
              <a:cxn ang="0">
                <a:pos x="244" y="96"/>
              </a:cxn>
              <a:cxn ang="0">
                <a:pos x="273" y="57"/>
              </a:cxn>
              <a:cxn ang="0">
                <a:pos x="292" y="37"/>
              </a:cxn>
              <a:cxn ang="0">
                <a:pos x="311" y="46"/>
              </a:cxn>
              <a:cxn ang="0">
                <a:pos x="327" y="62"/>
              </a:cxn>
              <a:cxn ang="0">
                <a:pos x="356" y="66"/>
              </a:cxn>
            </a:cxnLst>
            <a:rect l="0" t="0" r="r" b="b"/>
            <a:pathLst>
              <a:path w="396" h="404">
                <a:moveTo>
                  <a:pt x="366" y="80"/>
                </a:moveTo>
                <a:cubicBezTo>
                  <a:pt x="364" y="81"/>
                  <a:pt x="365" y="80"/>
                  <a:pt x="363" y="80"/>
                </a:cubicBezTo>
                <a:cubicBezTo>
                  <a:pt x="361" y="81"/>
                  <a:pt x="359" y="80"/>
                  <a:pt x="357" y="81"/>
                </a:cubicBezTo>
                <a:cubicBezTo>
                  <a:pt x="355" y="82"/>
                  <a:pt x="354" y="84"/>
                  <a:pt x="352" y="85"/>
                </a:cubicBezTo>
                <a:cubicBezTo>
                  <a:pt x="349" y="88"/>
                  <a:pt x="346" y="89"/>
                  <a:pt x="342" y="89"/>
                </a:cubicBezTo>
                <a:cubicBezTo>
                  <a:pt x="339" y="90"/>
                  <a:pt x="338" y="91"/>
                  <a:pt x="336" y="91"/>
                </a:cubicBezTo>
                <a:cubicBezTo>
                  <a:pt x="324" y="91"/>
                  <a:pt x="324" y="91"/>
                  <a:pt x="324" y="91"/>
                </a:cubicBezTo>
                <a:cubicBezTo>
                  <a:pt x="323" y="89"/>
                  <a:pt x="323" y="88"/>
                  <a:pt x="323" y="85"/>
                </a:cubicBezTo>
                <a:cubicBezTo>
                  <a:pt x="322" y="85"/>
                  <a:pt x="321" y="85"/>
                  <a:pt x="320" y="85"/>
                </a:cubicBezTo>
                <a:cubicBezTo>
                  <a:pt x="319" y="85"/>
                  <a:pt x="318" y="87"/>
                  <a:pt x="317" y="87"/>
                </a:cubicBezTo>
                <a:cubicBezTo>
                  <a:pt x="314" y="90"/>
                  <a:pt x="312" y="92"/>
                  <a:pt x="307" y="92"/>
                </a:cubicBezTo>
                <a:cubicBezTo>
                  <a:pt x="305" y="92"/>
                  <a:pt x="303" y="92"/>
                  <a:pt x="301" y="90"/>
                </a:cubicBezTo>
                <a:cubicBezTo>
                  <a:pt x="299" y="88"/>
                  <a:pt x="299" y="83"/>
                  <a:pt x="295" y="83"/>
                </a:cubicBezTo>
                <a:cubicBezTo>
                  <a:pt x="293" y="83"/>
                  <a:pt x="293" y="86"/>
                  <a:pt x="291" y="88"/>
                </a:cubicBezTo>
                <a:cubicBezTo>
                  <a:pt x="290" y="90"/>
                  <a:pt x="289" y="91"/>
                  <a:pt x="287" y="92"/>
                </a:cubicBezTo>
                <a:cubicBezTo>
                  <a:pt x="284" y="95"/>
                  <a:pt x="280" y="96"/>
                  <a:pt x="280" y="100"/>
                </a:cubicBezTo>
                <a:cubicBezTo>
                  <a:pt x="280" y="103"/>
                  <a:pt x="281" y="103"/>
                  <a:pt x="282" y="105"/>
                </a:cubicBezTo>
                <a:cubicBezTo>
                  <a:pt x="283" y="109"/>
                  <a:pt x="282" y="112"/>
                  <a:pt x="282" y="115"/>
                </a:cubicBezTo>
                <a:cubicBezTo>
                  <a:pt x="283" y="121"/>
                  <a:pt x="285" y="125"/>
                  <a:pt x="289" y="129"/>
                </a:cubicBezTo>
                <a:cubicBezTo>
                  <a:pt x="315" y="123"/>
                  <a:pt x="315" y="123"/>
                  <a:pt x="315" y="123"/>
                </a:cubicBezTo>
                <a:cubicBezTo>
                  <a:pt x="318" y="124"/>
                  <a:pt x="319" y="126"/>
                  <a:pt x="321" y="128"/>
                </a:cubicBezTo>
                <a:cubicBezTo>
                  <a:pt x="323" y="132"/>
                  <a:pt x="326" y="134"/>
                  <a:pt x="326" y="138"/>
                </a:cubicBezTo>
                <a:cubicBezTo>
                  <a:pt x="326" y="140"/>
                  <a:pt x="323" y="140"/>
                  <a:pt x="322" y="141"/>
                </a:cubicBezTo>
                <a:cubicBezTo>
                  <a:pt x="320" y="142"/>
                  <a:pt x="320" y="144"/>
                  <a:pt x="319" y="145"/>
                </a:cubicBezTo>
                <a:cubicBezTo>
                  <a:pt x="317" y="148"/>
                  <a:pt x="316" y="150"/>
                  <a:pt x="316" y="152"/>
                </a:cubicBezTo>
                <a:cubicBezTo>
                  <a:pt x="316" y="154"/>
                  <a:pt x="317" y="155"/>
                  <a:pt x="317" y="157"/>
                </a:cubicBezTo>
                <a:cubicBezTo>
                  <a:pt x="317" y="165"/>
                  <a:pt x="309" y="168"/>
                  <a:pt x="309" y="175"/>
                </a:cubicBezTo>
                <a:cubicBezTo>
                  <a:pt x="309" y="178"/>
                  <a:pt x="312" y="178"/>
                  <a:pt x="314" y="179"/>
                </a:cubicBezTo>
                <a:cubicBezTo>
                  <a:pt x="316" y="181"/>
                  <a:pt x="317" y="183"/>
                  <a:pt x="319" y="184"/>
                </a:cubicBezTo>
                <a:cubicBezTo>
                  <a:pt x="320" y="186"/>
                  <a:pt x="322" y="186"/>
                  <a:pt x="323" y="188"/>
                </a:cubicBezTo>
                <a:cubicBezTo>
                  <a:pt x="325" y="193"/>
                  <a:pt x="327" y="196"/>
                  <a:pt x="327" y="201"/>
                </a:cubicBezTo>
                <a:cubicBezTo>
                  <a:pt x="327" y="204"/>
                  <a:pt x="328" y="207"/>
                  <a:pt x="326" y="210"/>
                </a:cubicBezTo>
                <a:cubicBezTo>
                  <a:pt x="326" y="211"/>
                  <a:pt x="325" y="210"/>
                  <a:pt x="324" y="211"/>
                </a:cubicBezTo>
                <a:cubicBezTo>
                  <a:pt x="321" y="216"/>
                  <a:pt x="320" y="219"/>
                  <a:pt x="318" y="225"/>
                </a:cubicBezTo>
                <a:cubicBezTo>
                  <a:pt x="318" y="222"/>
                  <a:pt x="318" y="222"/>
                  <a:pt x="318" y="222"/>
                </a:cubicBezTo>
                <a:cubicBezTo>
                  <a:pt x="319" y="239"/>
                  <a:pt x="319" y="239"/>
                  <a:pt x="319" y="239"/>
                </a:cubicBezTo>
                <a:cubicBezTo>
                  <a:pt x="321" y="239"/>
                  <a:pt x="323" y="239"/>
                  <a:pt x="325" y="239"/>
                </a:cubicBezTo>
                <a:cubicBezTo>
                  <a:pt x="330" y="239"/>
                  <a:pt x="333" y="238"/>
                  <a:pt x="339" y="238"/>
                </a:cubicBezTo>
                <a:cubicBezTo>
                  <a:pt x="342" y="238"/>
                  <a:pt x="346" y="238"/>
                  <a:pt x="347" y="241"/>
                </a:cubicBezTo>
                <a:cubicBezTo>
                  <a:pt x="348" y="244"/>
                  <a:pt x="347" y="246"/>
                  <a:pt x="347" y="249"/>
                </a:cubicBezTo>
                <a:cubicBezTo>
                  <a:pt x="348" y="251"/>
                  <a:pt x="349" y="252"/>
                  <a:pt x="351" y="253"/>
                </a:cubicBezTo>
                <a:cubicBezTo>
                  <a:pt x="354" y="256"/>
                  <a:pt x="357" y="258"/>
                  <a:pt x="362" y="258"/>
                </a:cubicBezTo>
                <a:cubicBezTo>
                  <a:pt x="365" y="258"/>
                  <a:pt x="367" y="257"/>
                  <a:pt x="369" y="256"/>
                </a:cubicBezTo>
                <a:cubicBezTo>
                  <a:pt x="373" y="256"/>
                  <a:pt x="375" y="256"/>
                  <a:pt x="379" y="256"/>
                </a:cubicBezTo>
                <a:cubicBezTo>
                  <a:pt x="382" y="256"/>
                  <a:pt x="384" y="254"/>
                  <a:pt x="387" y="254"/>
                </a:cubicBezTo>
                <a:cubicBezTo>
                  <a:pt x="390" y="254"/>
                  <a:pt x="390" y="257"/>
                  <a:pt x="391" y="259"/>
                </a:cubicBezTo>
                <a:cubicBezTo>
                  <a:pt x="392" y="263"/>
                  <a:pt x="394" y="264"/>
                  <a:pt x="395" y="267"/>
                </a:cubicBezTo>
                <a:cubicBezTo>
                  <a:pt x="396" y="272"/>
                  <a:pt x="396" y="275"/>
                  <a:pt x="396" y="280"/>
                </a:cubicBezTo>
                <a:cubicBezTo>
                  <a:pt x="396" y="282"/>
                  <a:pt x="394" y="283"/>
                  <a:pt x="392" y="284"/>
                </a:cubicBezTo>
                <a:cubicBezTo>
                  <a:pt x="391" y="284"/>
                  <a:pt x="390" y="285"/>
                  <a:pt x="388" y="285"/>
                </a:cubicBezTo>
                <a:cubicBezTo>
                  <a:pt x="386" y="285"/>
                  <a:pt x="385" y="283"/>
                  <a:pt x="382" y="283"/>
                </a:cubicBezTo>
                <a:cubicBezTo>
                  <a:pt x="379" y="283"/>
                  <a:pt x="377" y="287"/>
                  <a:pt x="375" y="289"/>
                </a:cubicBezTo>
                <a:cubicBezTo>
                  <a:pt x="372" y="295"/>
                  <a:pt x="370" y="298"/>
                  <a:pt x="365" y="303"/>
                </a:cubicBezTo>
                <a:cubicBezTo>
                  <a:pt x="365" y="303"/>
                  <a:pt x="365" y="303"/>
                  <a:pt x="365" y="303"/>
                </a:cubicBezTo>
                <a:cubicBezTo>
                  <a:pt x="365" y="303"/>
                  <a:pt x="365" y="303"/>
                  <a:pt x="365" y="303"/>
                </a:cubicBezTo>
                <a:cubicBezTo>
                  <a:pt x="363" y="301"/>
                  <a:pt x="362" y="299"/>
                  <a:pt x="360" y="297"/>
                </a:cubicBezTo>
                <a:cubicBezTo>
                  <a:pt x="359" y="295"/>
                  <a:pt x="358" y="293"/>
                  <a:pt x="356" y="293"/>
                </a:cubicBezTo>
                <a:cubicBezTo>
                  <a:pt x="353" y="293"/>
                  <a:pt x="352" y="297"/>
                  <a:pt x="348" y="298"/>
                </a:cubicBezTo>
                <a:cubicBezTo>
                  <a:pt x="347" y="299"/>
                  <a:pt x="346" y="299"/>
                  <a:pt x="344" y="299"/>
                </a:cubicBezTo>
                <a:cubicBezTo>
                  <a:pt x="340" y="302"/>
                  <a:pt x="337" y="304"/>
                  <a:pt x="335" y="309"/>
                </a:cubicBezTo>
                <a:cubicBezTo>
                  <a:pt x="333" y="314"/>
                  <a:pt x="329" y="315"/>
                  <a:pt x="324" y="317"/>
                </a:cubicBezTo>
                <a:cubicBezTo>
                  <a:pt x="322" y="319"/>
                  <a:pt x="320" y="320"/>
                  <a:pt x="318" y="321"/>
                </a:cubicBezTo>
                <a:cubicBezTo>
                  <a:pt x="315" y="322"/>
                  <a:pt x="314" y="324"/>
                  <a:pt x="311" y="324"/>
                </a:cubicBezTo>
                <a:cubicBezTo>
                  <a:pt x="308" y="324"/>
                  <a:pt x="307" y="322"/>
                  <a:pt x="305" y="322"/>
                </a:cubicBezTo>
                <a:cubicBezTo>
                  <a:pt x="299" y="322"/>
                  <a:pt x="296" y="325"/>
                  <a:pt x="290" y="327"/>
                </a:cubicBezTo>
                <a:cubicBezTo>
                  <a:pt x="288" y="328"/>
                  <a:pt x="287" y="329"/>
                  <a:pt x="285" y="329"/>
                </a:cubicBezTo>
                <a:cubicBezTo>
                  <a:pt x="279" y="329"/>
                  <a:pt x="277" y="324"/>
                  <a:pt x="271" y="324"/>
                </a:cubicBezTo>
                <a:cubicBezTo>
                  <a:pt x="263" y="324"/>
                  <a:pt x="263" y="333"/>
                  <a:pt x="256" y="337"/>
                </a:cubicBezTo>
                <a:cubicBezTo>
                  <a:pt x="255" y="337"/>
                  <a:pt x="255" y="338"/>
                  <a:pt x="253" y="338"/>
                </a:cubicBezTo>
                <a:cubicBezTo>
                  <a:pt x="250" y="338"/>
                  <a:pt x="247" y="337"/>
                  <a:pt x="244" y="335"/>
                </a:cubicBezTo>
                <a:cubicBezTo>
                  <a:pt x="243" y="334"/>
                  <a:pt x="243" y="332"/>
                  <a:pt x="241" y="331"/>
                </a:cubicBezTo>
                <a:cubicBezTo>
                  <a:pt x="237" y="328"/>
                  <a:pt x="234" y="328"/>
                  <a:pt x="229" y="326"/>
                </a:cubicBezTo>
                <a:cubicBezTo>
                  <a:pt x="228" y="325"/>
                  <a:pt x="227" y="324"/>
                  <a:pt x="225" y="324"/>
                </a:cubicBezTo>
                <a:cubicBezTo>
                  <a:pt x="221" y="324"/>
                  <a:pt x="221" y="329"/>
                  <a:pt x="219" y="332"/>
                </a:cubicBezTo>
                <a:cubicBezTo>
                  <a:pt x="218" y="336"/>
                  <a:pt x="214" y="339"/>
                  <a:pt x="211" y="341"/>
                </a:cubicBezTo>
                <a:cubicBezTo>
                  <a:pt x="211" y="341"/>
                  <a:pt x="211" y="341"/>
                  <a:pt x="211" y="341"/>
                </a:cubicBezTo>
                <a:cubicBezTo>
                  <a:pt x="205" y="341"/>
                  <a:pt x="202" y="340"/>
                  <a:pt x="196" y="340"/>
                </a:cubicBezTo>
                <a:cubicBezTo>
                  <a:pt x="192" y="341"/>
                  <a:pt x="190" y="341"/>
                  <a:pt x="187" y="340"/>
                </a:cubicBezTo>
                <a:cubicBezTo>
                  <a:pt x="187" y="344"/>
                  <a:pt x="188" y="346"/>
                  <a:pt x="188" y="350"/>
                </a:cubicBezTo>
                <a:cubicBezTo>
                  <a:pt x="188" y="355"/>
                  <a:pt x="187" y="358"/>
                  <a:pt x="187" y="363"/>
                </a:cubicBezTo>
                <a:cubicBezTo>
                  <a:pt x="187" y="366"/>
                  <a:pt x="188" y="368"/>
                  <a:pt x="190" y="370"/>
                </a:cubicBezTo>
                <a:cubicBezTo>
                  <a:pt x="191" y="372"/>
                  <a:pt x="194" y="373"/>
                  <a:pt x="194" y="375"/>
                </a:cubicBezTo>
                <a:cubicBezTo>
                  <a:pt x="194" y="379"/>
                  <a:pt x="191" y="381"/>
                  <a:pt x="191" y="385"/>
                </a:cubicBezTo>
                <a:cubicBezTo>
                  <a:pt x="191" y="392"/>
                  <a:pt x="192" y="396"/>
                  <a:pt x="193" y="404"/>
                </a:cubicBezTo>
                <a:cubicBezTo>
                  <a:pt x="190" y="404"/>
                  <a:pt x="189" y="403"/>
                  <a:pt x="187" y="402"/>
                </a:cubicBezTo>
                <a:cubicBezTo>
                  <a:pt x="184" y="401"/>
                  <a:pt x="183" y="398"/>
                  <a:pt x="180" y="398"/>
                </a:cubicBezTo>
                <a:cubicBezTo>
                  <a:pt x="177" y="398"/>
                  <a:pt x="177" y="401"/>
                  <a:pt x="175" y="402"/>
                </a:cubicBezTo>
                <a:cubicBezTo>
                  <a:pt x="172" y="400"/>
                  <a:pt x="171" y="397"/>
                  <a:pt x="169" y="393"/>
                </a:cubicBezTo>
                <a:cubicBezTo>
                  <a:pt x="168" y="390"/>
                  <a:pt x="167" y="388"/>
                  <a:pt x="166" y="385"/>
                </a:cubicBezTo>
                <a:cubicBezTo>
                  <a:pt x="166" y="385"/>
                  <a:pt x="166" y="385"/>
                  <a:pt x="166" y="385"/>
                </a:cubicBezTo>
                <a:cubicBezTo>
                  <a:pt x="164" y="382"/>
                  <a:pt x="162" y="381"/>
                  <a:pt x="161" y="378"/>
                </a:cubicBezTo>
                <a:cubicBezTo>
                  <a:pt x="160" y="377"/>
                  <a:pt x="160" y="375"/>
                  <a:pt x="158" y="375"/>
                </a:cubicBezTo>
                <a:cubicBezTo>
                  <a:pt x="152" y="375"/>
                  <a:pt x="150" y="380"/>
                  <a:pt x="144" y="383"/>
                </a:cubicBezTo>
                <a:cubicBezTo>
                  <a:pt x="138" y="386"/>
                  <a:pt x="134" y="388"/>
                  <a:pt x="127" y="388"/>
                </a:cubicBezTo>
                <a:cubicBezTo>
                  <a:pt x="124" y="388"/>
                  <a:pt x="122" y="387"/>
                  <a:pt x="120" y="386"/>
                </a:cubicBezTo>
                <a:cubicBezTo>
                  <a:pt x="116" y="386"/>
                  <a:pt x="114" y="385"/>
                  <a:pt x="112" y="382"/>
                </a:cubicBezTo>
                <a:cubicBezTo>
                  <a:pt x="110" y="380"/>
                  <a:pt x="110" y="378"/>
                  <a:pt x="109" y="374"/>
                </a:cubicBezTo>
                <a:cubicBezTo>
                  <a:pt x="108" y="372"/>
                  <a:pt x="106" y="371"/>
                  <a:pt x="106" y="368"/>
                </a:cubicBezTo>
                <a:cubicBezTo>
                  <a:pt x="105" y="365"/>
                  <a:pt x="107" y="363"/>
                  <a:pt x="105" y="360"/>
                </a:cubicBezTo>
                <a:cubicBezTo>
                  <a:pt x="104" y="359"/>
                  <a:pt x="102" y="359"/>
                  <a:pt x="101" y="359"/>
                </a:cubicBezTo>
                <a:cubicBezTo>
                  <a:pt x="98" y="358"/>
                  <a:pt x="97" y="357"/>
                  <a:pt x="95" y="357"/>
                </a:cubicBezTo>
                <a:cubicBezTo>
                  <a:pt x="85" y="357"/>
                  <a:pt x="85" y="357"/>
                  <a:pt x="85" y="357"/>
                </a:cubicBezTo>
                <a:cubicBezTo>
                  <a:pt x="81" y="357"/>
                  <a:pt x="77" y="356"/>
                  <a:pt x="77" y="352"/>
                </a:cubicBezTo>
                <a:cubicBezTo>
                  <a:pt x="77" y="344"/>
                  <a:pt x="85" y="340"/>
                  <a:pt x="85" y="332"/>
                </a:cubicBezTo>
                <a:cubicBezTo>
                  <a:pt x="85" y="329"/>
                  <a:pt x="83" y="328"/>
                  <a:pt x="83" y="325"/>
                </a:cubicBezTo>
                <a:cubicBezTo>
                  <a:pt x="83" y="323"/>
                  <a:pt x="83" y="322"/>
                  <a:pt x="84" y="320"/>
                </a:cubicBezTo>
                <a:cubicBezTo>
                  <a:pt x="85" y="318"/>
                  <a:pt x="89" y="318"/>
                  <a:pt x="89" y="315"/>
                </a:cubicBezTo>
                <a:cubicBezTo>
                  <a:pt x="89" y="309"/>
                  <a:pt x="81" y="308"/>
                  <a:pt x="75" y="307"/>
                </a:cubicBezTo>
                <a:cubicBezTo>
                  <a:pt x="71" y="306"/>
                  <a:pt x="70" y="305"/>
                  <a:pt x="67" y="303"/>
                </a:cubicBezTo>
                <a:cubicBezTo>
                  <a:pt x="65" y="302"/>
                  <a:pt x="62" y="301"/>
                  <a:pt x="61" y="299"/>
                </a:cubicBezTo>
                <a:cubicBezTo>
                  <a:pt x="57" y="294"/>
                  <a:pt x="58" y="289"/>
                  <a:pt x="58" y="283"/>
                </a:cubicBezTo>
                <a:cubicBezTo>
                  <a:pt x="58" y="279"/>
                  <a:pt x="57" y="277"/>
                  <a:pt x="56" y="273"/>
                </a:cubicBezTo>
                <a:cubicBezTo>
                  <a:pt x="55" y="270"/>
                  <a:pt x="53" y="269"/>
                  <a:pt x="53" y="266"/>
                </a:cubicBezTo>
                <a:cubicBezTo>
                  <a:pt x="53" y="263"/>
                  <a:pt x="55" y="261"/>
                  <a:pt x="55" y="258"/>
                </a:cubicBezTo>
                <a:cubicBezTo>
                  <a:pt x="55" y="257"/>
                  <a:pt x="54" y="256"/>
                  <a:pt x="54" y="256"/>
                </a:cubicBezTo>
                <a:cubicBezTo>
                  <a:pt x="53" y="255"/>
                  <a:pt x="52" y="255"/>
                  <a:pt x="50" y="255"/>
                </a:cubicBezTo>
                <a:cubicBezTo>
                  <a:pt x="48" y="255"/>
                  <a:pt x="47" y="256"/>
                  <a:pt x="45" y="256"/>
                </a:cubicBezTo>
                <a:cubicBezTo>
                  <a:pt x="39" y="256"/>
                  <a:pt x="35" y="254"/>
                  <a:pt x="29" y="254"/>
                </a:cubicBezTo>
                <a:cubicBezTo>
                  <a:pt x="24" y="254"/>
                  <a:pt x="21" y="256"/>
                  <a:pt x="16" y="258"/>
                </a:cubicBezTo>
                <a:cubicBezTo>
                  <a:pt x="14" y="259"/>
                  <a:pt x="12" y="260"/>
                  <a:pt x="10" y="261"/>
                </a:cubicBezTo>
                <a:cubicBezTo>
                  <a:pt x="8" y="264"/>
                  <a:pt x="7" y="267"/>
                  <a:pt x="3" y="268"/>
                </a:cubicBezTo>
                <a:cubicBezTo>
                  <a:pt x="3" y="256"/>
                  <a:pt x="3" y="256"/>
                  <a:pt x="3" y="256"/>
                </a:cubicBezTo>
                <a:cubicBezTo>
                  <a:pt x="3" y="251"/>
                  <a:pt x="6" y="249"/>
                  <a:pt x="6" y="244"/>
                </a:cubicBezTo>
                <a:cubicBezTo>
                  <a:pt x="6" y="241"/>
                  <a:pt x="5" y="240"/>
                  <a:pt x="4" y="238"/>
                </a:cubicBezTo>
                <a:cubicBezTo>
                  <a:pt x="2" y="236"/>
                  <a:pt x="0" y="235"/>
                  <a:pt x="0" y="233"/>
                </a:cubicBezTo>
                <a:cubicBezTo>
                  <a:pt x="0" y="226"/>
                  <a:pt x="3" y="223"/>
                  <a:pt x="5" y="217"/>
                </a:cubicBezTo>
                <a:cubicBezTo>
                  <a:pt x="7" y="212"/>
                  <a:pt x="7" y="208"/>
                  <a:pt x="10" y="204"/>
                </a:cubicBezTo>
                <a:cubicBezTo>
                  <a:pt x="15" y="199"/>
                  <a:pt x="16" y="196"/>
                  <a:pt x="21" y="192"/>
                </a:cubicBezTo>
                <a:cubicBezTo>
                  <a:pt x="22" y="191"/>
                  <a:pt x="23" y="192"/>
                  <a:pt x="23" y="191"/>
                </a:cubicBezTo>
                <a:cubicBezTo>
                  <a:pt x="26" y="188"/>
                  <a:pt x="27" y="183"/>
                  <a:pt x="31" y="182"/>
                </a:cubicBezTo>
                <a:cubicBezTo>
                  <a:pt x="32" y="181"/>
                  <a:pt x="34" y="182"/>
                  <a:pt x="35" y="181"/>
                </a:cubicBezTo>
                <a:cubicBezTo>
                  <a:pt x="39" y="178"/>
                  <a:pt x="39" y="173"/>
                  <a:pt x="41" y="168"/>
                </a:cubicBezTo>
                <a:cubicBezTo>
                  <a:pt x="44" y="162"/>
                  <a:pt x="45" y="158"/>
                  <a:pt x="46" y="152"/>
                </a:cubicBezTo>
                <a:cubicBezTo>
                  <a:pt x="48" y="139"/>
                  <a:pt x="55" y="132"/>
                  <a:pt x="55" y="119"/>
                </a:cubicBezTo>
                <a:cubicBezTo>
                  <a:pt x="55" y="114"/>
                  <a:pt x="55" y="112"/>
                  <a:pt x="54" y="107"/>
                </a:cubicBezTo>
                <a:cubicBezTo>
                  <a:pt x="54" y="106"/>
                  <a:pt x="53" y="105"/>
                  <a:pt x="53" y="104"/>
                </a:cubicBezTo>
                <a:cubicBezTo>
                  <a:pt x="53" y="85"/>
                  <a:pt x="53" y="85"/>
                  <a:pt x="53" y="85"/>
                </a:cubicBezTo>
                <a:cubicBezTo>
                  <a:pt x="53" y="84"/>
                  <a:pt x="52" y="83"/>
                  <a:pt x="52" y="81"/>
                </a:cubicBezTo>
                <a:cubicBezTo>
                  <a:pt x="50" y="78"/>
                  <a:pt x="48" y="77"/>
                  <a:pt x="45" y="75"/>
                </a:cubicBezTo>
                <a:cubicBezTo>
                  <a:pt x="44" y="75"/>
                  <a:pt x="43" y="74"/>
                  <a:pt x="41" y="74"/>
                </a:cubicBezTo>
                <a:cubicBezTo>
                  <a:pt x="39" y="74"/>
                  <a:pt x="38" y="78"/>
                  <a:pt x="35" y="78"/>
                </a:cubicBezTo>
                <a:cubicBezTo>
                  <a:pt x="34" y="78"/>
                  <a:pt x="34" y="77"/>
                  <a:pt x="32" y="77"/>
                </a:cubicBezTo>
                <a:cubicBezTo>
                  <a:pt x="32" y="71"/>
                  <a:pt x="32" y="67"/>
                  <a:pt x="30" y="61"/>
                </a:cubicBezTo>
                <a:cubicBezTo>
                  <a:pt x="29" y="59"/>
                  <a:pt x="28" y="57"/>
                  <a:pt x="28" y="55"/>
                </a:cubicBezTo>
                <a:cubicBezTo>
                  <a:pt x="28" y="44"/>
                  <a:pt x="28" y="44"/>
                  <a:pt x="28" y="44"/>
                </a:cubicBezTo>
                <a:cubicBezTo>
                  <a:pt x="28" y="43"/>
                  <a:pt x="28" y="43"/>
                  <a:pt x="27" y="42"/>
                </a:cubicBezTo>
                <a:cubicBezTo>
                  <a:pt x="27" y="42"/>
                  <a:pt x="27" y="42"/>
                  <a:pt x="27" y="42"/>
                </a:cubicBezTo>
                <a:cubicBezTo>
                  <a:pt x="29" y="40"/>
                  <a:pt x="30" y="37"/>
                  <a:pt x="33" y="37"/>
                </a:cubicBezTo>
                <a:cubicBezTo>
                  <a:pt x="35" y="37"/>
                  <a:pt x="35" y="39"/>
                  <a:pt x="37" y="40"/>
                </a:cubicBezTo>
                <a:cubicBezTo>
                  <a:pt x="40" y="42"/>
                  <a:pt x="43" y="43"/>
                  <a:pt x="47" y="44"/>
                </a:cubicBezTo>
                <a:cubicBezTo>
                  <a:pt x="50" y="44"/>
                  <a:pt x="50" y="44"/>
                  <a:pt x="50" y="44"/>
                </a:cubicBezTo>
                <a:cubicBezTo>
                  <a:pt x="50" y="37"/>
                  <a:pt x="50" y="37"/>
                  <a:pt x="50" y="37"/>
                </a:cubicBezTo>
                <a:cubicBezTo>
                  <a:pt x="50" y="32"/>
                  <a:pt x="49" y="30"/>
                  <a:pt x="49" y="25"/>
                </a:cubicBezTo>
                <a:cubicBezTo>
                  <a:pt x="49" y="6"/>
                  <a:pt x="49" y="6"/>
                  <a:pt x="49" y="6"/>
                </a:cubicBezTo>
                <a:cubicBezTo>
                  <a:pt x="50" y="6"/>
                  <a:pt x="50" y="5"/>
                  <a:pt x="51" y="5"/>
                </a:cubicBezTo>
                <a:cubicBezTo>
                  <a:pt x="53" y="5"/>
                  <a:pt x="53" y="8"/>
                  <a:pt x="54" y="9"/>
                </a:cubicBezTo>
                <a:cubicBezTo>
                  <a:pt x="56" y="11"/>
                  <a:pt x="58" y="12"/>
                  <a:pt x="60" y="12"/>
                </a:cubicBezTo>
                <a:cubicBezTo>
                  <a:pt x="61" y="12"/>
                  <a:pt x="61" y="11"/>
                  <a:pt x="62" y="10"/>
                </a:cubicBezTo>
                <a:cubicBezTo>
                  <a:pt x="62" y="10"/>
                  <a:pt x="62" y="9"/>
                  <a:pt x="62" y="8"/>
                </a:cubicBezTo>
                <a:cubicBezTo>
                  <a:pt x="63" y="7"/>
                  <a:pt x="64" y="6"/>
                  <a:pt x="66" y="5"/>
                </a:cubicBezTo>
                <a:cubicBezTo>
                  <a:pt x="68" y="3"/>
                  <a:pt x="69" y="2"/>
                  <a:pt x="71" y="0"/>
                </a:cubicBezTo>
                <a:cubicBezTo>
                  <a:pt x="71" y="0"/>
                  <a:pt x="71" y="0"/>
                  <a:pt x="71" y="0"/>
                </a:cubicBezTo>
                <a:cubicBezTo>
                  <a:pt x="71" y="18"/>
                  <a:pt x="71" y="18"/>
                  <a:pt x="71" y="18"/>
                </a:cubicBezTo>
                <a:cubicBezTo>
                  <a:pt x="79" y="40"/>
                  <a:pt x="79" y="40"/>
                  <a:pt x="79" y="40"/>
                </a:cubicBezTo>
                <a:cubicBezTo>
                  <a:pt x="80" y="39"/>
                  <a:pt x="81" y="40"/>
                  <a:pt x="81" y="39"/>
                </a:cubicBezTo>
                <a:cubicBezTo>
                  <a:pt x="82" y="36"/>
                  <a:pt x="81" y="34"/>
                  <a:pt x="81" y="31"/>
                </a:cubicBezTo>
                <a:cubicBezTo>
                  <a:pt x="82" y="29"/>
                  <a:pt x="83" y="28"/>
                  <a:pt x="84" y="27"/>
                </a:cubicBezTo>
                <a:cubicBezTo>
                  <a:pt x="87" y="24"/>
                  <a:pt x="88" y="22"/>
                  <a:pt x="91" y="19"/>
                </a:cubicBezTo>
                <a:cubicBezTo>
                  <a:pt x="92" y="17"/>
                  <a:pt x="93" y="16"/>
                  <a:pt x="95" y="15"/>
                </a:cubicBezTo>
                <a:cubicBezTo>
                  <a:pt x="96" y="15"/>
                  <a:pt x="96" y="14"/>
                  <a:pt x="97" y="14"/>
                </a:cubicBezTo>
                <a:cubicBezTo>
                  <a:pt x="100" y="14"/>
                  <a:pt x="100" y="17"/>
                  <a:pt x="102" y="19"/>
                </a:cubicBezTo>
                <a:cubicBezTo>
                  <a:pt x="105" y="22"/>
                  <a:pt x="106" y="24"/>
                  <a:pt x="108" y="27"/>
                </a:cubicBezTo>
                <a:cubicBezTo>
                  <a:pt x="110" y="32"/>
                  <a:pt x="112" y="36"/>
                  <a:pt x="112" y="41"/>
                </a:cubicBezTo>
                <a:cubicBezTo>
                  <a:pt x="112" y="48"/>
                  <a:pt x="116" y="50"/>
                  <a:pt x="119" y="55"/>
                </a:cubicBezTo>
                <a:cubicBezTo>
                  <a:pt x="121" y="59"/>
                  <a:pt x="123" y="62"/>
                  <a:pt x="127" y="62"/>
                </a:cubicBezTo>
                <a:cubicBezTo>
                  <a:pt x="130" y="62"/>
                  <a:pt x="132" y="61"/>
                  <a:pt x="135" y="61"/>
                </a:cubicBezTo>
                <a:cubicBezTo>
                  <a:pt x="136" y="61"/>
                  <a:pt x="137" y="61"/>
                  <a:pt x="139" y="61"/>
                </a:cubicBezTo>
                <a:cubicBezTo>
                  <a:pt x="141" y="62"/>
                  <a:pt x="142" y="65"/>
                  <a:pt x="143" y="67"/>
                </a:cubicBezTo>
                <a:cubicBezTo>
                  <a:pt x="145" y="70"/>
                  <a:pt x="147" y="71"/>
                  <a:pt x="149" y="74"/>
                </a:cubicBezTo>
                <a:cubicBezTo>
                  <a:pt x="154" y="81"/>
                  <a:pt x="156" y="85"/>
                  <a:pt x="161" y="92"/>
                </a:cubicBezTo>
                <a:cubicBezTo>
                  <a:pt x="165" y="99"/>
                  <a:pt x="168" y="103"/>
                  <a:pt x="172" y="110"/>
                </a:cubicBezTo>
                <a:cubicBezTo>
                  <a:pt x="174" y="114"/>
                  <a:pt x="175" y="117"/>
                  <a:pt x="178" y="120"/>
                </a:cubicBezTo>
                <a:cubicBezTo>
                  <a:pt x="179" y="123"/>
                  <a:pt x="181" y="124"/>
                  <a:pt x="181" y="126"/>
                </a:cubicBezTo>
                <a:cubicBezTo>
                  <a:pt x="181" y="137"/>
                  <a:pt x="181" y="137"/>
                  <a:pt x="181" y="137"/>
                </a:cubicBezTo>
                <a:cubicBezTo>
                  <a:pt x="181" y="137"/>
                  <a:pt x="182" y="138"/>
                  <a:pt x="182" y="138"/>
                </a:cubicBezTo>
                <a:cubicBezTo>
                  <a:pt x="185" y="143"/>
                  <a:pt x="189" y="143"/>
                  <a:pt x="192" y="147"/>
                </a:cubicBezTo>
                <a:cubicBezTo>
                  <a:pt x="195" y="151"/>
                  <a:pt x="197" y="155"/>
                  <a:pt x="201" y="155"/>
                </a:cubicBezTo>
                <a:cubicBezTo>
                  <a:pt x="204" y="155"/>
                  <a:pt x="206" y="154"/>
                  <a:pt x="208" y="152"/>
                </a:cubicBezTo>
                <a:cubicBezTo>
                  <a:pt x="212" y="150"/>
                  <a:pt x="215" y="149"/>
                  <a:pt x="219" y="147"/>
                </a:cubicBezTo>
                <a:cubicBezTo>
                  <a:pt x="222" y="146"/>
                  <a:pt x="224" y="144"/>
                  <a:pt x="227" y="144"/>
                </a:cubicBezTo>
                <a:cubicBezTo>
                  <a:pt x="230" y="144"/>
                  <a:pt x="231" y="148"/>
                  <a:pt x="233" y="148"/>
                </a:cubicBezTo>
                <a:cubicBezTo>
                  <a:pt x="237" y="148"/>
                  <a:pt x="239" y="145"/>
                  <a:pt x="242" y="143"/>
                </a:cubicBezTo>
                <a:cubicBezTo>
                  <a:pt x="250" y="139"/>
                  <a:pt x="253" y="133"/>
                  <a:pt x="253" y="124"/>
                </a:cubicBezTo>
                <a:cubicBezTo>
                  <a:pt x="253" y="122"/>
                  <a:pt x="252" y="121"/>
                  <a:pt x="251" y="118"/>
                </a:cubicBezTo>
                <a:cubicBezTo>
                  <a:pt x="249" y="114"/>
                  <a:pt x="249" y="111"/>
                  <a:pt x="247" y="106"/>
                </a:cubicBezTo>
                <a:cubicBezTo>
                  <a:pt x="246" y="103"/>
                  <a:pt x="244" y="100"/>
                  <a:pt x="244" y="96"/>
                </a:cubicBezTo>
                <a:cubicBezTo>
                  <a:pt x="244" y="92"/>
                  <a:pt x="249" y="91"/>
                  <a:pt x="252" y="89"/>
                </a:cubicBezTo>
                <a:cubicBezTo>
                  <a:pt x="255" y="88"/>
                  <a:pt x="256" y="86"/>
                  <a:pt x="258" y="84"/>
                </a:cubicBezTo>
                <a:cubicBezTo>
                  <a:pt x="260" y="82"/>
                  <a:pt x="262" y="82"/>
                  <a:pt x="264" y="79"/>
                </a:cubicBezTo>
                <a:cubicBezTo>
                  <a:pt x="269" y="72"/>
                  <a:pt x="271" y="66"/>
                  <a:pt x="273" y="57"/>
                </a:cubicBezTo>
                <a:cubicBezTo>
                  <a:pt x="273" y="55"/>
                  <a:pt x="274" y="53"/>
                  <a:pt x="274" y="51"/>
                </a:cubicBezTo>
                <a:cubicBezTo>
                  <a:pt x="275" y="49"/>
                  <a:pt x="274" y="46"/>
                  <a:pt x="276" y="45"/>
                </a:cubicBezTo>
                <a:cubicBezTo>
                  <a:pt x="278" y="43"/>
                  <a:pt x="281" y="44"/>
                  <a:pt x="284" y="42"/>
                </a:cubicBezTo>
                <a:cubicBezTo>
                  <a:pt x="287" y="41"/>
                  <a:pt x="289" y="39"/>
                  <a:pt x="292" y="37"/>
                </a:cubicBezTo>
                <a:cubicBezTo>
                  <a:pt x="298" y="34"/>
                  <a:pt x="301" y="32"/>
                  <a:pt x="308" y="29"/>
                </a:cubicBezTo>
                <a:cubicBezTo>
                  <a:pt x="308" y="30"/>
                  <a:pt x="309" y="30"/>
                  <a:pt x="309" y="31"/>
                </a:cubicBezTo>
                <a:cubicBezTo>
                  <a:pt x="309" y="32"/>
                  <a:pt x="309" y="33"/>
                  <a:pt x="309" y="33"/>
                </a:cubicBezTo>
                <a:cubicBezTo>
                  <a:pt x="309" y="38"/>
                  <a:pt x="310" y="41"/>
                  <a:pt x="311" y="46"/>
                </a:cubicBezTo>
                <a:cubicBezTo>
                  <a:pt x="311" y="48"/>
                  <a:pt x="311" y="50"/>
                  <a:pt x="312" y="52"/>
                </a:cubicBezTo>
                <a:cubicBezTo>
                  <a:pt x="313" y="54"/>
                  <a:pt x="314" y="56"/>
                  <a:pt x="316" y="58"/>
                </a:cubicBezTo>
                <a:cubicBezTo>
                  <a:pt x="316" y="58"/>
                  <a:pt x="317" y="58"/>
                  <a:pt x="318" y="58"/>
                </a:cubicBezTo>
                <a:cubicBezTo>
                  <a:pt x="321" y="60"/>
                  <a:pt x="323" y="62"/>
                  <a:pt x="327" y="62"/>
                </a:cubicBezTo>
                <a:cubicBezTo>
                  <a:pt x="332" y="62"/>
                  <a:pt x="335" y="61"/>
                  <a:pt x="338" y="58"/>
                </a:cubicBezTo>
                <a:cubicBezTo>
                  <a:pt x="340" y="56"/>
                  <a:pt x="342" y="54"/>
                  <a:pt x="344" y="54"/>
                </a:cubicBezTo>
                <a:cubicBezTo>
                  <a:pt x="347" y="54"/>
                  <a:pt x="347" y="56"/>
                  <a:pt x="349" y="58"/>
                </a:cubicBezTo>
                <a:cubicBezTo>
                  <a:pt x="351" y="62"/>
                  <a:pt x="354" y="63"/>
                  <a:pt x="356" y="66"/>
                </a:cubicBezTo>
                <a:cubicBezTo>
                  <a:pt x="359" y="71"/>
                  <a:pt x="362" y="75"/>
                  <a:pt x="366" y="8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30"/>
          <p:cNvSpPr>
            <a:spLocks/>
          </p:cNvSpPr>
          <p:nvPr/>
        </p:nvSpPr>
        <p:spPr bwMode="auto">
          <a:xfrm>
            <a:off x="5878042" y="5561064"/>
            <a:ext cx="971119" cy="710613"/>
          </a:xfrm>
          <a:custGeom>
            <a:avLst/>
            <a:gdLst/>
            <a:ahLst/>
            <a:cxnLst>
              <a:cxn ang="0">
                <a:pos x="236" y="23"/>
              </a:cxn>
              <a:cxn ang="0">
                <a:pos x="255" y="14"/>
              </a:cxn>
              <a:cxn ang="0">
                <a:pos x="274" y="13"/>
              </a:cxn>
              <a:cxn ang="0">
                <a:pos x="289" y="0"/>
              </a:cxn>
              <a:cxn ang="0">
                <a:pos x="315" y="24"/>
              </a:cxn>
              <a:cxn ang="0">
                <a:pos x="312" y="42"/>
              </a:cxn>
              <a:cxn ang="0">
                <a:pos x="302" y="73"/>
              </a:cxn>
              <a:cxn ang="0">
                <a:pos x="344" y="87"/>
              </a:cxn>
              <a:cxn ang="0">
                <a:pos x="345" y="105"/>
              </a:cxn>
              <a:cxn ang="0">
                <a:pos x="336" y="124"/>
              </a:cxn>
              <a:cxn ang="0">
                <a:pos x="319" y="159"/>
              </a:cxn>
              <a:cxn ang="0">
                <a:pos x="309" y="185"/>
              </a:cxn>
              <a:cxn ang="0">
                <a:pos x="291" y="205"/>
              </a:cxn>
              <a:cxn ang="0">
                <a:pos x="265" y="221"/>
              </a:cxn>
              <a:cxn ang="0">
                <a:pos x="244" y="242"/>
              </a:cxn>
              <a:cxn ang="0">
                <a:pos x="233" y="233"/>
              </a:cxn>
              <a:cxn ang="0">
                <a:pos x="207" y="234"/>
              </a:cxn>
              <a:cxn ang="0">
                <a:pos x="181" y="235"/>
              </a:cxn>
              <a:cxn ang="0">
                <a:pos x="163" y="243"/>
              </a:cxn>
              <a:cxn ang="0">
                <a:pos x="134" y="239"/>
              </a:cxn>
              <a:cxn ang="0">
                <a:pos x="110" y="219"/>
              </a:cxn>
              <a:cxn ang="0">
                <a:pos x="95" y="201"/>
              </a:cxn>
              <a:cxn ang="0">
                <a:pos x="105" y="184"/>
              </a:cxn>
              <a:cxn ang="0">
                <a:pos x="78" y="174"/>
              </a:cxn>
              <a:cxn ang="0">
                <a:pos x="47" y="162"/>
              </a:cxn>
              <a:cxn ang="0">
                <a:pos x="64" y="142"/>
              </a:cxn>
              <a:cxn ang="0">
                <a:pos x="78" y="139"/>
              </a:cxn>
              <a:cxn ang="0">
                <a:pos x="69" y="113"/>
              </a:cxn>
              <a:cxn ang="0">
                <a:pos x="44" y="117"/>
              </a:cxn>
              <a:cxn ang="0">
                <a:pos x="29" y="100"/>
              </a:cxn>
              <a:cxn ang="0">
                <a:pos x="1" y="98"/>
              </a:cxn>
              <a:cxn ang="0">
                <a:pos x="6" y="85"/>
              </a:cxn>
              <a:cxn ang="0">
                <a:pos x="30" y="78"/>
              </a:cxn>
              <a:cxn ang="0">
                <a:pos x="51" y="80"/>
              </a:cxn>
              <a:cxn ang="0">
                <a:pos x="77" y="85"/>
              </a:cxn>
              <a:cxn ang="0">
                <a:pos x="83" y="73"/>
              </a:cxn>
              <a:cxn ang="0">
                <a:pos x="102" y="61"/>
              </a:cxn>
              <a:cxn ang="0">
                <a:pos x="123" y="46"/>
              </a:cxn>
              <a:cxn ang="0">
                <a:pos x="141" y="56"/>
              </a:cxn>
              <a:cxn ang="0">
                <a:pos x="163" y="61"/>
              </a:cxn>
              <a:cxn ang="0">
                <a:pos x="189" y="53"/>
              </a:cxn>
              <a:cxn ang="0">
                <a:pos x="201" y="42"/>
              </a:cxn>
              <a:cxn ang="0">
                <a:pos x="214" y="39"/>
              </a:cxn>
              <a:cxn ang="0">
                <a:pos x="231" y="24"/>
              </a:cxn>
            </a:cxnLst>
            <a:rect l="0" t="0" r="r" b="b"/>
            <a:pathLst>
              <a:path w="348" h="248">
                <a:moveTo>
                  <a:pt x="229" y="15"/>
                </a:moveTo>
                <a:cubicBezTo>
                  <a:pt x="236" y="15"/>
                  <a:pt x="236" y="15"/>
                  <a:pt x="236" y="15"/>
                </a:cubicBezTo>
                <a:cubicBezTo>
                  <a:pt x="235" y="18"/>
                  <a:pt x="235" y="20"/>
                  <a:pt x="236" y="23"/>
                </a:cubicBezTo>
                <a:cubicBezTo>
                  <a:pt x="241" y="23"/>
                  <a:pt x="241" y="23"/>
                  <a:pt x="241" y="23"/>
                </a:cubicBezTo>
                <a:cubicBezTo>
                  <a:pt x="244" y="23"/>
                  <a:pt x="245" y="21"/>
                  <a:pt x="247" y="19"/>
                </a:cubicBezTo>
                <a:cubicBezTo>
                  <a:pt x="250" y="17"/>
                  <a:pt x="252" y="14"/>
                  <a:pt x="255" y="14"/>
                </a:cubicBezTo>
                <a:cubicBezTo>
                  <a:pt x="256" y="14"/>
                  <a:pt x="256" y="16"/>
                  <a:pt x="257" y="16"/>
                </a:cubicBezTo>
                <a:cubicBezTo>
                  <a:pt x="260" y="17"/>
                  <a:pt x="262" y="18"/>
                  <a:pt x="265" y="18"/>
                </a:cubicBezTo>
                <a:cubicBezTo>
                  <a:pt x="269" y="18"/>
                  <a:pt x="271" y="16"/>
                  <a:pt x="274" y="13"/>
                </a:cubicBezTo>
                <a:cubicBezTo>
                  <a:pt x="277" y="11"/>
                  <a:pt x="279" y="11"/>
                  <a:pt x="281" y="8"/>
                </a:cubicBezTo>
                <a:cubicBezTo>
                  <a:pt x="282" y="6"/>
                  <a:pt x="282" y="3"/>
                  <a:pt x="284" y="1"/>
                </a:cubicBezTo>
                <a:cubicBezTo>
                  <a:pt x="286" y="0"/>
                  <a:pt x="287" y="0"/>
                  <a:pt x="289" y="0"/>
                </a:cubicBezTo>
                <a:cubicBezTo>
                  <a:pt x="299" y="0"/>
                  <a:pt x="303" y="7"/>
                  <a:pt x="313" y="7"/>
                </a:cubicBezTo>
                <a:cubicBezTo>
                  <a:pt x="313" y="11"/>
                  <a:pt x="313" y="14"/>
                  <a:pt x="314" y="18"/>
                </a:cubicBezTo>
                <a:cubicBezTo>
                  <a:pt x="314" y="21"/>
                  <a:pt x="314" y="23"/>
                  <a:pt x="315" y="24"/>
                </a:cubicBezTo>
                <a:cubicBezTo>
                  <a:pt x="316" y="26"/>
                  <a:pt x="318" y="27"/>
                  <a:pt x="318" y="29"/>
                </a:cubicBezTo>
                <a:cubicBezTo>
                  <a:pt x="318" y="32"/>
                  <a:pt x="315" y="33"/>
                  <a:pt x="314" y="36"/>
                </a:cubicBezTo>
                <a:cubicBezTo>
                  <a:pt x="313" y="38"/>
                  <a:pt x="313" y="40"/>
                  <a:pt x="312" y="42"/>
                </a:cubicBezTo>
                <a:cubicBezTo>
                  <a:pt x="311" y="46"/>
                  <a:pt x="310" y="49"/>
                  <a:pt x="308" y="52"/>
                </a:cubicBezTo>
                <a:cubicBezTo>
                  <a:pt x="304" y="60"/>
                  <a:pt x="302" y="64"/>
                  <a:pt x="300" y="72"/>
                </a:cubicBezTo>
                <a:cubicBezTo>
                  <a:pt x="302" y="73"/>
                  <a:pt x="302" y="73"/>
                  <a:pt x="302" y="73"/>
                </a:cubicBezTo>
                <a:cubicBezTo>
                  <a:pt x="307" y="71"/>
                  <a:pt x="309" y="69"/>
                  <a:pt x="314" y="69"/>
                </a:cubicBezTo>
                <a:cubicBezTo>
                  <a:pt x="318" y="69"/>
                  <a:pt x="319" y="71"/>
                  <a:pt x="322" y="73"/>
                </a:cubicBezTo>
                <a:cubicBezTo>
                  <a:pt x="331" y="78"/>
                  <a:pt x="334" y="84"/>
                  <a:pt x="344" y="87"/>
                </a:cubicBezTo>
                <a:cubicBezTo>
                  <a:pt x="344" y="87"/>
                  <a:pt x="344" y="87"/>
                  <a:pt x="344" y="87"/>
                </a:cubicBezTo>
                <a:cubicBezTo>
                  <a:pt x="346" y="91"/>
                  <a:pt x="348" y="94"/>
                  <a:pt x="348" y="98"/>
                </a:cubicBezTo>
                <a:cubicBezTo>
                  <a:pt x="348" y="101"/>
                  <a:pt x="347" y="103"/>
                  <a:pt x="345" y="105"/>
                </a:cubicBezTo>
                <a:cubicBezTo>
                  <a:pt x="344" y="107"/>
                  <a:pt x="343" y="107"/>
                  <a:pt x="341" y="108"/>
                </a:cubicBezTo>
                <a:cubicBezTo>
                  <a:pt x="338" y="111"/>
                  <a:pt x="335" y="114"/>
                  <a:pt x="335" y="119"/>
                </a:cubicBezTo>
                <a:cubicBezTo>
                  <a:pt x="335" y="121"/>
                  <a:pt x="336" y="122"/>
                  <a:pt x="336" y="124"/>
                </a:cubicBezTo>
                <a:cubicBezTo>
                  <a:pt x="336" y="128"/>
                  <a:pt x="334" y="129"/>
                  <a:pt x="331" y="132"/>
                </a:cubicBezTo>
                <a:cubicBezTo>
                  <a:pt x="328" y="135"/>
                  <a:pt x="325" y="137"/>
                  <a:pt x="323" y="141"/>
                </a:cubicBezTo>
                <a:cubicBezTo>
                  <a:pt x="319" y="147"/>
                  <a:pt x="320" y="152"/>
                  <a:pt x="319" y="159"/>
                </a:cubicBezTo>
                <a:cubicBezTo>
                  <a:pt x="318" y="162"/>
                  <a:pt x="317" y="164"/>
                  <a:pt x="316" y="167"/>
                </a:cubicBezTo>
                <a:cubicBezTo>
                  <a:pt x="315" y="172"/>
                  <a:pt x="315" y="175"/>
                  <a:pt x="313" y="179"/>
                </a:cubicBezTo>
                <a:cubicBezTo>
                  <a:pt x="312" y="181"/>
                  <a:pt x="311" y="183"/>
                  <a:pt x="309" y="185"/>
                </a:cubicBezTo>
                <a:cubicBezTo>
                  <a:pt x="307" y="187"/>
                  <a:pt x="304" y="187"/>
                  <a:pt x="301" y="189"/>
                </a:cubicBezTo>
                <a:cubicBezTo>
                  <a:pt x="300" y="190"/>
                  <a:pt x="299" y="190"/>
                  <a:pt x="297" y="191"/>
                </a:cubicBezTo>
                <a:cubicBezTo>
                  <a:pt x="293" y="195"/>
                  <a:pt x="294" y="200"/>
                  <a:pt x="291" y="205"/>
                </a:cubicBezTo>
                <a:cubicBezTo>
                  <a:pt x="289" y="210"/>
                  <a:pt x="286" y="213"/>
                  <a:pt x="281" y="215"/>
                </a:cubicBezTo>
                <a:cubicBezTo>
                  <a:pt x="279" y="216"/>
                  <a:pt x="277" y="216"/>
                  <a:pt x="275" y="216"/>
                </a:cubicBezTo>
                <a:cubicBezTo>
                  <a:pt x="271" y="217"/>
                  <a:pt x="269" y="219"/>
                  <a:pt x="265" y="221"/>
                </a:cubicBezTo>
                <a:cubicBezTo>
                  <a:pt x="260" y="224"/>
                  <a:pt x="257" y="226"/>
                  <a:pt x="253" y="230"/>
                </a:cubicBezTo>
                <a:cubicBezTo>
                  <a:pt x="251" y="232"/>
                  <a:pt x="250" y="234"/>
                  <a:pt x="248" y="236"/>
                </a:cubicBezTo>
                <a:cubicBezTo>
                  <a:pt x="247" y="238"/>
                  <a:pt x="246" y="239"/>
                  <a:pt x="244" y="242"/>
                </a:cubicBezTo>
                <a:cubicBezTo>
                  <a:pt x="244" y="242"/>
                  <a:pt x="244" y="242"/>
                  <a:pt x="244" y="242"/>
                </a:cubicBezTo>
                <a:cubicBezTo>
                  <a:pt x="241" y="239"/>
                  <a:pt x="237" y="237"/>
                  <a:pt x="235" y="232"/>
                </a:cubicBezTo>
                <a:cubicBezTo>
                  <a:pt x="233" y="233"/>
                  <a:pt x="233" y="233"/>
                  <a:pt x="233" y="233"/>
                </a:cubicBezTo>
                <a:cubicBezTo>
                  <a:pt x="232" y="237"/>
                  <a:pt x="231" y="239"/>
                  <a:pt x="229" y="242"/>
                </a:cubicBezTo>
                <a:cubicBezTo>
                  <a:pt x="227" y="245"/>
                  <a:pt x="226" y="248"/>
                  <a:pt x="223" y="248"/>
                </a:cubicBezTo>
                <a:cubicBezTo>
                  <a:pt x="215" y="248"/>
                  <a:pt x="212" y="241"/>
                  <a:pt x="207" y="234"/>
                </a:cubicBezTo>
                <a:cubicBezTo>
                  <a:pt x="197" y="234"/>
                  <a:pt x="197" y="234"/>
                  <a:pt x="197" y="234"/>
                </a:cubicBezTo>
                <a:cubicBezTo>
                  <a:pt x="193" y="234"/>
                  <a:pt x="190" y="231"/>
                  <a:pt x="188" y="227"/>
                </a:cubicBezTo>
                <a:cubicBezTo>
                  <a:pt x="185" y="230"/>
                  <a:pt x="184" y="232"/>
                  <a:pt x="181" y="235"/>
                </a:cubicBezTo>
                <a:cubicBezTo>
                  <a:pt x="177" y="239"/>
                  <a:pt x="174" y="241"/>
                  <a:pt x="169" y="242"/>
                </a:cubicBezTo>
                <a:cubicBezTo>
                  <a:pt x="167" y="242"/>
                  <a:pt x="165" y="243"/>
                  <a:pt x="163" y="243"/>
                </a:cubicBezTo>
                <a:cubicBezTo>
                  <a:pt x="163" y="243"/>
                  <a:pt x="163" y="243"/>
                  <a:pt x="163" y="243"/>
                </a:cubicBezTo>
                <a:cubicBezTo>
                  <a:pt x="160" y="242"/>
                  <a:pt x="157" y="240"/>
                  <a:pt x="154" y="238"/>
                </a:cubicBezTo>
                <a:cubicBezTo>
                  <a:pt x="151" y="236"/>
                  <a:pt x="149" y="234"/>
                  <a:pt x="144" y="234"/>
                </a:cubicBezTo>
                <a:cubicBezTo>
                  <a:pt x="140" y="234"/>
                  <a:pt x="139" y="239"/>
                  <a:pt x="134" y="239"/>
                </a:cubicBezTo>
                <a:cubicBezTo>
                  <a:pt x="130" y="239"/>
                  <a:pt x="131" y="234"/>
                  <a:pt x="127" y="231"/>
                </a:cubicBezTo>
                <a:cubicBezTo>
                  <a:pt x="123" y="228"/>
                  <a:pt x="121" y="225"/>
                  <a:pt x="116" y="222"/>
                </a:cubicBezTo>
                <a:cubicBezTo>
                  <a:pt x="114" y="221"/>
                  <a:pt x="112" y="221"/>
                  <a:pt x="110" y="219"/>
                </a:cubicBezTo>
                <a:cubicBezTo>
                  <a:pt x="107" y="218"/>
                  <a:pt x="107" y="216"/>
                  <a:pt x="105" y="213"/>
                </a:cubicBezTo>
                <a:cubicBezTo>
                  <a:pt x="104" y="211"/>
                  <a:pt x="102" y="210"/>
                  <a:pt x="100" y="208"/>
                </a:cubicBezTo>
                <a:cubicBezTo>
                  <a:pt x="98" y="206"/>
                  <a:pt x="95" y="205"/>
                  <a:pt x="95" y="201"/>
                </a:cubicBezTo>
                <a:cubicBezTo>
                  <a:pt x="95" y="197"/>
                  <a:pt x="100" y="196"/>
                  <a:pt x="102" y="192"/>
                </a:cubicBezTo>
                <a:cubicBezTo>
                  <a:pt x="103" y="190"/>
                  <a:pt x="103" y="189"/>
                  <a:pt x="104" y="186"/>
                </a:cubicBezTo>
                <a:cubicBezTo>
                  <a:pt x="104" y="186"/>
                  <a:pt x="105" y="185"/>
                  <a:pt x="105" y="184"/>
                </a:cubicBezTo>
                <a:cubicBezTo>
                  <a:pt x="105" y="182"/>
                  <a:pt x="103" y="181"/>
                  <a:pt x="100" y="179"/>
                </a:cubicBezTo>
                <a:cubicBezTo>
                  <a:pt x="97" y="178"/>
                  <a:pt x="94" y="177"/>
                  <a:pt x="90" y="176"/>
                </a:cubicBezTo>
                <a:cubicBezTo>
                  <a:pt x="86" y="175"/>
                  <a:pt x="83" y="176"/>
                  <a:pt x="78" y="174"/>
                </a:cubicBezTo>
                <a:cubicBezTo>
                  <a:pt x="76" y="174"/>
                  <a:pt x="75" y="173"/>
                  <a:pt x="72" y="172"/>
                </a:cubicBezTo>
                <a:cubicBezTo>
                  <a:pt x="66" y="170"/>
                  <a:pt x="61" y="172"/>
                  <a:pt x="54" y="169"/>
                </a:cubicBezTo>
                <a:cubicBezTo>
                  <a:pt x="51" y="168"/>
                  <a:pt x="50" y="165"/>
                  <a:pt x="47" y="162"/>
                </a:cubicBezTo>
                <a:cubicBezTo>
                  <a:pt x="47" y="162"/>
                  <a:pt x="47" y="162"/>
                  <a:pt x="47" y="162"/>
                </a:cubicBezTo>
                <a:cubicBezTo>
                  <a:pt x="52" y="157"/>
                  <a:pt x="54" y="154"/>
                  <a:pt x="57" y="148"/>
                </a:cubicBezTo>
                <a:cubicBezTo>
                  <a:pt x="59" y="146"/>
                  <a:pt x="61" y="142"/>
                  <a:pt x="64" y="142"/>
                </a:cubicBezTo>
                <a:cubicBezTo>
                  <a:pt x="67" y="142"/>
                  <a:pt x="68" y="144"/>
                  <a:pt x="70" y="144"/>
                </a:cubicBezTo>
                <a:cubicBezTo>
                  <a:pt x="72" y="144"/>
                  <a:pt x="73" y="143"/>
                  <a:pt x="74" y="143"/>
                </a:cubicBezTo>
                <a:cubicBezTo>
                  <a:pt x="76" y="142"/>
                  <a:pt x="78" y="141"/>
                  <a:pt x="78" y="139"/>
                </a:cubicBezTo>
                <a:cubicBezTo>
                  <a:pt x="78" y="134"/>
                  <a:pt x="78" y="131"/>
                  <a:pt x="77" y="126"/>
                </a:cubicBezTo>
                <a:cubicBezTo>
                  <a:pt x="76" y="123"/>
                  <a:pt x="74" y="122"/>
                  <a:pt x="73" y="118"/>
                </a:cubicBezTo>
                <a:cubicBezTo>
                  <a:pt x="72" y="116"/>
                  <a:pt x="72" y="113"/>
                  <a:pt x="69" y="113"/>
                </a:cubicBezTo>
                <a:cubicBezTo>
                  <a:pt x="66" y="113"/>
                  <a:pt x="64" y="115"/>
                  <a:pt x="61" y="115"/>
                </a:cubicBezTo>
                <a:cubicBezTo>
                  <a:pt x="57" y="115"/>
                  <a:pt x="55" y="115"/>
                  <a:pt x="51" y="115"/>
                </a:cubicBezTo>
                <a:cubicBezTo>
                  <a:pt x="49" y="116"/>
                  <a:pt x="47" y="117"/>
                  <a:pt x="44" y="117"/>
                </a:cubicBezTo>
                <a:cubicBezTo>
                  <a:pt x="39" y="117"/>
                  <a:pt x="36" y="115"/>
                  <a:pt x="33" y="112"/>
                </a:cubicBezTo>
                <a:cubicBezTo>
                  <a:pt x="31" y="111"/>
                  <a:pt x="30" y="110"/>
                  <a:pt x="29" y="108"/>
                </a:cubicBezTo>
                <a:cubicBezTo>
                  <a:pt x="29" y="105"/>
                  <a:pt x="30" y="103"/>
                  <a:pt x="29" y="100"/>
                </a:cubicBezTo>
                <a:cubicBezTo>
                  <a:pt x="28" y="97"/>
                  <a:pt x="24" y="97"/>
                  <a:pt x="21" y="97"/>
                </a:cubicBezTo>
                <a:cubicBezTo>
                  <a:pt x="15" y="97"/>
                  <a:pt x="12" y="98"/>
                  <a:pt x="7" y="98"/>
                </a:cubicBezTo>
                <a:cubicBezTo>
                  <a:pt x="5" y="98"/>
                  <a:pt x="3" y="98"/>
                  <a:pt x="1" y="98"/>
                </a:cubicBezTo>
                <a:cubicBezTo>
                  <a:pt x="0" y="81"/>
                  <a:pt x="0" y="81"/>
                  <a:pt x="0" y="81"/>
                </a:cubicBezTo>
                <a:cubicBezTo>
                  <a:pt x="0" y="83"/>
                  <a:pt x="0" y="83"/>
                  <a:pt x="0" y="83"/>
                </a:cubicBezTo>
                <a:cubicBezTo>
                  <a:pt x="3" y="84"/>
                  <a:pt x="4" y="84"/>
                  <a:pt x="6" y="85"/>
                </a:cubicBezTo>
                <a:cubicBezTo>
                  <a:pt x="7" y="86"/>
                  <a:pt x="8" y="87"/>
                  <a:pt x="9" y="87"/>
                </a:cubicBezTo>
                <a:cubicBezTo>
                  <a:pt x="13" y="87"/>
                  <a:pt x="15" y="84"/>
                  <a:pt x="18" y="83"/>
                </a:cubicBezTo>
                <a:cubicBezTo>
                  <a:pt x="23" y="81"/>
                  <a:pt x="26" y="80"/>
                  <a:pt x="30" y="78"/>
                </a:cubicBezTo>
                <a:cubicBezTo>
                  <a:pt x="33" y="76"/>
                  <a:pt x="34" y="73"/>
                  <a:pt x="37" y="73"/>
                </a:cubicBezTo>
                <a:cubicBezTo>
                  <a:pt x="41" y="73"/>
                  <a:pt x="44" y="73"/>
                  <a:pt x="46" y="75"/>
                </a:cubicBezTo>
                <a:cubicBezTo>
                  <a:pt x="48" y="76"/>
                  <a:pt x="49" y="79"/>
                  <a:pt x="51" y="80"/>
                </a:cubicBezTo>
                <a:cubicBezTo>
                  <a:pt x="55" y="83"/>
                  <a:pt x="58" y="82"/>
                  <a:pt x="63" y="84"/>
                </a:cubicBezTo>
                <a:cubicBezTo>
                  <a:pt x="67" y="85"/>
                  <a:pt x="69" y="87"/>
                  <a:pt x="73" y="87"/>
                </a:cubicBezTo>
                <a:cubicBezTo>
                  <a:pt x="75" y="87"/>
                  <a:pt x="75" y="86"/>
                  <a:pt x="77" y="85"/>
                </a:cubicBezTo>
                <a:cubicBezTo>
                  <a:pt x="78" y="84"/>
                  <a:pt x="80" y="83"/>
                  <a:pt x="80" y="82"/>
                </a:cubicBezTo>
                <a:cubicBezTo>
                  <a:pt x="82" y="79"/>
                  <a:pt x="79" y="76"/>
                  <a:pt x="81" y="74"/>
                </a:cubicBezTo>
                <a:cubicBezTo>
                  <a:pt x="81" y="73"/>
                  <a:pt x="82" y="73"/>
                  <a:pt x="83" y="73"/>
                </a:cubicBezTo>
                <a:cubicBezTo>
                  <a:pt x="85" y="72"/>
                  <a:pt x="87" y="71"/>
                  <a:pt x="89" y="70"/>
                </a:cubicBezTo>
                <a:cubicBezTo>
                  <a:pt x="93" y="69"/>
                  <a:pt x="95" y="67"/>
                  <a:pt x="99" y="64"/>
                </a:cubicBezTo>
                <a:cubicBezTo>
                  <a:pt x="100" y="64"/>
                  <a:pt x="101" y="62"/>
                  <a:pt x="102" y="61"/>
                </a:cubicBezTo>
                <a:cubicBezTo>
                  <a:pt x="105" y="60"/>
                  <a:pt x="108" y="61"/>
                  <a:pt x="110" y="59"/>
                </a:cubicBezTo>
                <a:cubicBezTo>
                  <a:pt x="112" y="58"/>
                  <a:pt x="112" y="56"/>
                  <a:pt x="113" y="53"/>
                </a:cubicBezTo>
                <a:cubicBezTo>
                  <a:pt x="116" y="49"/>
                  <a:pt x="119" y="48"/>
                  <a:pt x="123" y="46"/>
                </a:cubicBezTo>
                <a:cubicBezTo>
                  <a:pt x="125" y="45"/>
                  <a:pt x="126" y="43"/>
                  <a:pt x="129" y="43"/>
                </a:cubicBezTo>
                <a:cubicBezTo>
                  <a:pt x="130" y="43"/>
                  <a:pt x="131" y="45"/>
                  <a:pt x="132" y="46"/>
                </a:cubicBezTo>
                <a:cubicBezTo>
                  <a:pt x="135" y="50"/>
                  <a:pt x="136" y="55"/>
                  <a:pt x="141" y="56"/>
                </a:cubicBezTo>
                <a:cubicBezTo>
                  <a:pt x="144" y="57"/>
                  <a:pt x="145" y="57"/>
                  <a:pt x="147" y="58"/>
                </a:cubicBezTo>
                <a:cubicBezTo>
                  <a:pt x="151" y="60"/>
                  <a:pt x="153" y="64"/>
                  <a:pt x="157" y="64"/>
                </a:cubicBezTo>
                <a:cubicBezTo>
                  <a:pt x="160" y="64"/>
                  <a:pt x="161" y="62"/>
                  <a:pt x="163" y="61"/>
                </a:cubicBezTo>
                <a:cubicBezTo>
                  <a:pt x="166" y="60"/>
                  <a:pt x="168" y="59"/>
                  <a:pt x="169" y="57"/>
                </a:cubicBezTo>
                <a:cubicBezTo>
                  <a:pt x="172" y="53"/>
                  <a:pt x="172" y="49"/>
                  <a:pt x="175" y="45"/>
                </a:cubicBezTo>
                <a:cubicBezTo>
                  <a:pt x="181" y="49"/>
                  <a:pt x="183" y="52"/>
                  <a:pt x="189" y="53"/>
                </a:cubicBezTo>
                <a:cubicBezTo>
                  <a:pt x="189" y="49"/>
                  <a:pt x="189" y="46"/>
                  <a:pt x="191" y="43"/>
                </a:cubicBezTo>
                <a:cubicBezTo>
                  <a:pt x="192" y="42"/>
                  <a:pt x="193" y="40"/>
                  <a:pt x="195" y="40"/>
                </a:cubicBezTo>
                <a:cubicBezTo>
                  <a:pt x="197" y="40"/>
                  <a:pt x="198" y="42"/>
                  <a:pt x="201" y="42"/>
                </a:cubicBezTo>
                <a:cubicBezTo>
                  <a:pt x="202" y="42"/>
                  <a:pt x="203" y="42"/>
                  <a:pt x="205" y="42"/>
                </a:cubicBezTo>
                <a:cubicBezTo>
                  <a:pt x="208" y="42"/>
                  <a:pt x="210" y="42"/>
                  <a:pt x="213" y="41"/>
                </a:cubicBezTo>
                <a:cubicBezTo>
                  <a:pt x="214" y="41"/>
                  <a:pt x="214" y="39"/>
                  <a:pt x="214" y="39"/>
                </a:cubicBezTo>
                <a:cubicBezTo>
                  <a:pt x="216" y="37"/>
                  <a:pt x="218" y="36"/>
                  <a:pt x="220" y="33"/>
                </a:cubicBezTo>
                <a:cubicBezTo>
                  <a:pt x="222" y="31"/>
                  <a:pt x="223" y="30"/>
                  <a:pt x="225" y="28"/>
                </a:cubicBezTo>
                <a:cubicBezTo>
                  <a:pt x="228" y="27"/>
                  <a:pt x="230" y="27"/>
                  <a:pt x="231" y="24"/>
                </a:cubicBezTo>
                <a:cubicBezTo>
                  <a:pt x="232" y="23"/>
                  <a:pt x="232" y="22"/>
                  <a:pt x="232" y="20"/>
                </a:cubicBezTo>
                <a:cubicBezTo>
                  <a:pt x="229" y="15"/>
                  <a:pt x="229" y="15"/>
                  <a:pt x="229" y="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31"/>
          <p:cNvSpPr>
            <a:spLocks/>
          </p:cNvSpPr>
          <p:nvPr/>
        </p:nvSpPr>
        <p:spPr bwMode="auto">
          <a:xfrm>
            <a:off x="6545487" y="5697346"/>
            <a:ext cx="948975" cy="739815"/>
          </a:xfrm>
          <a:custGeom>
            <a:avLst/>
            <a:gdLst/>
            <a:ahLst/>
            <a:cxnLst>
              <a:cxn ang="0">
                <a:pos x="187" y="131"/>
              </a:cxn>
              <a:cxn ang="0">
                <a:pos x="175" y="141"/>
              </a:cxn>
              <a:cxn ang="0">
                <a:pos x="169" y="158"/>
              </a:cxn>
              <a:cxn ang="0">
                <a:pos x="158" y="165"/>
              </a:cxn>
              <a:cxn ang="0">
                <a:pos x="147" y="173"/>
              </a:cxn>
              <a:cxn ang="0">
                <a:pos x="123" y="179"/>
              </a:cxn>
              <a:cxn ang="0">
                <a:pos x="103" y="189"/>
              </a:cxn>
              <a:cxn ang="0">
                <a:pos x="70" y="198"/>
              </a:cxn>
              <a:cxn ang="0">
                <a:pos x="46" y="211"/>
              </a:cxn>
              <a:cxn ang="0">
                <a:pos x="29" y="206"/>
              </a:cxn>
              <a:cxn ang="0">
                <a:pos x="21" y="224"/>
              </a:cxn>
              <a:cxn ang="0">
                <a:pos x="30" y="238"/>
              </a:cxn>
              <a:cxn ang="0">
                <a:pos x="33" y="254"/>
              </a:cxn>
              <a:cxn ang="0">
                <a:pos x="9" y="242"/>
              </a:cxn>
              <a:cxn ang="0">
                <a:pos x="12" y="202"/>
              </a:cxn>
              <a:cxn ang="0">
                <a:pos x="8" y="189"/>
              </a:cxn>
              <a:cxn ang="0">
                <a:pos x="35" y="169"/>
              </a:cxn>
              <a:cxn ang="0">
                <a:pos x="57" y="144"/>
              </a:cxn>
              <a:cxn ang="0">
                <a:pos x="73" y="132"/>
              </a:cxn>
              <a:cxn ang="0">
                <a:pos x="83" y="94"/>
              </a:cxn>
              <a:cxn ang="0">
                <a:pos x="95" y="72"/>
              </a:cxn>
              <a:cxn ang="0">
                <a:pos x="108" y="51"/>
              </a:cxn>
              <a:cxn ang="0">
                <a:pos x="110" y="36"/>
              </a:cxn>
              <a:cxn ang="0">
                <a:pos x="115" y="18"/>
              </a:cxn>
              <a:cxn ang="0">
                <a:pos x="131" y="17"/>
              </a:cxn>
              <a:cxn ang="0">
                <a:pos x="146" y="31"/>
              </a:cxn>
              <a:cxn ang="0">
                <a:pos x="151" y="10"/>
              </a:cxn>
              <a:cxn ang="0">
                <a:pos x="179" y="6"/>
              </a:cxn>
              <a:cxn ang="0">
                <a:pos x="208" y="5"/>
              </a:cxn>
              <a:cxn ang="0">
                <a:pos x="230" y="4"/>
              </a:cxn>
              <a:cxn ang="0">
                <a:pos x="220" y="27"/>
              </a:cxn>
              <a:cxn ang="0">
                <a:pos x="218" y="46"/>
              </a:cxn>
              <a:cxn ang="0">
                <a:pos x="248" y="37"/>
              </a:cxn>
              <a:cxn ang="0">
                <a:pos x="270" y="39"/>
              </a:cxn>
              <a:cxn ang="0">
                <a:pos x="291" y="28"/>
              </a:cxn>
              <a:cxn ang="0">
                <a:pos x="306" y="34"/>
              </a:cxn>
              <a:cxn ang="0">
                <a:pos x="323" y="46"/>
              </a:cxn>
              <a:cxn ang="0">
                <a:pos x="338" y="74"/>
              </a:cxn>
              <a:cxn ang="0">
                <a:pos x="332" y="98"/>
              </a:cxn>
              <a:cxn ang="0">
                <a:pos x="320" y="96"/>
              </a:cxn>
              <a:cxn ang="0">
                <a:pos x="317" y="115"/>
              </a:cxn>
              <a:cxn ang="0">
                <a:pos x="297" y="130"/>
              </a:cxn>
              <a:cxn ang="0">
                <a:pos x="275" y="127"/>
              </a:cxn>
              <a:cxn ang="0">
                <a:pos x="258" y="128"/>
              </a:cxn>
              <a:cxn ang="0">
                <a:pos x="236" y="141"/>
              </a:cxn>
              <a:cxn ang="0">
                <a:pos x="218" y="143"/>
              </a:cxn>
              <a:cxn ang="0">
                <a:pos x="196" y="139"/>
              </a:cxn>
            </a:cxnLst>
            <a:rect l="0" t="0" r="r" b="b"/>
            <a:pathLst>
              <a:path w="340" h="259">
                <a:moveTo>
                  <a:pt x="194" y="144"/>
                </a:moveTo>
                <a:cubicBezTo>
                  <a:pt x="193" y="143"/>
                  <a:pt x="192" y="142"/>
                  <a:pt x="191" y="141"/>
                </a:cubicBezTo>
                <a:cubicBezTo>
                  <a:pt x="189" y="137"/>
                  <a:pt x="188" y="135"/>
                  <a:pt x="187" y="131"/>
                </a:cubicBezTo>
                <a:cubicBezTo>
                  <a:pt x="185" y="126"/>
                  <a:pt x="182" y="125"/>
                  <a:pt x="179" y="121"/>
                </a:cubicBezTo>
                <a:cubicBezTo>
                  <a:pt x="175" y="123"/>
                  <a:pt x="173" y="127"/>
                  <a:pt x="173" y="132"/>
                </a:cubicBezTo>
                <a:cubicBezTo>
                  <a:pt x="173" y="136"/>
                  <a:pt x="173" y="138"/>
                  <a:pt x="175" y="141"/>
                </a:cubicBezTo>
                <a:cubicBezTo>
                  <a:pt x="176" y="144"/>
                  <a:pt x="177" y="146"/>
                  <a:pt x="178" y="148"/>
                </a:cubicBezTo>
                <a:cubicBezTo>
                  <a:pt x="175" y="161"/>
                  <a:pt x="175" y="161"/>
                  <a:pt x="175" y="161"/>
                </a:cubicBezTo>
                <a:cubicBezTo>
                  <a:pt x="173" y="160"/>
                  <a:pt x="171" y="160"/>
                  <a:pt x="169" y="158"/>
                </a:cubicBezTo>
                <a:cubicBezTo>
                  <a:pt x="168" y="156"/>
                  <a:pt x="168" y="154"/>
                  <a:pt x="167" y="152"/>
                </a:cubicBezTo>
                <a:cubicBezTo>
                  <a:pt x="162" y="139"/>
                  <a:pt x="158" y="137"/>
                  <a:pt x="158" y="153"/>
                </a:cubicBezTo>
                <a:cubicBezTo>
                  <a:pt x="158" y="165"/>
                  <a:pt x="158" y="165"/>
                  <a:pt x="158" y="165"/>
                </a:cubicBezTo>
                <a:cubicBezTo>
                  <a:pt x="157" y="167"/>
                  <a:pt x="157" y="167"/>
                  <a:pt x="157" y="167"/>
                </a:cubicBezTo>
                <a:cubicBezTo>
                  <a:pt x="149" y="159"/>
                  <a:pt x="155" y="156"/>
                  <a:pt x="151" y="169"/>
                </a:cubicBezTo>
                <a:cubicBezTo>
                  <a:pt x="150" y="171"/>
                  <a:pt x="148" y="172"/>
                  <a:pt x="147" y="173"/>
                </a:cubicBezTo>
                <a:cubicBezTo>
                  <a:pt x="143" y="176"/>
                  <a:pt x="141" y="177"/>
                  <a:pt x="138" y="181"/>
                </a:cubicBezTo>
                <a:cubicBezTo>
                  <a:pt x="136" y="183"/>
                  <a:pt x="135" y="185"/>
                  <a:pt x="132" y="185"/>
                </a:cubicBezTo>
                <a:cubicBezTo>
                  <a:pt x="125" y="185"/>
                  <a:pt x="125" y="175"/>
                  <a:pt x="123" y="179"/>
                </a:cubicBezTo>
                <a:cubicBezTo>
                  <a:pt x="122" y="182"/>
                  <a:pt x="122" y="185"/>
                  <a:pt x="120" y="186"/>
                </a:cubicBezTo>
                <a:cubicBezTo>
                  <a:pt x="117" y="188"/>
                  <a:pt x="115" y="187"/>
                  <a:pt x="112" y="187"/>
                </a:cubicBezTo>
                <a:cubicBezTo>
                  <a:pt x="108" y="188"/>
                  <a:pt x="107" y="189"/>
                  <a:pt x="103" y="189"/>
                </a:cubicBezTo>
                <a:cubicBezTo>
                  <a:pt x="100" y="189"/>
                  <a:pt x="98" y="187"/>
                  <a:pt x="95" y="185"/>
                </a:cubicBezTo>
                <a:cubicBezTo>
                  <a:pt x="93" y="190"/>
                  <a:pt x="92" y="194"/>
                  <a:pt x="87" y="196"/>
                </a:cubicBezTo>
                <a:cubicBezTo>
                  <a:pt x="81" y="199"/>
                  <a:pt x="77" y="197"/>
                  <a:pt x="70" y="198"/>
                </a:cubicBezTo>
                <a:cubicBezTo>
                  <a:pt x="66" y="199"/>
                  <a:pt x="64" y="201"/>
                  <a:pt x="60" y="202"/>
                </a:cubicBezTo>
                <a:cubicBezTo>
                  <a:pt x="57" y="203"/>
                  <a:pt x="55" y="202"/>
                  <a:pt x="52" y="203"/>
                </a:cubicBezTo>
                <a:cubicBezTo>
                  <a:pt x="49" y="205"/>
                  <a:pt x="48" y="208"/>
                  <a:pt x="46" y="211"/>
                </a:cubicBezTo>
                <a:cubicBezTo>
                  <a:pt x="43" y="210"/>
                  <a:pt x="41" y="208"/>
                  <a:pt x="38" y="205"/>
                </a:cubicBezTo>
                <a:cubicBezTo>
                  <a:pt x="36" y="204"/>
                  <a:pt x="35" y="201"/>
                  <a:pt x="32" y="201"/>
                </a:cubicBezTo>
                <a:cubicBezTo>
                  <a:pt x="30" y="201"/>
                  <a:pt x="30" y="204"/>
                  <a:pt x="29" y="206"/>
                </a:cubicBezTo>
                <a:cubicBezTo>
                  <a:pt x="27" y="212"/>
                  <a:pt x="27" y="212"/>
                  <a:pt x="27" y="212"/>
                </a:cubicBezTo>
                <a:cubicBezTo>
                  <a:pt x="26" y="214"/>
                  <a:pt x="25" y="216"/>
                  <a:pt x="24" y="218"/>
                </a:cubicBezTo>
                <a:cubicBezTo>
                  <a:pt x="23" y="220"/>
                  <a:pt x="21" y="221"/>
                  <a:pt x="21" y="224"/>
                </a:cubicBezTo>
                <a:cubicBezTo>
                  <a:pt x="21" y="227"/>
                  <a:pt x="22" y="230"/>
                  <a:pt x="25" y="230"/>
                </a:cubicBezTo>
                <a:cubicBezTo>
                  <a:pt x="26" y="230"/>
                  <a:pt x="27" y="230"/>
                  <a:pt x="29" y="229"/>
                </a:cubicBezTo>
                <a:cubicBezTo>
                  <a:pt x="29" y="233"/>
                  <a:pt x="29" y="235"/>
                  <a:pt x="30" y="238"/>
                </a:cubicBezTo>
                <a:cubicBezTo>
                  <a:pt x="31" y="240"/>
                  <a:pt x="32" y="242"/>
                  <a:pt x="34" y="244"/>
                </a:cubicBezTo>
                <a:cubicBezTo>
                  <a:pt x="35" y="245"/>
                  <a:pt x="38" y="245"/>
                  <a:pt x="38" y="246"/>
                </a:cubicBezTo>
                <a:cubicBezTo>
                  <a:pt x="38" y="250"/>
                  <a:pt x="36" y="252"/>
                  <a:pt x="33" y="254"/>
                </a:cubicBezTo>
                <a:cubicBezTo>
                  <a:pt x="31" y="257"/>
                  <a:pt x="29" y="259"/>
                  <a:pt x="26" y="259"/>
                </a:cubicBezTo>
                <a:cubicBezTo>
                  <a:pt x="21" y="259"/>
                  <a:pt x="20" y="254"/>
                  <a:pt x="17" y="251"/>
                </a:cubicBezTo>
                <a:cubicBezTo>
                  <a:pt x="14" y="248"/>
                  <a:pt x="11" y="247"/>
                  <a:pt x="9" y="242"/>
                </a:cubicBezTo>
                <a:cubicBezTo>
                  <a:pt x="7" y="238"/>
                  <a:pt x="6" y="235"/>
                  <a:pt x="4" y="230"/>
                </a:cubicBezTo>
                <a:cubicBezTo>
                  <a:pt x="2" y="227"/>
                  <a:pt x="0" y="224"/>
                  <a:pt x="0" y="220"/>
                </a:cubicBezTo>
                <a:cubicBezTo>
                  <a:pt x="0" y="212"/>
                  <a:pt x="5" y="206"/>
                  <a:pt x="12" y="202"/>
                </a:cubicBezTo>
                <a:cubicBezTo>
                  <a:pt x="10" y="198"/>
                  <a:pt x="7" y="196"/>
                  <a:pt x="4" y="195"/>
                </a:cubicBezTo>
                <a:cubicBezTo>
                  <a:pt x="4" y="195"/>
                  <a:pt x="4" y="195"/>
                  <a:pt x="4" y="195"/>
                </a:cubicBezTo>
                <a:cubicBezTo>
                  <a:pt x="6" y="192"/>
                  <a:pt x="7" y="191"/>
                  <a:pt x="8" y="189"/>
                </a:cubicBezTo>
                <a:cubicBezTo>
                  <a:pt x="10" y="187"/>
                  <a:pt x="11" y="185"/>
                  <a:pt x="13" y="183"/>
                </a:cubicBezTo>
                <a:cubicBezTo>
                  <a:pt x="17" y="179"/>
                  <a:pt x="20" y="177"/>
                  <a:pt x="25" y="174"/>
                </a:cubicBezTo>
                <a:cubicBezTo>
                  <a:pt x="29" y="172"/>
                  <a:pt x="31" y="170"/>
                  <a:pt x="35" y="169"/>
                </a:cubicBezTo>
                <a:cubicBezTo>
                  <a:pt x="37" y="169"/>
                  <a:pt x="39" y="169"/>
                  <a:pt x="41" y="168"/>
                </a:cubicBezTo>
                <a:cubicBezTo>
                  <a:pt x="46" y="166"/>
                  <a:pt x="49" y="163"/>
                  <a:pt x="51" y="158"/>
                </a:cubicBezTo>
                <a:cubicBezTo>
                  <a:pt x="54" y="153"/>
                  <a:pt x="53" y="148"/>
                  <a:pt x="57" y="144"/>
                </a:cubicBezTo>
                <a:cubicBezTo>
                  <a:pt x="59" y="143"/>
                  <a:pt x="60" y="143"/>
                  <a:pt x="61" y="142"/>
                </a:cubicBezTo>
                <a:cubicBezTo>
                  <a:pt x="64" y="140"/>
                  <a:pt x="67" y="140"/>
                  <a:pt x="69" y="138"/>
                </a:cubicBezTo>
                <a:cubicBezTo>
                  <a:pt x="71" y="136"/>
                  <a:pt x="72" y="134"/>
                  <a:pt x="73" y="132"/>
                </a:cubicBezTo>
                <a:cubicBezTo>
                  <a:pt x="75" y="128"/>
                  <a:pt x="75" y="125"/>
                  <a:pt x="76" y="120"/>
                </a:cubicBezTo>
                <a:cubicBezTo>
                  <a:pt x="77" y="117"/>
                  <a:pt x="78" y="115"/>
                  <a:pt x="79" y="112"/>
                </a:cubicBezTo>
                <a:cubicBezTo>
                  <a:pt x="80" y="105"/>
                  <a:pt x="79" y="100"/>
                  <a:pt x="83" y="94"/>
                </a:cubicBezTo>
                <a:cubicBezTo>
                  <a:pt x="85" y="90"/>
                  <a:pt x="88" y="88"/>
                  <a:pt x="91" y="85"/>
                </a:cubicBezTo>
                <a:cubicBezTo>
                  <a:pt x="94" y="82"/>
                  <a:pt x="96" y="81"/>
                  <a:pt x="96" y="77"/>
                </a:cubicBezTo>
                <a:cubicBezTo>
                  <a:pt x="96" y="75"/>
                  <a:pt x="95" y="74"/>
                  <a:pt x="95" y="72"/>
                </a:cubicBezTo>
                <a:cubicBezTo>
                  <a:pt x="95" y="67"/>
                  <a:pt x="98" y="64"/>
                  <a:pt x="101" y="61"/>
                </a:cubicBezTo>
                <a:cubicBezTo>
                  <a:pt x="103" y="60"/>
                  <a:pt x="104" y="60"/>
                  <a:pt x="105" y="58"/>
                </a:cubicBezTo>
                <a:cubicBezTo>
                  <a:pt x="107" y="56"/>
                  <a:pt x="108" y="54"/>
                  <a:pt x="108" y="51"/>
                </a:cubicBezTo>
                <a:cubicBezTo>
                  <a:pt x="108" y="47"/>
                  <a:pt x="106" y="44"/>
                  <a:pt x="104" y="40"/>
                </a:cubicBezTo>
                <a:cubicBezTo>
                  <a:pt x="104" y="40"/>
                  <a:pt x="104" y="40"/>
                  <a:pt x="104" y="40"/>
                </a:cubicBezTo>
                <a:cubicBezTo>
                  <a:pt x="107" y="39"/>
                  <a:pt x="109" y="39"/>
                  <a:pt x="110" y="36"/>
                </a:cubicBezTo>
                <a:cubicBezTo>
                  <a:pt x="112" y="33"/>
                  <a:pt x="112" y="30"/>
                  <a:pt x="112" y="26"/>
                </a:cubicBezTo>
                <a:cubicBezTo>
                  <a:pt x="113" y="24"/>
                  <a:pt x="114" y="22"/>
                  <a:pt x="115" y="20"/>
                </a:cubicBezTo>
                <a:cubicBezTo>
                  <a:pt x="115" y="19"/>
                  <a:pt x="115" y="18"/>
                  <a:pt x="115" y="18"/>
                </a:cubicBezTo>
                <a:cubicBezTo>
                  <a:pt x="116" y="18"/>
                  <a:pt x="117" y="18"/>
                  <a:pt x="117" y="18"/>
                </a:cubicBezTo>
                <a:cubicBezTo>
                  <a:pt x="120" y="17"/>
                  <a:pt x="122" y="17"/>
                  <a:pt x="125" y="17"/>
                </a:cubicBezTo>
                <a:cubicBezTo>
                  <a:pt x="128" y="17"/>
                  <a:pt x="129" y="17"/>
                  <a:pt x="131" y="17"/>
                </a:cubicBezTo>
                <a:cubicBezTo>
                  <a:pt x="134" y="18"/>
                  <a:pt x="135" y="21"/>
                  <a:pt x="137" y="23"/>
                </a:cubicBezTo>
                <a:cubicBezTo>
                  <a:pt x="139" y="25"/>
                  <a:pt x="140" y="27"/>
                  <a:pt x="142" y="29"/>
                </a:cubicBezTo>
                <a:cubicBezTo>
                  <a:pt x="144" y="30"/>
                  <a:pt x="145" y="31"/>
                  <a:pt x="146" y="31"/>
                </a:cubicBezTo>
                <a:cubicBezTo>
                  <a:pt x="148" y="31"/>
                  <a:pt x="149" y="31"/>
                  <a:pt x="151" y="31"/>
                </a:cubicBezTo>
                <a:cubicBezTo>
                  <a:pt x="151" y="15"/>
                  <a:pt x="151" y="15"/>
                  <a:pt x="151" y="15"/>
                </a:cubicBezTo>
                <a:cubicBezTo>
                  <a:pt x="151" y="13"/>
                  <a:pt x="151" y="12"/>
                  <a:pt x="151" y="10"/>
                </a:cubicBezTo>
                <a:cubicBezTo>
                  <a:pt x="151" y="9"/>
                  <a:pt x="153" y="9"/>
                  <a:pt x="155" y="7"/>
                </a:cubicBezTo>
                <a:cubicBezTo>
                  <a:pt x="158" y="5"/>
                  <a:pt x="160" y="3"/>
                  <a:pt x="164" y="3"/>
                </a:cubicBezTo>
                <a:cubicBezTo>
                  <a:pt x="170" y="3"/>
                  <a:pt x="173" y="6"/>
                  <a:pt x="179" y="6"/>
                </a:cubicBezTo>
                <a:cubicBezTo>
                  <a:pt x="186" y="6"/>
                  <a:pt x="193" y="5"/>
                  <a:pt x="199" y="1"/>
                </a:cubicBezTo>
                <a:cubicBezTo>
                  <a:pt x="199" y="1"/>
                  <a:pt x="199" y="1"/>
                  <a:pt x="199" y="1"/>
                </a:cubicBezTo>
                <a:cubicBezTo>
                  <a:pt x="202" y="3"/>
                  <a:pt x="205" y="5"/>
                  <a:pt x="208" y="5"/>
                </a:cubicBezTo>
                <a:cubicBezTo>
                  <a:pt x="212" y="5"/>
                  <a:pt x="214" y="5"/>
                  <a:pt x="218" y="4"/>
                </a:cubicBezTo>
                <a:cubicBezTo>
                  <a:pt x="222" y="3"/>
                  <a:pt x="224" y="0"/>
                  <a:pt x="228" y="0"/>
                </a:cubicBezTo>
                <a:cubicBezTo>
                  <a:pt x="230" y="0"/>
                  <a:pt x="229" y="2"/>
                  <a:pt x="230" y="4"/>
                </a:cubicBezTo>
                <a:cubicBezTo>
                  <a:pt x="231" y="6"/>
                  <a:pt x="232" y="7"/>
                  <a:pt x="232" y="9"/>
                </a:cubicBezTo>
                <a:cubicBezTo>
                  <a:pt x="232" y="12"/>
                  <a:pt x="229" y="13"/>
                  <a:pt x="227" y="15"/>
                </a:cubicBezTo>
                <a:cubicBezTo>
                  <a:pt x="224" y="20"/>
                  <a:pt x="221" y="22"/>
                  <a:pt x="220" y="27"/>
                </a:cubicBezTo>
                <a:cubicBezTo>
                  <a:pt x="219" y="30"/>
                  <a:pt x="219" y="33"/>
                  <a:pt x="218" y="35"/>
                </a:cubicBezTo>
                <a:cubicBezTo>
                  <a:pt x="217" y="38"/>
                  <a:pt x="215" y="40"/>
                  <a:pt x="215" y="42"/>
                </a:cubicBezTo>
                <a:cubicBezTo>
                  <a:pt x="215" y="44"/>
                  <a:pt x="216" y="46"/>
                  <a:pt x="218" y="46"/>
                </a:cubicBezTo>
                <a:cubicBezTo>
                  <a:pt x="221" y="46"/>
                  <a:pt x="223" y="45"/>
                  <a:pt x="226" y="44"/>
                </a:cubicBezTo>
                <a:cubicBezTo>
                  <a:pt x="234" y="43"/>
                  <a:pt x="238" y="41"/>
                  <a:pt x="246" y="38"/>
                </a:cubicBezTo>
                <a:cubicBezTo>
                  <a:pt x="246" y="38"/>
                  <a:pt x="247" y="38"/>
                  <a:pt x="248" y="37"/>
                </a:cubicBezTo>
                <a:cubicBezTo>
                  <a:pt x="252" y="35"/>
                  <a:pt x="254" y="32"/>
                  <a:pt x="259" y="32"/>
                </a:cubicBezTo>
                <a:cubicBezTo>
                  <a:pt x="261" y="32"/>
                  <a:pt x="262" y="34"/>
                  <a:pt x="264" y="35"/>
                </a:cubicBezTo>
                <a:cubicBezTo>
                  <a:pt x="266" y="37"/>
                  <a:pt x="268" y="38"/>
                  <a:pt x="270" y="39"/>
                </a:cubicBezTo>
                <a:cubicBezTo>
                  <a:pt x="273" y="41"/>
                  <a:pt x="276" y="43"/>
                  <a:pt x="280" y="43"/>
                </a:cubicBezTo>
                <a:cubicBezTo>
                  <a:pt x="283" y="43"/>
                  <a:pt x="283" y="40"/>
                  <a:pt x="284" y="37"/>
                </a:cubicBezTo>
                <a:cubicBezTo>
                  <a:pt x="286" y="33"/>
                  <a:pt x="287" y="30"/>
                  <a:pt x="291" y="28"/>
                </a:cubicBezTo>
                <a:cubicBezTo>
                  <a:pt x="291" y="28"/>
                  <a:pt x="291" y="28"/>
                  <a:pt x="291" y="28"/>
                </a:cubicBezTo>
                <a:cubicBezTo>
                  <a:pt x="293" y="28"/>
                  <a:pt x="297" y="27"/>
                  <a:pt x="299" y="28"/>
                </a:cubicBezTo>
                <a:cubicBezTo>
                  <a:pt x="303" y="29"/>
                  <a:pt x="303" y="32"/>
                  <a:pt x="306" y="34"/>
                </a:cubicBezTo>
                <a:cubicBezTo>
                  <a:pt x="308" y="36"/>
                  <a:pt x="310" y="36"/>
                  <a:pt x="312" y="37"/>
                </a:cubicBezTo>
                <a:cubicBezTo>
                  <a:pt x="315" y="38"/>
                  <a:pt x="318" y="38"/>
                  <a:pt x="320" y="40"/>
                </a:cubicBezTo>
                <a:cubicBezTo>
                  <a:pt x="322" y="42"/>
                  <a:pt x="322" y="44"/>
                  <a:pt x="323" y="46"/>
                </a:cubicBezTo>
                <a:cubicBezTo>
                  <a:pt x="324" y="48"/>
                  <a:pt x="325" y="50"/>
                  <a:pt x="326" y="52"/>
                </a:cubicBezTo>
                <a:cubicBezTo>
                  <a:pt x="329" y="57"/>
                  <a:pt x="331" y="60"/>
                  <a:pt x="334" y="66"/>
                </a:cubicBezTo>
                <a:cubicBezTo>
                  <a:pt x="335" y="69"/>
                  <a:pt x="337" y="71"/>
                  <a:pt x="338" y="74"/>
                </a:cubicBezTo>
                <a:cubicBezTo>
                  <a:pt x="340" y="80"/>
                  <a:pt x="339" y="84"/>
                  <a:pt x="340" y="90"/>
                </a:cubicBezTo>
                <a:cubicBezTo>
                  <a:pt x="340" y="90"/>
                  <a:pt x="340" y="90"/>
                  <a:pt x="340" y="90"/>
                </a:cubicBezTo>
                <a:cubicBezTo>
                  <a:pt x="336" y="92"/>
                  <a:pt x="334" y="94"/>
                  <a:pt x="332" y="98"/>
                </a:cubicBezTo>
                <a:cubicBezTo>
                  <a:pt x="329" y="95"/>
                  <a:pt x="328" y="92"/>
                  <a:pt x="325" y="88"/>
                </a:cubicBezTo>
                <a:cubicBezTo>
                  <a:pt x="325" y="89"/>
                  <a:pt x="324" y="88"/>
                  <a:pt x="323" y="88"/>
                </a:cubicBezTo>
                <a:cubicBezTo>
                  <a:pt x="321" y="90"/>
                  <a:pt x="320" y="93"/>
                  <a:pt x="320" y="96"/>
                </a:cubicBezTo>
                <a:cubicBezTo>
                  <a:pt x="312" y="96"/>
                  <a:pt x="312" y="96"/>
                  <a:pt x="312" y="96"/>
                </a:cubicBezTo>
                <a:cubicBezTo>
                  <a:pt x="314" y="100"/>
                  <a:pt x="314" y="102"/>
                  <a:pt x="315" y="106"/>
                </a:cubicBezTo>
                <a:cubicBezTo>
                  <a:pt x="316" y="109"/>
                  <a:pt x="317" y="111"/>
                  <a:pt x="317" y="115"/>
                </a:cubicBezTo>
                <a:cubicBezTo>
                  <a:pt x="317" y="118"/>
                  <a:pt x="317" y="120"/>
                  <a:pt x="315" y="122"/>
                </a:cubicBezTo>
                <a:cubicBezTo>
                  <a:pt x="313" y="124"/>
                  <a:pt x="311" y="124"/>
                  <a:pt x="309" y="126"/>
                </a:cubicBezTo>
                <a:cubicBezTo>
                  <a:pt x="305" y="129"/>
                  <a:pt x="302" y="129"/>
                  <a:pt x="297" y="130"/>
                </a:cubicBezTo>
                <a:cubicBezTo>
                  <a:pt x="292" y="130"/>
                  <a:pt x="290" y="133"/>
                  <a:pt x="285" y="133"/>
                </a:cubicBezTo>
                <a:cubicBezTo>
                  <a:pt x="283" y="133"/>
                  <a:pt x="282" y="133"/>
                  <a:pt x="281" y="132"/>
                </a:cubicBezTo>
                <a:cubicBezTo>
                  <a:pt x="278" y="131"/>
                  <a:pt x="278" y="129"/>
                  <a:pt x="275" y="127"/>
                </a:cubicBezTo>
                <a:cubicBezTo>
                  <a:pt x="273" y="131"/>
                  <a:pt x="272" y="134"/>
                  <a:pt x="269" y="137"/>
                </a:cubicBezTo>
                <a:cubicBezTo>
                  <a:pt x="267" y="138"/>
                  <a:pt x="266" y="139"/>
                  <a:pt x="264" y="139"/>
                </a:cubicBezTo>
                <a:cubicBezTo>
                  <a:pt x="259" y="139"/>
                  <a:pt x="260" y="133"/>
                  <a:pt x="258" y="128"/>
                </a:cubicBezTo>
                <a:cubicBezTo>
                  <a:pt x="252" y="130"/>
                  <a:pt x="250" y="134"/>
                  <a:pt x="244" y="138"/>
                </a:cubicBezTo>
                <a:cubicBezTo>
                  <a:pt x="242" y="139"/>
                  <a:pt x="241" y="141"/>
                  <a:pt x="238" y="141"/>
                </a:cubicBezTo>
                <a:cubicBezTo>
                  <a:pt x="237" y="141"/>
                  <a:pt x="237" y="141"/>
                  <a:pt x="236" y="141"/>
                </a:cubicBezTo>
                <a:cubicBezTo>
                  <a:pt x="236" y="138"/>
                  <a:pt x="237" y="136"/>
                  <a:pt x="236" y="133"/>
                </a:cubicBezTo>
                <a:cubicBezTo>
                  <a:pt x="233" y="134"/>
                  <a:pt x="232" y="135"/>
                  <a:pt x="228" y="136"/>
                </a:cubicBezTo>
                <a:cubicBezTo>
                  <a:pt x="224" y="139"/>
                  <a:pt x="222" y="141"/>
                  <a:pt x="218" y="143"/>
                </a:cubicBezTo>
                <a:cubicBezTo>
                  <a:pt x="218" y="143"/>
                  <a:pt x="218" y="143"/>
                  <a:pt x="218" y="143"/>
                </a:cubicBezTo>
                <a:cubicBezTo>
                  <a:pt x="215" y="139"/>
                  <a:pt x="213" y="136"/>
                  <a:pt x="208" y="136"/>
                </a:cubicBezTo>
                <a:cubicBezTo>
                  <a:pt x="204" y="136"/>
                  <a:pt x="199" y="136"/>
                  <a:pt x="196" y="139"/>
                </a:cubicBezTo>
                <a:cubicBezTo>
                  <a:pt x="195" y="140"/>
                  <a:pt x="195" y="143"/>
                  <a:pt x="194" y="14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 name="Freeform 32"/>
          <p:cNvSpPr>
            <a:spLocks/>
          </p:cNvSpPr>
          <p:nvPr/>
        </p:nvSpPr>
        <p:spPr bwMode="auto">
          <a:xfrm>
            <a:off x="7997420" y="4782312"/>
            <a:ext cx="123368" cy="126548"/>
          </a:xfrm>
          <a:custGeom>
            <a:avLst/>
            <a:gdLst/>
            <a:ahLst/>
            <a:cxnLst>
              <a:cxn ang="0">
                <a:pos x="15" y="0"/>
              </a:cxn>
              <a:cxn ang="0">
                <a:pos x="21" y="5"/>
              </a:cxn>
              <a:cxn ang="0">
                <a:pos x="29" y="8"/>
              </a:cxn>
              <a:cxn ang="0">
                <a:pos x="35" y="13"/>
              </a:cxn>
              <a:cxn ang="0">
                <a:pos x="39" y="16"/>
              </a:cxn>
              <a:cxn ang="0">
                <a:pos x="40" y="20"/>
              </a:cxn>
              <a:cxn ang="0">
                <a:pos x="44" y="30"/>
              </a:cxn>
              <a:cxn ang="0">
                <a:pos x="43" y="32"/>
              </a:cxn>
              <a:cxn ang="0">
                <a:pos x="35" y="36"/>
              </a:cxn>
              <a:cxn ang="0">
                <a:pos x="25" y="39"/>
              </a:cxn>
              <a:cxn ang="0">
                <a:pos x="12" y="44"/>
              </a:cxn>
              <a:cxn ang="0">
                <a:pos x="12" y="44"/>
              </a:cxn>
              <a:cxn ang="0">
                <a:pos x="6" y="37"/>
              </a:cxn>
              <a:cxn ang="0">
                <a:pos x="0" y="26"/>
              </a:cxn>
              <a:cxn ang="0">
                <a:pos x="0" y="26"/>
              </a:cxn>
              <a:cxn ang="0">
                <a:pos x="4" y="18"/>
              </a:cxn>
              <a:cxn ang="0">
                <a:pos x="15" y="0"/>
              </a:cxn>
            </a:cxnLst>
            <a:rect l="0" t="0" r="r" b="b"/>
            <a:pathLst>
              <a:path w="44" h="44">
                <a:moveTo>
                  <a:pt x="15" y="0"/>
                </a:moveTo>
                <a:cubicBezTo>
                  <a:pt x="17" y="2"/>
                  <a:pt x="18" y="4"/>
                  <a:pt x="21" y="5"/>
                </a:cubicBezTo>
                <a:cubicBezTo>
                  <a:pt x="24" y="6"/>
                  <a:pt x="26" y="6"/>
                  <a:pt x="29" y="8"/>
                </a:cubicBezTo>
                <a:cubicBezTo>
                  <a:pt x="32" y="9"/>
                  <a:pt x="33" y="11"/>
                  <a:pt x="35" y="13"/>
                </a:cubicBezTo>
                <a:cubicBezTo>
                  <a:pt x="37" y="14"/>
                  <a:pt x="39" y="15"/>
                  <a:pt x="39" y="16"/>
                </a:cubicBezTo>
                <a:cubicBezTo>
                  <a:pt x="40" y="18"/>
                  <a:pt x="39" y="19"/>
                  <a:pt x="40" y="20"/>
                </a:cubicBezTo>
                <a:cubicBezTo>
                  <a:pt x="41" y="24"/>
                  <a:pt x="44" y="26"/>
                  <a:pt x="44" y="30"/>
                </a:cubicBezTo>
                <a:cubicBezTo>
                  <a:pt x="44" y="31"/>
                  <a:pt x="43" y="32"/>
                  <a:pt x="43" y="32"/>
                </a:cubicBezTo>
                <a:cubicBezTo>
                  <a:pt x="41" y="36"/>
                  <a:pt x="38" y="35"/>
                  <a:pt x="35" y="36"/>
                </a:cubicBezTo>
                <a:cubicBezTo>
                  <a:pt x="31" y="38"/>
                  <a:pt x="29" y="39"/>
                  <a:pt x="25" y="39"/>
                </a:cubicBezTo>
                <a:cubicBezTo>
                  <a:pt x="19" y="40"/>
                  <a:pt x="15" y="42"/>
                  <a:pt x="12" y="44"/>
                </a:cubicBezTo>
                <a:cubicBezTo>
                  <a:pt x="12" y="44"/>
                  <a:pt x="12" y="44"/>
                  <a:pt x="12" y="44"/>
                </a:cubicBezTo>
                <a:cubicBezTo>
                  <a:pt x="10" y="41"/>
                  <a:pt x="8" y="40"/>
                  <a:pt x="6" y="37"/>
                </a:cubicBezTo>
                <a:cubicBezTo>
                  <a:pt x="3" y="33"/>
                  <a:pt x="3" y="31"/>
                  <a:pt x="0" y="26"/>
                </a:cubicBezTo>
                <a:cubicBezTo>
                  <a:pt x="0" y="26"/>
                  <a:pt x="0" y="26"/>
                  <a:pt x="0" y="26"/>
                </a:cubicBezTo>
                <a:cubicBezTo>
                  <a:pt x="2" y="24"/>
                  <a:pt x="3" y="21"/>
                  <a:pt x="4" y="18"/>
                </a:cubicBezTo>
                <a:cubicBezTo>
                  <a:pt x="8" y="12"/>
                  <a:pt x="10" y="7"/>
                  <a:pt x="1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Freeform 33"/>
          <p:cNvSpPr>
            <a:spLocks/>
          </p:cNvSpPr>
          <p:nvPr/>
        </p:nvSpPr>
        <p:spPr bwMode="auto">
          <a:xfrm>
            <a:off x="7086404" y="6086722"/>
            <a:ext cx="66429" cy="32448"/>
          </a:xfrm>
          <a:custGeom>
            <a:avLst/>
            <a:gdLst/>
            <a:ahLst/>
            <a:cxnLst>
              <a:cxn ang="0">
                <a:pos x="24" y="7"/>
              </a:cxn>
              <a:cxn ang="0">
                <a:pos x="23" y="7"/>
              </a:cxn>
              <a:cxn ang="0">
                <a:pos x="13" y="12"/>
              </a:cxn>
              <a:cxn ang="0">
                <a:pos x="7" y="10"/>
              </a:cxn>
              <a:cxn ang="0">
                <a:pos x="0" y="8"/>
              </a:cxn>
              <a:cxn ang="0">
                <a:pos x="0" y="8"/>
              </a:cxn>
              <a:cxn ang="0">
                <a:pos x="2" y="3"/>
              </a:cxn>
              <a:cxn ang="0">
                <a:pos x="14" y="0"/>
              </a:cxn>
              <a:cxn ang="0">
                <a:pos x="24" y="7"/>
              </a:cxn>
            </a:cxnLst>
            <a:rect l="0" t="0" r="r" b="b"/>
            <a:pathLst>
              <a:path w="24" h="12">
                <a:moveTo>
                  <a:pt x="24" y="7"/>
                </a:moveTo>
                <a:cubicBezTo>
                  <a:pt x="24" y="7"/>
                  <a:pt x="23" y="7"/>
                  <a:pt x="23" y="7"/>
                </a:cubicBezTo>
                <a:cubicBezTo>
                  <a:pt x="19" y="9"/>
                  <a:pt x="17" y="12"/>
                  <a:pt x="13" y="12"/>
                </a:cubicBezTo>
                <a:cubicBezTo>
                  <a:pt x="10" y="12"/>
                  <a:pt x="9" y="11"/>
                  <a:pt x="7" y="10"/>
                </a:cubicBezTo>
                <a:cubicBezTo>
                  <a:pt x="4" y="10"/>
                  <a:pt x="2" y="9"/>
                  <a:pt x="0" y="8"/>
                </a:cubicBezTo>
                <a:cubicBezTo>
                  <a:pt x="0" y="8"/>
                  <a:pt x="0" y="8"/>
                  <a:pt x="0" y="8"/>
                </a:cubicBezTo>
                <a:cubicBezTo>
                  <a:pt x="1" y="7"/>
                  <a:pt x="1" y="4"/>
                  <a:pt x="2" y="3"/>
                </a:cubicBezTo>
                <a:cubicBezTo>
                  <a:pt x="5" y="0"/>
                  <a:pt x="10" y="0"/>
                  <a:pt x="14" y="0"/>
                </a:cubicBezTo>
                <a:cubicBezTo>
                  <a:pt x="19" y="0"/>
                  <a:pt x="21" y="3"/>
                  <a:pt x="24" y="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Freeform 34"/>
          <p:cNvSpPr>
            <a:spLocks/>
          </p:cNvSpPr>
          <p:nvPr/>
        </p:nvSpPr>
        <p:spPr bwMode="auto">
          <a:xfrm>
            <a:off x="6412631" y="6469609"/>
            <a:ext cx="297346" cy="249851"/>
          </a:xfrm>
          <a:custGeom>
            <a:avLst/>
            <a:gdLst/>
            <a:ahLst/>
            <a:cxnLst>
              <a:cxn ang="0">
                <a:pos x="58" y="6"/>
              </a:cxn>
              <a:cxn ang="0">
                <a:pos x="50" y="3"/>
              </a:cxn>
              <a:cxn ang="0">
                <a:pos x="46" y="5"/>
              </a:cxn>
              <a:cxn ang="0">
                <a:pos x="45" y="7"/>
              </a:cxn>
              <a:cxn ang="0">
                <a:pos x="41" y="9"/>
              </a:cxn>
              <a:cxn ang="0">
                <a:pos x="37" y="10"/>
              </a:cxn>
              <a:cxn ang="0">
                <a:pos x="35" y="8"/>
              </a:cxn>
              <a:cxn ang="0">
                <a:pos x="29" y="6"/>
              </a:cxn>
              <a:cxn ang="0">
                <a:pos x="27" y="7"/>
              </a:cxn>
              <a:cxn ang="0">
                <a:pos x="32" y="13"/>
              </a:cxn>
              <a:cxn ang="0">
                <a:pos x="25" y="17"/>
              </a:cxn>
              <a:cxn ang="0">
                <a:pos x="15" y="27"/>
              </a:cxn>
              <a:cxn ang="0">
                <a:pos x="9" y="32"/>
              </a:cxn>
              <a:cxn ang="0">
                <a:pos x="0" y="42"/>
              </a:cxn>
              <a:cxn ang="0">
                <a:pos x="4" y="52"/>
              </a:cxn>
              <a:cxn ang="0">
                <a:pos x="4" y="65"/>
              </a:cxn>
              <a:cxn ang="0">
                <a:pos x="16" y="78"/>
              </a:cxn>
              <a:cxn ang="0">
                <a:pos x="33" y="87"/>
              </a:cxn>
              <a:cxn ang="0">
                <a:pos x="40" y="84"/>
              </a:cxn>
              <a:cxn ang="0">
                <a:pos x="48" y="80"/>
              </a:cxn>
              <a:cxn ang="0">
                <a:pos x="59" y="78"/>
              </a:cxn>
              <a:cxn ang="0">
                <a:pos x="63" y="76"/>
              </a:cxn>
              <a:cxn ang="0">
                <a:pos x="75" y="72"/>
              </a:cxn>
              <a:cxn ang="0">
                <a:pos x="83" y="70"/>
              </a:cxn>
              <a:cxn ang="0">
                <a:pos x="86" y="63"/>
              </a:cxn>
              <a:cxn ang="0">
                <a:pos x="88" y="51"/>
              </a:cxn>
              <a:cxn ang="0">
                <a:pos x="89" y="45"/>
              </a:cxn>
              <a:cxn ang="0">
                <a:pos x="93" y="35"/>
              </a:cxn>
              <a:cxn ang="0">
                <a:pos x="102" y="20"/>
              </a:cxn>
              <a:cxn ang="0">
                <a:pos x="107" y="9"/>
              </a:cxn>
              <a:cxn ang="0">
                <a:pos x="103" y="4"/>
              </a:cxn>
              <a:cxn ang="0">
                <a:pos x="97" y="0"/>
              </a:cxn>
              <a:cxn ang="0">
                <a:pos x="93" y="4"/>
              </a:cxn>
              <a:cxn ang="0">
                <a:pos x="84" y="7"/>
              </a:cxn>
              <a:cxn ang="0">
                <a:pos x="67" y="2"/>
              </a:cxn>
              <a:cxn ang="0">
                <a:pos x="64" y="4"/>
              </a:cxn>
              <a:cxn ang="0">
                <a:pos x="62" y="4"/>
              </a:cxn>
              <a:cxn ang="0">
                <a:pos x="58" y="6"/>
              </a:cxn>
            </a:cxnLst>
            <a:rect l="0" t="0" r="r" b="b"/>
            <a:pathLst>
              <a:path w="107" h="87">
                <a:moveTo>
                  <a:pt x="58" y="6"/>
                </a:moveTo>
                <a:cubicBezTo>
                  <a:pt x="55" y="6"/>
                  <a:pt x="53" y="3"/>
                  <a:pt x="50" y="3"/>
                </a:cubicBezTo>
                <a:cubicBezTo>
                  <a:pt x="48" y="3"/>
                  <a:pt x="47" y="4"/>
                  <a:pt x="46" y="5"/>
                </a:cubicBezTo>
                <a:cubicBezTo>
                  <a:pt x="45" y="6"/>
                  <a:pt x="45" y="7"/>
                  <a:pt x="45" y="7"/>
                </a:cubicBezTo>
                <a:cubicBezTo>
                  <a:pt x="44" y="8"/>
                  <a:pt x="42" y="8"/>
                  <a:pt x="41" y="9"/>
                </a:cubicBezTo>
                <a:cubicBezTo>
                  <a:pt x="39" y="10"/>
                  <a:pt x="38" y="10"/>
                  <a:pt x="37" y="10"/>
                </a:cubicBezTo>
                <a:cubicBezTo>
                  <a:pt x="36" y="10"/>
                  <a:pt x="36" y="9"/>
                  <a:pt x="35" y="8"/>
                </a:cubicBezTo>
                <a:cubicBezTo>
                  <a:pt x="33" y="7"/>
                  <a:pt x="32" y="7"/>
                  <a:pt x="29" y="6"/>
                </a:cubicBezTo>
                <a:cubicBezTo>
                  <a:pt x="27" y="7"/>
                  <a:pt x="27" y="7"/>
                  <a:pt x="27" y="7"/>
                </a:cubicBezTo>
                <a:cubicBezTo>
                  <a:pt x="29" y="9"/>
                  <a:pt x="31" y="11"/>
                  <a:pt x="32" y="13"/>
                </a:cubicBezTo>
                <a:cubicBezTo>
                  <a:pt x="29" y="14"/>
                  <a:pt x="28" y="15"/>
                  <a:pt x="25" y="17"/>
                </a:cubicBezTo>
                <a:cubicBezTo>
                  <a:pt x="20" y="19"/>
                  <a:pt x="19" y="23"/>
                  <a:pt x="15" y="27"/>
                </a:cubicBezTo>
                <a:cubicBezTo>
                  <a:pt x="13" y="29"/>
                  <a:pt x="12" y="31"/>
                  <a:pt x="9" y="32"/>
                </a:cubicBezTo>
                <a:cubicBezTo>
                  <a:pt x="5" y="34"/>
                  <a:pt x="0" y="37"/>
                  <a:pt x="0" y="42"/>
                </a:cubicBezTo>
                <a:cubicBezTo>
                  <a:pt x="0" y="46"/>
                  <a:pt x="4" y="48"/>
                  <a:pt x="4" y="52"/>
                </a:cubicBezTo>
                <a:cubicBezTo>
                  <a:pt x="4" y="65"/>
                  <a:pt x="4" y="65"/>
                  <a:pt x="4" y="65"/>
                </a:cubicBezTo>
                <a:cubicBezTo>
                  <a:pt x="4" y="72"/>
                  <a:pt x="10" y="75"/>
                  <a:pt x="16" y="78"/>
                </a:cubicBezTo>
                <a:cubicBezTo>
                  <a:pt x="23" y="82"/>
                  <a:pt x="26" y="87"/>
                  <a:pt x="33" y="87"/>
                </a:cubicBezTo>
                <a:cubicBezTo>
                  <a:pt x="36" y="87"/>
                  <a:pt x="38" y="85"/>
                  <a:pt x="40" y="84"/>
                </a:cubicBezTo>
                <a:cubicBezTo>
                  <a:pt x="43" y="82"/>
                  <a:pt x="45" y="81"/>
                  <a:pt x="48" y="80"/>
                </a:cubicBezTo>
                <a:cubicBezTo>
                  <a:pt x="52" y="79"/>
                  <a:pt x="55" y="80"/>
                  <a:pt x="59" y="78"/>
                </a:cubicBezTo>
                <a:cubicBezTo>
                  <a:pt x="60" y="78"/>
                  <a:pt x="61" y="77"/>
                  <a:pt x="63" y="76"/>
                </a:cubicBezTo>
                <a:cubicBezTo>
                  <a:pt x="67" y="74"/>
                  <a:pt x="70" y="73"/>
                  <a:pt x="75" y="72"/>
                </a:cubicBezTo>
                <a:cubicBezTo>
                  <a:pt x="78" y="71"/>
                  <a:pt x="80" y="72"/>
                  <a:pt x="83" y="70"/>
                </a:cubicBezTo>
                <a:cubicBezTo>
                  <a:pt x="85" y="68"/>
                  <a:pt x="85" y="66"/>
                  <a:pt x="86" y="63"/>
                </a:cubicBezTo>
                <a:cubicBezTo>
                  <a:pt x="87" y="59"/>
                  <a:pt x="88" y="56"/>
                  <a:pt x="88" y="51"/>
                </a:cubicBezTo>
                <a:cubicBezTo>
                  <a:pt x="89" y="49"/>
                  <a:pt x="88" y="48"/>
                  <a:pt x="89" y="45"/>
                </a:cubicBezTo>
                <a:cubicBezTo>
                  <a:pt x="90" y="41"/>
                  <a:pt x="91" y="39"/>
                  <a:pt x="93" y="35"/>
                </a:cubicBezTo>
                <a:cubicBezTo>
                  <a:pt x="95" y="29"/>
                  <a:pt x="98" y="26"/>
                  <a:pt x="102" y="20"/>
                </a:cubicBezTo>
                <a:cubicBezTo>
                  <a:pt x="104" y="16"/>
                  <a:pt x="107" y="14"/>
                  <a:pt x="107" y="9"/>
                </a:cubicBezTo>
                <a:cubicBezTo>
                  <a:pt x="107" y="7"/>
                  <a:pt x="105" y="6"/>
                  <a:pt x="103" y="4"/>
                </a:cubicBezTo>
                <a:cubicBezTo>
                  <a:pt x="102" y="2"/>
                  <a:pt x="100" y="0"/>
                  <a:pt x="97" y="0"/>
                </a:cubicBezTo>
                <a:cubicBezTo>
                  <a:pt x="95" y="0"/>
                  <a:pt x="95" y="3"/>
                  <a:pt x="93" y="4"/>
                </a:cubicBezTo>
                <a:cubicBezTo>
                  <a:pt x="90" y="6"/>
                  <a:pt x="88" y="7"/>
                  <a:pt x="84" y="7"/>
                </a:cubicBezTo>
                <a:cubicBezTo>
                  <a:pt x="77" y="7"/>
                  <a:pt x="74" y="2"/>
                  <a:pt x="67" y="2"/>
                </a:cubicBezTo>
                <a:cubicBezTo>
                  <a:pt x="66" y="2"/>
                  <a:pt x="65" y="4"/>
                  <a:pt x="64" y="4"/>
                </a:cubicBezTo>
                <a:cubicBezTo>
                  <a:pt x="63" y="5"/>
                  <a:pt x="62" y="4"/>
                  <a:pt x="62" y="4"/>
                </a:cubicBezTo>
                <a:cubicBezTo>
                  <a:pt x="60" y="5"/>
                  <a:pt x="59" y="6"/>
                  <a:pt x="58"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7" name="Freeform 35"/>
          <p:cNvSpPr>
            <a:spLocks/>
          </p:cNvSpPr>
          <p:nvPr/>
        </p:nvSpPr>
        <p:spPr bwMode="auto">
          <a:xfrm>
            <a:off x="3951622" y="3516839"/>
            <a:ext cx="1733461" cy="1255740"/>
          </a:xfrm>
          <a:custGeom>
            <a:avLst/>
            <a:gdLst/>
            <a:ahLst/>
            <a:cxnLst>
              <a:cxn ang="0">
                <a:pos x="195" y="4"/>
              </a:cxn>
              <a:cxn ang="0">
                <a:pos x="242" y="1"/>
              </a:cxn>
              <a:cxn ang="0">
                <a:pos x="283" y="21"/>
              </a:cxn>
              <a:cxn ang="0">
                <a:pos x="318" y="45"/>
              </a:cxn>
              <a:cxn ang="0">
                <a:pos x="348" y="56"/>
              </a:cxn>
              <a:cxn ang="0">
                <a:pos x="348" y="15"/>
              </a:cxn>
              <a:cxn ang="0">
                <a:pos x="370" y="14"/>
              </a:cxn>
              <a:cxn ang="0">
                <a:pos x="399" y="29"/>
              </a:cxn>
              <a:cxn ang="0">
                <a:pos x="435" y="15"/>
              </a:cxn>
              <a:cxn ang="0">
                <a:pos x="463" y="44"/>
              </a:cxn>
              <a:cxn ang="0">
                <a:pos x="495" y="58"/>
              </a:cxn>
              <a:cxn ang="0">
                <a:pos x="529" y="83"/>
              </a:cxn>
              <a:cxn ang="0">
                <a:pos x="578" y="97"/>
              </a:cxn>
              <a:cxn ang="0">
                <a:pos x="599" y="124"/>
              </a:cxn>
              <a:cxn ang="0">
                <a:pos x="622" y="181"/>
              </a:cxn>
              <a:cxn ang="0">
                <a:pos x="608" y="215"/>
              </a:cxn>
              <a:cxn ang="0">
                <a:pos x="591" y="230"/>
              </a:cxn>
              <a:cxn ang="0">
                <a:pos x="573" y="264"/>
              </a:cxn>
              <a:cxn ang="0">
                <a:pos x="586" y="284"/>
              </a:cxn>
              <a:cxn ang="0">
                <a:pos x="556" y="296"/>
              </a:cxn>
              <a:cxn ang="0">
                <a:pos x="526" y="290"/>
              </a:cxn>
              <a:cxn ang="0">
                <a:pos x="539" y="327"/>
              </a:cxn>
              <a:cxn ang="0">
                <a:pos x="561" y="341"/>
              </a:cxn>
              <a:cxn ang="0">
                <a:pos x="566" y="354"/>
              </a:cxn>
              <a:cxn ang="0">
                <a:pos x="536" y="361"/>
              </a:cxn>
              <a:cxn ang="0">
                <a:pos x="534" y="378"/>
              </a:cxn>
              <a:cxn ang="0">
                <a:pos x="515" y="389"/>
              </a:cxn>
              <a:cxn ang="0">
                <a:pos x="493" y="379"/>
              </a:cxn>
              <a:cxn ang="0">
                <a:pos x="472" y="367"/>
              </a:cxn>
              <a:cxn ang="0">
                <a:pos x="448" y="363"/>
              </a:cxn>
              <a:cxn ang="0">
                <a:pos x="420" y="324"/>
              </a:cxn>
              <a:cxn ang="0">
                <a:pos x="396" y="307"/>
              </a:cxn>
              <a:cxn ang="0">
                <a:pos x="366" y="316"/>
              </a:cxn>
              <a:cxn ang="0">
                <a:pos x="369" y="357"/>
              </a:cxn>
              <a:cxn ang="0">
                <a:pos x="372" y="379"/>
              </a:cxn>
              <a:cxn ang="0">
                <a:pos x="363" y="395"/>
              </a:cxn>
              <a:cxn ang="0">
                <a:pos x="345" y="416"/>
              </a:cxn>
              <a:cxn ang="0">
                <a:pos x="330" y="431"/>
              </a:cxn>
              <a:cxn ang="0">
                <a:pos x="310" y="432"/>
              </a:cxn>
              <a:cxn ang="0">
                <a:pos x="287" y="429"/>
              </a:cxn>
              <a:cxn ang="0">
                <a:pos x="261" y="403"/>
              </a:cxn>
              <a:cxn ang="0">
                <a:pos x="235" y="380"/>
              </a:cxn>
              <a:cxn ang="0">
                <a:pos x="159" y="375"/>
              </a:cxn>
              <a:cxn ang="0">
                <a:pos x="123" y="373"/>
              </a:cxn>
              <a:cxn ang="0">
                <a:pos x="58" y="355"/>
              </a:cxn>
              <a:cxn ang="0">
                <a:pos x="13" y="313"/>
              </a:cxn>
              <a:cxn ang="0">
                <a:pos x="15" y="288"/>
              </a:cxn>
              <a:cxn ang="0">
                <a:pos x="3" y="253"/>
              </a:cxn>
              <a:cxn ang="0">
                <a:pos x="12" y="224"/>
              </a:cxn>
              <a:cxn ang="0">
                <a:pos x="6" y="202"/>
              </a:cxn>
              <a:cxn ang="0">
                <a:pos x="7" y="192"/>
              </a:cxn>
              <a:cxn ang="0">
                <a:pos x="36" y="182"/>
              </a:cxn>
              <a:cxn ang="0">
                <a:pos x="65" y="191"/>
              </a:cxn>
              <a:cxn ang="0">
                <a:pos x="69" y="164"/>
              </a:cxn>
              <a:cxn ang="0">
                <a:pos x="64" y="144"/>
              </a:cxn>
              <a:cxn ang="0">
                <a:pos x="73" y="115"/>
              </a:cxn>
              <a:cxn ang="0">
                <a:pos x="47" y="95"/>
              </a:cxn>
              <a:cxn ang="0">
                <a:pos x="35" y="51"/>
              </a:cxn>
              <a:cxn ang="0">
                <a:pos x="67" y="38"/>
              </a:cxn>
              <a:cxn ang="0">
                <a:pos x="121" y="23"/>
              </a:cxn>
            </a:cxnLst>
            <a:rect l="0" t="0" r="r" b="b"/>
            <a:pathLst>
              <a:path w="622" h="439">
                <a:moveTo>
                  <a:pt x="160" y="11"/>
                </a:moveTo>
                <a:cubicBezTo>
                  <a:pt x="164" y="10"/>
                  <a:pt x="168" y="9"/>
                  <a:pt x="172" y="8"/>
                </a:cubicBezTo>
                <a:cubicBezTo>
                  <a:pt x="177" y="8"/>
                  <a:pt x="180" y="7"/>
                  <a:pt x="184" y="6"/>
                </a:cubicBezTo>
                <a:cubicBezTo>
                  <a:pt x="188" y="6"/>
                  <a:pt x="191" y="5"/>
                  <a:pt x="195" y="4"/>
                </a:cubicBezTo>
                <a:cubicBezTo>
                  <a:pt x="200" y="3"/>
                  <a:pt x="203" y="4"/>
                  <a:pt x="209" y="4"/>
                </a:cubicBezTo>
                <a:cubicBezTo>
                  <a:pt x="217" y="3"/>
                  <a:pt x="221" y="0"/>
                  <a:pt x="229" y="0"/>
                </a:cubicBezTo>
                <a:cubicBezTo>
                  <a:pt x="232" y="0"/>
                  <a:pt x="233" y="1"/>
                  <a:pt x="236" y="1"/>
                </a:cubicBezTo>
                <a:cubicBezTo>
                  <a:pt x="238" y="2"/>
                  <a:pt x="240" y="1"/>
                  <a:pt x="242" y="1"/>
                </a:cubicBezTo>
                <a:cubicBezTo>
                  <a:pt x="246" y="2"/>
                  <a:pt x="247" y="4"/>
                  <a:pt x="250" y="5"/>
                </a:cubicBezTo>
                <a:cubicBezTo>
                  <a:pt x="254" y="6"/>
                  <a:pt x="257" y="7"/>
                  <a:pt x="261" y="7"/>
                </a:cubicBezTo>
                <a:cubicBezTo>
                  <a:pt x="269" y="9"/>
                  <a:pt x="273" y="13"/>
                  <a:pt x="279" y="18"/>
                </a:cubicBezTo>
                <a:cubicBezTo>
                  <a:pt x="280" y="19"/>
                  <a:pt x="281" y="20"/>
                  <a:pt x="283" y="21"/>
                </a:cubicBezTo>
                <a:cubicBezTo>
                  <a:pt x="285" y="24"/>
                  <a:pt x="287" y="26"/>
                  <a:pt x="290" y="28"/>
                </a:cubicBezTo>
                <a:cubicBezTo>
                  <a:pt x="294" y="30"/>
                  <a:pt x="296" y="31"/>
                  <a:pt x="300" y="34"/>
                </a:cubicBezTo>
                <a:cubicBezTo>
                  <a:pt x="302" y="36"/>
                  <a:pt x="302" y="38"/>
                  <a:pt x="304" y="40"/>
                </a:cubicBezTo>
                <a:cubicBezTo>
                  <a:pt x="308" y="45"/>
                  <a:pt x="313" y="44"/>
                  <a:pt x="318" y="45"/>
                </a:cubicBezTo>
                <a:cubicBezTo>
                  <a:pt x="322" y="46"/>
                  <a:pt x="323" y="49"/>
                  <a:pt x="326" y="50"/>
                </a:cubicBezTo>
                <a:cubicBezTo>
                  <a:pt x="331" y="53"/>
                  <a:pt x="334" y="54"/>
                  <a:pt x="338" y="56"/>
                </a:cubicBezTo>
                <a:cubicBezTo>
                  <a:pt x="341" y="58"/>
                  <a:pt x="343" y="60"/>
                  <a:pt x="346" y="61"/>
                </a:cubicBezTo>
                <a:cubicBezTo>
                  <a:pt x="347" y="59"/>
                  <a:pt x="348" y="58"/>
                  <a:pt x="348" y="56"/>
                </a:cubicBezTo>
                <a:cubicBezTo>
                  <a:pt x="348" y="54"/>
                  <a:pt x="347" y="53"/>
                  <a:pt x="347" y="51"/>
                </a:cubicBezTo>
                <a:cubicBezTo>
                  <a:pt x="347" y="46"/>
                  <a:pt x="346" y="43"/>
                  <a:pt x="346" y="38"/>
                </a:cubicBezTo>
                <a:cubicBezTo>
                  <a:pt x="346" y="32"/>
                  <a:pt x="348" y="28"/>
                  <a:pt x="348" y="21"/>
                </a:cubicBezTo>
                <a:cubicBezTo>
                  <a:pt x="349" y="19"/>
                  <a:pt x="348" y="18"/>
                  <a:pt x="348" y="15"/>
                </a:cubicBezTo>
                <a:cubicBezTo>
                  <a:pt x="348" y="14"/>
                  <a:pt x="348" y="13"/>
                  <a:pt x="349" y="11"/>
                </a:cubicBezTo>
                <a:cubicBezTo>
                  <a:pt x="351" y="9"/>
                  <a:pt x="354" y="10"/>
                  <a:pt x="357" y="9"/>
                </a:cubicBezTo>
                <a:cubicBezTo>
                  <a:pt x="360" y="9"/>
                  <a:pt x="361" y="8"/>
                  <a:pt x="363" y="8"/>
                </a:cubicBezTo>
                <a:cubicBezTo>
                  <a:pt x="367" y="8"/>
                  <a:pt x="368" y="12"/>
                  <a:pt x="370" y="14"/>
                </a:cubicBezTo>
                <a:cubicBezTo>
                  <a:pt x="372" y="16"/>
                  <a:pt x="373" y="16"/>
                  <a:pt x="375" y="17"/>
                </a:cubicBezTo>
                <a:cubicBezTo>
                  <a:pt x="377" y="19"/>
                  <a:pt x="378" y="21"/>
                  <a:pt x="381" y="22"/>
                </a:cubicBezTo>
                <a:cubicBezTo>
                  <a:pt x="384" y="24"/>
                  <a:pt x="386" y="25"/>
                  <a:pt x="389" y="26"/>
                </a:cubicBezTo>
                <a:cubicBezTo>
                  <a:pt x="393" y="27"/>
                  <a:pt x="395" y="29"/>
                  <a:pt x="399" y="29"/>
                </a:cubicBezTo>
                <a:cubicBezTo>
                  <a:pt x="401" y="29"/>
                  <a:pt x="401" y="27"/>
                  <a:pt x="402" y="25"/>
                </a:cubicBezTo>
                <a:cubicBezTo>
                  <a:pt x="405" y="23"/>
                  <a:pt x="406" y="21"/>
                  <a:pt x="409" y="21"/>
                </a:cubicBezTo>
                <a:cubicBezTo>
                  <a:pt x="414" y="21"/>
                  <a:pt x="416" y="23"/>
                  <a:pt x="421" y="23"/>
                </a:cubicBezTo>
                <a:cubicBezTo>
                  <a:pt x="427" y="23"/>
                  <a:pt x="428" y="15"/>
                  <a:pt x="435" y="15"/>
                </a:cubicBezTo>
                <a:cubicBezTo>
                  <a:pt x="437" y="15"/>
                  <a:pt x="437" y="17"/>
                  <a:pt x="438" y="18"/>
                </a:cubicBezTo>
                <a:cubicBezTo>
                  <a:pt x="439" y="20"/>
                  <a:pt x="440" y="21"/>
                  <a:pt x="441" y="22"/>
                </a:cubicBezTo>
                <a:cubicBezTo>
                  <a:pt x="444" y="25"/>
                  <a:pt x="446" y="26"/>
                  <a:pt x="449" y="29"/>
                </a:cubicBezTo>
                <a:cubicBezTo>
                  <a:pt x="455" y="34"/>
                  <a:pt x="457" y="39"/>
                  <a:pt x="463" y="44"/>
                </a:cubicBezTo>
                <a:cubicBezTo>
                  <a:pt x="468" y="48"/>
                  <a:pt x="470" y="51"/>
                  <a:pt x="475" y="54"/>
                </a:cubicBezTo>
                <a:cubicBezTo>
                  <a:pt x="478" y="56"/>
                  <a:pt x="479" y="57"/>
                  <a:pt x="482" y="58"/>
                </a:cubicBezTo>
                <a:cubicBezTo>
                  <a:pt x="487" y="61"/>
                  <a:pt x="488" y="65"/>
                  <a:pt x="494" y="66"/>
                </a:cubicBezTo>
                <a:cubicBezTo>
                  <a:pt x="495" y="63"/>
                  <a:pt x="495" y="61"/>
                  <a:pt x="495" y="58"/>
                </a:cubicBezTo>
                <a:cubicBezTo>
                  <a:pt x="499" y="62"/>
                  <a:pt x="500" y="64"/>
                  <a:pt x="504" y="66"/>
                </a:cubicBezTo>
                <a:cubicBezTo>
                  <a:pt x="511" y="70"/>
                  <a:pt x="516" y="71"/>
                  <a:pt x="523" y="75"/>
                </a:cubicBezTo>
                <a:cubicBezTo>
                  <a:pt x="524" y="76"/>
                  <a:pt x="525" y="78"/>
                  <a:pt x="526" y="79"/>
                </a:cubicBezTo>
                <a:cubicBezTo>
                  <a:pt x="527" y="81"/>
                  <a:pt x="528" y="82"/>
                  <a:pt x="529" y="83"/>
                </a:cubicBezTo>
                <a:cubicBezTo>
                  <a:pt x="532" y="87"/>
                  <a:pt x="534" y="90"/>
                  <a:pt x="539" y="92"/>
                </a:cubicBezTo>
                <a:cubicBezTo>
                  <a:pt x="542" y="93"/>
                  <a:pt x="544" y="94"/>
                  <a:pt x="547" y="95"/>
                </a:cubicBezTo>
                <a:cubicBezTo>
                  <a:pt x="554" y="99"/>
                  <a:pt x="557" y="103"/>
                  <a:pt x="565" y="103"/>
                </a:cubicBezTo>
                <a:cubicBezTo>
                  <a:pt x="570" y="103"/>
                  <a:pt x="572" y="97"/>
                  <a:pt x="578" y="97"/>
                </a:cubicBezTo>
                <a:cubicBezTo>
                  <a:pt x="579" y="97"/>
                  <a:pt x="579" y="98"/>
                  <a:pt x="580" y="98"/>
                </a:cubicBezTo>
                <a:cubicBezTo>
                  <a:pt x="580" y="103"/>
                  <a:pt x="580" y="106"/>
                  <a:pt x="583" y="109"/>
                </a:cubicBezTo>
                <a:cubicBezTo>
                  <a:pt x="585" y="112"/>
                  <a:pt x="588" y="112"/>
                  <a:pt x="591" y="114"/>
                </a:cubicBezTo>
                <a:cubicBezTo>
                  <a:pt x="595" y="117"/>
                  <a:pt x="596" y="120"/>
                  <a:pt x="599" y="124"/>
                </a:cubicBezTo>
                <a:cubicBezTo>
                  <a:pt x="600" y="125"/>
                  <a:pt x="602" y="126"/>
                  <a:pt x="603" y="127"/>
                </a:cubicBezTo>
                <a:cubicBezTo>
                  <a:pt x="607" y="134"/>
                  <a:pt x="606" y="139"/>
                  <a:pt x="607" y="147"/>
                </a:cubicBezTo>
                <a:cubicBezTo>
                  <a:pt x="607" y="152"/>
                  <a:pt x="610" y="155"/>
                  <a:pt x="612" y="159"/>
                </a:cubicBezTo>
                <a:cubicBezTo>
                  <a:pt x="622" y="181"/>
                  <a:pt x="622" y="181"/>
                  <a:pt x="622" y="181"/>
                </a:cubicBezTo>
                <a:cubicBezTo>
                  <a:pt x="620" y="186"/>
                  <a:pt x="619" y="189"/>
                  <a:pt x="616" y="193"/>
                </a:cubicBezTo>
                <a:cubicBezTo>
                  <a:pt x="614" y="197"/>
                  <a:pt x="611" y="198"/>
                  <a:pt x="610" y="201"/>
                </a:cubicBezTo>
                <a:cubicBezTo>
                  <a:pt x="610" y="204"/>
                  <a:pt x="610" y="206"/>
                  <a:pt x="610" y="209"/>
                </a:cubicBezTo>
                <a:cubicBezTo>
                  <a:pt x="609" y="212"/>
                  <a:pt x="609" y="213"/>
                  <a:pt x="608" y="215"/>
                </a:cubicBezTo>
                <a:cubicBezTo>
                  <a:pt x="608" y="217"/>
                  <a:pt x="608" y="219"/>
                  <a:pt x="607" y="219"/>
                </a:cubicBezTo>
                <a:cubicBezTo>
                  <a:pt x="605" y="221"/>
                  <a:pt x="603" y="219"/>
                  <a:pt x="601" y="220"/>
                </a:cubicBezTo>
                <a:cubicBezTo>
                  <a:pt x="598" y="222"/>
                  <a:pt x="598" y="224"/>
                  <a:pt x="596" y="226"/>
                </a:cubicBezTo>
                <a:cubicBezTo>
                  <a:pt x="595" y="228"/>
                  <a:pt x="593" y="228"/>
                  <a:pt x="591" y="230"/>
                </a:cubicBezTo>
                <a:cubicBezTo>
                  <a:pt x="593" y="240"/>
                  <a:pt x="593" y="240"/>
                  <a:pt x="593" y="240"/>
                </a:cubicBezTo>
                <a:cubicBezTo>
                  <a:pt x="592" y="245"/>
                  <a:pt x="589" y="246"/>
                  <a:pt x="586" y="249"/>
                </a:cubicBezTo>
                <a:cubicBezTo>
                  <a:pt x="582" y="254"/>
                  <a:pt x="580" y="257"/>
                  <a:pt x="576" y="261"/>
                </a:cubicBezTo>
                <a:cubicBezTo>
                  <a:pt x="573" y="264"/>
                  <a:pt x="573" y="264"/>
                  <a:pt x="573" y="264"/>
                </a:cubicBezTo>
                <a:cubicBezTo>
                  <a:pt x="571" y="266"/>
                  <a:pt x="570" y="266"/>
                  <a:pt x="569" y="267"/>
                </a:cubicBezTo>
                <a:cubicBezTo>
                  <a:pt x="569" y="268"/>
                  <a:pt x="569" y="269"/>
                  <a:pt x="569" y="269"/>
                </a:cubicBezTo>
                <a:cubicBezTo>
                  <a:pt x="574" y="272"/>
                  <a:pt x="574" y="277"/>
                  <a:pt x="579" y="279"/>
                </a:cubicBezTo>
                <a:cubicBezTo>
                  <a:pt x="582" y="281"/>
                  <a:pt x="586" y="281"/>
                  <a:pt x="586" y="284"/>
                </a:cubicBezTo>
                <a:cubicBezTo>
                  <a:pt x="586" y="289"/>
                  <a:pt x="583" y="291"/>
                  <a:pt x="581" y="295"/>
                </a:cubicBezTo>
                <a:cubicBezTo>
                  <a:pt x="580" y="298"/>
                  <a:pt x="579" y="300"/>
                  <a:pt x="576" y="300"/>
                </a:cubicBezTo>
                <a:cubicBezTo>
                  <a:pt x="573" y="300"/>
                  <a:pt x="572" y="300"/>
                  <a:pt x="570" y="299"/>
                </a:cubicBezTo>
                <a:cubicBezTo>
                  <a:pt x="564" y="299"/>
                  <a:pt x="561" y="298"/>
                  <a:pt x="556" y="296"/>
                </a:cubicBezTo>
                <a:cubicBezTo>
                  <a:pt x="553" y="296"/>
                  <a:pt x="552" y="294"/>
                  <a:pt x="550" y="293"/>
                </a:cubicBezTo>
                <a:cubicBezTo>
                  <a:pt x="547" y="292"/>
                  <a:pt x="545" y="293"/>
                  <a:pt x="542" y="292"/>
                </a:cubicBezTo>
                <a:cubicBezTo>
                  <a:pt x="539" y="292"/>
                  <a:pt x="538" y="291"/>
                  <a:pt x="536" y="290"/>
                </a:cubicBezTo>
                <a:cubicBezTo>
                  <a:pt x="532" y="290"/>
                  <a:pt x="530" y="290"/>
                  <a:pt x="526" y="290"/>
                </a:cubicBezTo>
                <a:cubicBezTo>
                  <a:pt x="526" y="291"/>
                  <a:pt x="525" y="291"/>
                  <a:pt x="525" y="292"/>
                </a:cubicBezTo>
                <a:cubicBezTo>
                  <a:pt x="525" y="295"/>
                  <a:pt x="528" y="296"/>
                  <a:pt x="529" y="298"/>
                </a:cubicBezTo>
                <a:cubicBezTo>
                  <a:pt x="531" y="302"/>
                  <a:pt x="532" y="305"/>
                  <a:pt x="534" y="308"/>
                </a:cubicBezTo>
                <a:cubicBezTo>
                  <a:pt x="537" y="315"/>
                  <a:pt x="539" y="319"/>
                  <a:pt x="539" y="327"/>
                </a:cubicBezTo>
                <a:cubicBezTo>
                  <a:pt x="546" y="327"/>
                  <a:pt x="546" y="327"/>
                  <a:pt x="546" y="327"/>
                </a:cubicBezTo>
                <a:cubicBezTo>
                  <a:pt x="548" y="327"/>
                  <a:pt x="549" y="326"/>
                  <a:pt x="551" y="326"/>
                </a:cubicBezTo>
                <a:cubicBezTo>
                  <a:pt x="554" y="326"/>
                  <a:pt x="554" y="329"/>
                  <a:pt x="556" y="331"/>
                </a:cubicBezTo>
                <a:cubicBezTo>
                  <a:pt x="558" y="335"/>
                  <a:pt x="559" y="337"/>
                  <a:pt x="561" y="341"/>
                </a:cubicBezTo>
                <a:cubicBezTo>
                  <a:pt x="563" y="336"/>
                  <a:pt x="563" y="331"/>
                  <a:pt x="568" y="328"/>
                </a:cubicBezTo>
                <a:cubicBezTo>
                  <a:pt x="570" y="330"/>
                  <a:pt x="570" y="331"/>
                  <a:pt x="570" y="334"/>
                </a:cubicBezTo>
                <a:cubicBezTo>
                  <a:pt x="570" y="342"/>
                  <a:pt x="566" y="346"/>
                  <a:pt x="566" y="354"/>
                </a:cubicBezTo>
                <a:cubicBezTo>
                  <a:pt x="566" y="354"/>
                  <a:pt x="566" y="354"/>
                  <a:pt x="566" y="354"/>
                </a:cubicBezTo>
                <a:cubicBezTo>
                  <a:pt x="557" y="358"/>
                  <a:pt x="557" y="358"/>
                  <a:pt x="557" y="358"/>
                </a:cubicBezTo>
                <a:cubicBezTo>
                  <a:pt x="552" y="357"/>
                  <a:pt x="550" y="356"/>
                  <a:pt x="546" y="356"/>
                </a:cubicBezTo>
                <a:cubicBezTo>
                  <a:pt x="542" y="356"/>
                  <a:pt x="539" y="355"/>
                  <a:pt x="536" y="358"/>
                </a:cubicBezTo>
                <a:cubicBezTo>
                  <a:pt x="535" y="359"/>
                  <a:pt x="536" y="360"/>
                  <a:pt x="536" y="361"/>
                </a:cubicBezTo>
                <a:cubicBezTo>
                  <a:pt x="536" y="365"/>
                  <a:pt x="536" y="367"/>
                  <a:pt x="537" y="370"/>
                </a:cubicBezTo>
                <a:cubicBezTo>
                  <a:pt x="538" y="372"/>
                  <a:pt x="540" y="373"/>
                  <a:pt x="541" y="374"/>
                </a:cubicBezTo>
                <a:cubicBezTo>
                  <a:pt x="541" y="376"/>
                  <a:pt x="541" y="376"/>
                  <a:pt x="541" y="376"/>
                </a:cubicBezTo>
                <a:cubicBezTo>
                  <a:pt x="538" y="377"/>
                  <a:pt x="537" y="377"/>
                  <a:pt x="534" y="378"/>
                </a:cubicBezTo>
                <a:cubicBezTo>
                  <a:pt x="532" y="379"/>
                  <a:pt x="530" y="380"/>
                  <a:pt x="527" y="380"/>
                </a:cubicBezTo>
                <a:cubicBezTo>
                  <a:pt x="524" y="380"/>
                  <a:pt x="523" y="378"/>
                  <a:pt x="520" y="378"/>
                </a:cubicBezTo>
                <a:cubicBezTo>
                  <a:pt x="517" y="378"/>
                  <a:pt x="517" y="381"/>
                  <a:pt x="516" y="383"/>
                </a:cubicBezTo>
                <a:cubicBezTo>
                  <a:pt x="516" y="385"/>
                  <a:pt x="515" y="387"/>
                  <a:pt x="515" y="389"/>
                </a:cubicBezTo>
                <a:cubicBezTo>
                  <a:pt x="514" y="392"/>
                  <a:pt x="513" y="395"/>
                  <a:pt x="511" y="395"/>
                </a:cubicBezTo>
                <a:cubicBezTo>
                  <a:pt x="507" y="395"/>
                  <a:pt x="507" y="390"/>
                  <a:pt x="506" y="386"/>
                </a:cubicBezTo>
                <a:cubicBezTo>
                  <a:pt x="504" y="382"/>
                  <a:pt x="502" y="377"/>
                  <a:pt x="498" y="377"/>
                </a:cubicBezTo>
                <a:cubicBezTo>
                  <a:pt x="496" y="377"/>
                  <a:pt x="495" y="378"/>
                  <a:pt x="493" y="379"/>
                </a:cubicBezTo>
                <a:cubicBezTo>
                  <a:pt x="491" y="375"/>
                  <a:pt x="494" y="371"/>
                  <a:pt x="490" y="368"/>
                </a:cubicBezTo>
                <a:cubicBezTo>
                  <a:pt x="487" y="367"/>
                  <a:pt x="485" y="367"/>
                  <a:pt x="482" y="366"/>
                </a:cubicBezTo>
                <a:cubicBezTo>
                  <a:pt x="480" y="366"/>
                  <a:pt x="479" y="365"/>
                  <a:pt x="477" y="365"/>
                </a:cubicBezTo>
                <a:cubicBezTo>
                  <a:pt x="475" y="365"/>
                  <a:pt x="473" y="366"/>
                  <a:pt x="472" y="367"/>
                </a:cubicBezTo>
                <a:cubicBezTo>
                  <a:pt x="471" y="369"/>
                  <a:pt x="472" y="371"/>
                  <a:pt x="470" y="371"/>
                </a:cubicBezTo>
                <a:cubicBezTo>
                  <a:pt x="466" y="371"/>
                  <a:pt x="465" y="369"/>
                  <a:pt x="462" y="368"/>
                </a:cubicBezTo>
                <a:cubicBezTo>
                  <a:pt x="459" y="367"/>
                  <a:pt x="457" y="368"/>
                  <a:pt x="454" y="367"/>
                </a:cubicBezTo>
                <a:cubicBezTo>
                  <a:pt x="451" y="366"/>
                  <a:pt x="450" y="365"/>
                  <a:pt x="448" y="363"/>
                </a:cubicBezTo>
                <a:cubicBezTo>
                  <a:pt x="443" y="361"/>
                  <a:pt x="439" y="360"/>
                  <a:pt x="436" y="355"/>
                </a:cubicBezTo>
                <a:cubicBezTo>
                  <a:pt x="434" y="351"/>
                  <a:pt x="434" y="347"/>
                  <a:pt x="432" y="342"/>
                </a:cubicBezTo>
                <a:cubicBezTo>
                  <a:pt x="431" y="340"/>
                  <a:pt x="429" y="339"/>
                  <a:pt x="427" y="336"/>
                </a:cubicBezTo>
                <a:cubicBezTo>
                  <a:pt x="424" y="332"/>
                  <a:pt x="423" y="329"/>
                  <a:pt x="420" y="324"/>
                </a:cubicBezTo>
                <a:cubicBezTo>
                  <a:pt x="419" y="322"/>
                  <a:pt x="418" y="321"/>
                  <a:pt x="417" y="319"/>
                </a:cubicBezTo>
                <a:cubicBezTo>
                  <a:pt x="417" y="318"/>
                  <a:pt x="417" y="317"/>
                  <a:pt x="416" y="315"/>
                </a:cubicBezTo>
                <a:cubicBezTo>
                  <a:pt x="414" y="313"/>
                  <a:pt x="411" y="313"/>
                  <a:pt x="408" y="311"/>
                </a:cubicBezTo>
                <a:cubicBezTo>
                  <a:pt x="404" y="310"/>
                  <a:pt x="401" y="307"/>
                  <a:pt x="396" y="307"/>
                </a:cubicBezTo>
                <a:cubicBezTo>
                  <a:pt x="392" y="307"/>
                  <a:pt x="391" y="311"/>
                  <a:pt x="386" y="311"/>
                </a:cubicBezTo>
                <a:cubicBezTo>
                  <a:pt x="383" y="311"/>
                  <a:pt x="382" y="307"/>
                  <a:pt x="378" y="307"/>
                </a:cubicBezTo>
                <a:cubicBezTo>
                  <a:pt x="376" y="307"/>
                  <a:pt x="375" y="310"/>
                  <a:pt x="372" y="311"/>
                </a:cubicBezTo>
                <a:cubicBezTo>
                  <a:pt x="370" y="312"/>
                  <a:pt x="366" y="313"/>
                  <a:pt x="366" y="316"/>
                </a:cubicBezTo>
                <a:cubicBezTo>
                  <a:pt x="366" y="318"/>
                  <a:pt x="367" y="320"/>
                  <a:pt x="367" y="322"/>
                </a:cubicBezTo>
                <a:cubicBezTo>
                  <a:pt x="368" y="327"/>
                  <a:pt x="368" y="329"/>
                  <a:pt x="369" y="333"/>
                </a:cubicBezTo>
                <a:cubicBezTo>
                  <a:pt x="370" y="337"/>
                  <a:pt x="372" y="339"/>
                  <a:pt x="372" y="343"/>
                </a:cubicBezTo>
                <a:cubicBezTo>
                  <a:pt x="372" y="349"/>
                  <a:pt x="370" y="352"/>
                  <a:pt x="369" y="357"/>
                </a:cubicBezTo>
                <a:cubicBezTo>
                  <a:pt x="369" y="360"/>
                  <a:pt x="369" y="362"/>
                  <a:pt x="368" y="364"/>
                </a:cubicBezTo>
                <a:cubicBezTo>
                  <a:pt x="367" y="367"/>
                  <a:pt x="365" y="368"/>
                  <a:pt x="365" y="371"/>
                </a:cubicBezTo>
                <a:cubicBezTo>
                  <a:pt x="365" y="373"/>
                  <a:pt x="367" y="374"/>
                  <a:pt x="369" y="376"/>
                </a:cubicBezTo>
                <a:cubicBezTo>
                  <a:pt x="370" y="377"/>
                  <a:pt x="371" y="378"/>
                  <a:pt x="372" y="379"/>
                </a:cubicBezTo>
                <a:cubicBezTo>
                  <a:pt x="375" y="383"/>
                  <a:pt x="377" y="386"/>
                  <a:pt x="380" y="389"/>
                </a:cubicBezTo>
                <a:cubicBezTo>
                  <a:pt x="380" y="389"/>
                  <a:pt x="380" y="389"/>
                  <a:pt x="380" y="389"/>
                </a:cubicBezTo>
                <a:cubicBezTo>
                  <a:pt x="379" y="390"/>
                  <a:pt x="378" y="390"/>
                  <a:pt x="376" y="390"/>
                </a:cubicBezTo>
                <a:cubicBezTo>
                  <a:pt x="371" y="392"/>
                  <a:pt x="366" y="391"/>
                  <a:pt x="363" y="395"/>
                </a:cubicBezTo>
                <a:cubicBezTo>
                  <a:pt x="359" y="399"/>
                  <a:pt x="360" y="404"/>
                  <a:pt x="358" y="409"/>
                </a:cubicBezTo>
                <a:cubicBezTo>
                  <a:pt x="357" y="411"/>
                  <a:pt x="357" y="414"/>
                  <a:pt x="354" y="414"/>
                </a:cubicBezTo>
                <a:cubicBezTo>
                  <a:pt x="350" y="414"/>
                  <a:pt x="350" y="414"/>
                  <a:pt x="350" y="414"/>
                </a:cubicBezTo>
                <a:cubicBezTo>
                  <a:pt x="348" y="415"/>
                  <a:pt x="347" y="416"/>
                  <a:pt x="345" y="416"/>
                </a:cubicBezTo>
                <a:cubicBezTo>
                  <a:pt x="342" y="417"/>
                  <a:pt x="339" y="418"/>
                  <a:pt x="339" y="422"/>
                </a:cubicBezTo>
                <a:cubicBezTo>
                  <a:pt x="339" y="431"/>
                  <a:pt x="339" y="431"/>
                  <a:pt x="339" y="431"/>
                </a:cubicBezTo>
                <a:cubicBezTo>
                  <a:pt x="338" y="433"/>
                  <a:pt x="338" y="433"/>
                  <a:pt x="338" y="433"/>
                </a:cubicBezTo>
                <a:cubicBezTo>
                  <a:pt x="335" y="433"/>
                  <a:pt x="333" y="432"/>
                  <a:pt x="330" y="431"/>
                </a:cubicBezTo>
                <a:cubicBezTo>
                  <a:pt x="327" y="430"/>
                  <a:pt x="326" y="427"/>
                  <a:pt x="323" y="426"/>
                </a:cubicBezTo>
                <a:cubicBezTo>
                  <a:pt x="318" y="423"/>
                  <a:pt x="314" y="422"/>
                  <a:pt x="309" y="419"/>
                </a:cubicBezTo>
                <a:cubicBezTo>
                  <a:pt x="309" y="426"/>
                  <a:pt x="309" y="426"/>
                  <a:pt x="309" y="426"/>
                </a:cubicBezTo>
                <a:cubicBezTo>
                  <a:pt x="309" y="428"/>
                  <a:pt x="309" y="430"/>
                  <a:pt x="310" y="432"/>
                </a:cubicBezTo>
                <a:cubicBezTo>
                  <a:pt x="310" y="433"/>
                  <a:pt x="311" y="434"/>
                  <a:pt x="311" y="435"/>
                </a:cubicBezTo>
                <a:cubicBezTo>
                  <a:pt x="311" y="439"/>
                  <a:pt x="311" y="439"/>
                  <a:pt x="311" y="439"/>
                </a:cubicBezTo>
                <a:cubicBezTo>
                  <a:pt x="305" y="438"/>
                  <a:pt x="302" y="434"/>
                  <a:pt x="297" y="431"/>
                </a:cubicBezTo>
                <a:cubicBezTo>
                  <a:pt x="294" y="429"/>
                  <a:pt x="291" y="429"/>
                  <a:pt x="287" y="429"/>
                </a:cubicBezTo>
                <a:cubicBezTo>
                  <a:pt x="282" y="428"/>
                  <a:pt x="277" y="429"/>
                  <a:pt x="274" y="424"/>
                </a:cubicBezTo>
                <a:cubicBezTo>
                  <a:pt x="273" y="421"/>
                  <a:pt x="274" y="418"/>
                  <a:pt x="273" y="414"/>
                </a:cubicBezTo>
                <a:cubicBezTo>
                  <a:pt x="273" y="411"/>
                  <a:pt x="273" y="407"/>
                  <a:pt x="270" y="406"/>
                </a:cubicBezTo>
                <a:cubicBezTo>
                  <a:pt x="267" y="404"/>
                  <a:pt x="265" y="405"/>
                  <a:pt x="261" y="403"/>
                </a:cubicBezTo>
                <a:cubicBezTo>
                  <a:pt x="259" y="402"/>
                  <a:pt x="257" y="401"/>
                  <a:pt x="255" y="400"/>
                </a:cubicBezTo>
                <a:cubicBezTo>
                  <a:pt x="251" y="397"/>
                  <a:pt x="249" y="396"/>
                  <a:pt x="246" y="391"/>
                </a:cubicBezTo>
                <a:cubicBezTo>
                  <a:pt x="244" y="388"/>
                  <a:pt x="242" y="386"/>
                  <a:pt x="239" y="383"/>
                </a:cubicBezTo>
                <a:cubicBezTo>
                  <a:pt x="238" y="382"/>
                  <a:pt x="237" y="380"/>
                  <a:pt x="235" y="380"/>
                </a:cubicBezTo>
                <a:cubicBezTo>
                  <a:pt x="225" y="380"/>
                  <a:pt x="221" y="389"/>
                  <a:pt x="211" y="389"/>
                </a:cubicBezTo>
                <a:cubicBezTo>
                  <a:pt x="207" y="389"/>
                  <a:pt x="205" y="385"/>
                  <a:pt x="200" y="385"/>
                </a:cubicBezTo>
                <a:cubicBezTo>
                  <a:pt x="195" y="385"/>
                  <a:pt x="193" y="388"/>
                  <a:pt x="188" y="388"/>
                </a:cubicBezTo>
                <a:cubicBezTo>
                  <a:pt x="175" y="388"/>
                  <a:pt x="171" y="375"/>
                  <a:pt x="159" y="375"/>
                </a:cubicBezTo>
                <a:cubicBezTo>
                  <a:pt x="155" y="375"/>
                  <a:pt x="153" y="376"/>
                  <a:pt x="150" y="376"/>
                </a:cubicBezTo>
                <a:cubicBezTo>
                  <a:pt x="140" y="376"/>
                  <a:pt x="140" y="376"/>
                  <a:pt x="140" y="376"/>
                </a:cubicBezTo>
                <a:cubicBezTo>
                  <a:pt x="137" y="376"/>
                  <a:pt x="135" y="375"/>
                  <a:pt x="132" y="374"/>
                </a:cubicBezTo>
                <a:cubicBezTo>
                  <a:pt x="129" y="374"/>
                  <a:pt x="126" y="374"/>
                  <a:pt x="123" y="373"/>
                </a:cubicBezTo>
                <a:cubicBezTo>
                  <a:pt x="117" y="371"/>
                  <a:pt x="115" y="367"/>
                  <a:pt x="109" y="364"/>
                </a:cubicBezTo>
                <a:cubicBezTo>
                  <a:pt x="104" y="362"/>
                  <a:pt x="101" y="361"/>
                  <a:pt x="95" y="358"/>
                </a:cubicBezTo>
                <a:cubicBezTo>
                  <a:pt x="89" y="355"/>
                  <a:pt x="84" y="352"/>
                  <a:pt x="82" y="345"/>
                </a:cubicBezTo>
                <a:cubicBezTo>
                  <a:pt x="58" y="355"/>
                  <a:pt x="58" y="355"/>
                  <a:pt x="58" y="355"/>
                </a:cubicBezTo>
                <a:cubicBezTo>
                  <a:pt x="50" y="355"/>
                  <a:pt x="47" y="350"/>
                  <a:pt x="42" y="344"/>
                </a:cubicBezTo>
                <a:cubicBezTo>
                  <a:pt x="38" y="340"/>
                  <a:pt x="36" y="337"/>
                  <a:pt x="31" y="333"/>
                </a:cubicBezTo>
                <a:cubicBezTo>
                  <a:pt x="26" y="328"/>
                  <a:pt x="23" y="326"/>
                  <a:pt x="18" y="321"/>
                </a:cubicBezTo>
                <a:cubicBezTo>
                  <a:pt x="16" y="318"/>
                  <a:pt x="15" y="316"/>
                  <a:pt x="13" y="313"/>
                </a:cubicBezTo>
                <a:cubicBezTo>
                  <a:pt x="12" y="312"/>
                  <a:pt x="12" y="310"/>
                  <a:pt x="10" y="309"/>
                </a:cubicBezTo>
                <a:cubicBezTo>
                  <a:pt x="9" y="308"/>
                  <a:pt x="7" y="308"/>
                  <a:pt x="7" y="306"/>
                </a:cubicBezTo>
                <a:cubicBezTo>
                  <a:pt x="7" y="304"/>
                  <a:pt x="9" y="303"/>
                  <a:pt x="11" y="300"/>
                </a:cubicBezTo>
                <a:cubicBezTo>
                  <a:pt x="14" y="296"/>
                  <a:pt x="15" y="293"/>
                  <a:pt x="15" y="288"/>
                </a:cubicBezTo>
                <a:cubicBezTo>
                  <a:pt x="15" y="273"/>
                  <a:pt x="15" y="273"/>
                  <a:pt x="15" y="273"/>
                </a:cubicBezTo>
                <a:cubicBezTo>
                  <a:pt x="15" y="273"/>
                  <a:pt x="14" y="272"/>
                  <a:pt x="14" y="271"/>
                </a:cubicBezTo>
                <a:cubicBezTo>
                  <a:pt x="14" y="265"/>
                  <a:pt x="13" y="262"/>
                  <a:pt x="13" y="255"/>
                </a:cubicBezTo>
                <a:cubicBezTo>
                  <a:pt x="9" y="255"/>
                  <a:pt x="5" y="257"/>
                  <a:pt x="3" y="253"/>
                </a:cubicBezTo>
                <a:cubicBezTo>
                  <a:pt x="2" y="251"/>
                  <a:pt x="2" y="248"/>
                  <a:pt x="2" y="245"/>
                </a:cubicBezTo>
                <a:cubicBezTo>
                  <a:pt x="1" y="243"/>
                  <a:pt x="0" y="243"/>
                  <a:pt x="0" y="240"/>
                </a:cubicBezTo>
                <a:cubicBezTo>
                  <a:pt x="0" y="237"/>
                  <a:pt x="2" y="236"/>
                  <a:pt x="4" y="233"/>
                </a:cubicBezTo>
                <a:cubicBezTo>
                  <a:pt x="7" y="230"/>
                  <a:pt x="10" y="228"/>
                  <a:pt x="12" y="224"/>
                </a:cubicBezTo>
                <a:cubicBezTo>
                  <a:pt x="15" y="220"/>
                  <a:pt x="13" y="217"/>
                  <a:pt x="14" y="212"/>
                </a:cubicBezTo>
                <a:cubicBezTo>
                  <a:pt x="14" y="210"/>
                  <a:pt x="15" y="208"/>
                  <a:pt x="15" y="206"/>
                </a:cubicBezTo>
                <a:cubicBezTo>
                  <a:pt x="15" y="204"/>
                  <a:pt x="14" y="204"/>
                  <a:pt x="12" y="203"/>
                </a:cubicBezTo>
                <a:cubicBezTo>
                  <a:pt x="10" y="202"/>
                  <a:pt x="9" y="202"/>
                  <a:pt x="6" y="202"/>
                </a:cubicBezTo>
                <a:cubicBezTo>
                  <a:pt x="4" y="202"/>
                  <a:pt x="3" y="201"/>
                  <a:pt x="0" y="200"/>
                </a:cubicBezTo>
                <a:cubicBezTo>
                  <a:pt x="0" y="199"/>
                  <a:pt x="0" y="199"/>
                  <a:pt x="0" y="198"/>
                </a:cubicBezTo>
                <a:cubicBezTo>
                  <a:pt x="2" y="195"/>
                  <a:pt x="5" y="195"/>
                  <a:pt x="7" y="192"/>
                </a:cubicBezTo>
                <a:cubicBezTo>
                  <a:pt x="7" y="192"/>
                  <a:pt x="7" y="192"/>
                  <a:pt x="7" y="192"/>
                </a:cubicBezTo>
                <a:cubicBezTo>
                  <a:pt x="11" y="192"/>
                  <a:pt x="11" y="192"/>
                  <a:pt x="11" y="192"/>
                </a:cubicBezTo>
                <a:cubicBezTo>
                  <a:pt x="16" y="192"/>
                  <a:pt x="19" y="190"/>
                  <a:pt x="23" y="186"/>
                </a:cubicBezTo>
                <a:cubicBezTo>
                  <a:pt x="26" y="184"/>
                  <a:pt x="26" y="180"/>
                  <a:pt x="30" y="180"/>
                </a:cubicBezTo>
                <a:cubicBezTo>
                  <a:pt x="32" y="180"/>
                  <a:pt x="33" y="182"/>
                  <a:pt x="36" y="182"/>
                </a:cubicBezTo>
                <a:cubicBezTo>
                  <a:pt x="41" y="183"/>
                  <a:pt x="44" y="185"/>
                  <a:pt x="49" y="186"/>
                </a:cubicBezTo>
                <a:cubicBezTo>
                  <a:pt x="51" y="187"/>
                  <a:pt x="53" y="187"/>
                  <a:pt x="55" y="188"/>
                </a:cubicBezTo>
                <a:cubicBezTo>
                  <a:pt x="58" y="190"/>
                  <a:pt x="59" y="192"/>
                  <a:pt x="63" y="192"/>
                </a:cubicBezTo>
                <a:cubicBezTo>
                  <a:pt x="64" y="192"/>
                  <a:pt x="64" y="192"/>
                  <a:pt x="65" y="191"/>
                </a:cubicBezTo>
                <a:cubicBezTo>
                  <a:pt x="68" y="191"/>
                  <a:pt x="69" y="189"/>
                  <a:pt x="71" y="187"/>
                </a:cubicBezTo>
                <a:cubicBezTo>
                  <a:pt x="73" y="186"/>
                  <a:pt x="75" y="185"/>
                  <a:pt x="75" y="182"/>
                </a:cubicBezTo>
                <a:cubicBezTo>
                  <a:pt x="75" y="178"/>
                  <a:pt x="73" y="176"/>
                  <a:pt x="71" y="172"/>
                </a:cubicBezTo>
                <a:cubicBezTo>
                  <a:pt x="70" y="169"/>
                  <a:pt x="71" y="167"/>
                  <a:pt x="69" y="164"/>
                </a:cubicBezTo>
                <a:cubicBezTo>
                  <a:pt x="67" y="163"/>
                  <a:pt x="65" y="163"/>
                  <a:pt x="63" y="162"/>
                </a:cubicBezTo>
                <a:cubicBezTo>
                  <a:pt x="59" y="160"/>
                  <a:pt x="56" y="157"/>
                  <a:pt x="56" y="153"/>
                </a:cubicBezTo>
                <a:cubicBezTo>
                  <a:pt x="56" y="151"/>
                  <a:pt x="56" y="149"/>
                  <a:pt x="58" y="147"/>
                </a:cubicBezTo>
                <a:cubicBezTo>
                  <a:pt x="59" y="145"/>
                  <a:pt x="61" y="145"/>
                  <a:pt x="64" y="144"/>
                </a:cubicBezTo>
                <a:cubicBezTo>
                  <a:pt x="67" y="143"/>
                  <a:pt x="69" y="142"/>
                  <a:pt x="72" y="140"/>
                </a:cubicBezTo>
                <a:cubicBezTo>
                  <a:pt x="76" y="139"/>
                  <a:pt x="81" y="138"/>
                  <a:pt x="81" y="134"/>
                </a:cubicBezTo>
                <a:cubicBezTo>
                  <a:pt x="81" y="132"/>
                  <a:pt x="79" y="131"/>
                  <a:pt x="79" y="129"/>
                </a:cubicBezTo>
                <a:cubicBezTo>
                  <a:pt x="77" y="124"/>
                  <a:pt x="77" y="120"/>
                  <a:pt x="73" y="115"/>
                </a:cubicBezTo>
                <a:cubicBezTo>
                  <a:pt x="71" y="112"/>
                  <a:pt x="67" y="112"/>
                  <a:pt x="63" y="109"/>
                </a:cubicBezTo>
                <a:cubicBezTo>
                  <a:pt x="61" y="108"/>
                  <a:pt x="59" y="107"/>
                  <a:pt x="57" y="106"/>
                </a:cubicBezTo>
                <a:cubicBezTo>
                  <a:pt x="54" y="104"/>
                  <a:pt x="54" y="101"/>
                  <a:pt x="51" y="98"/>
                </a:cubicBezTo>
                <a:cubicBezTo>
                  <a:pt x="49" y="97"/>
                  <a:pt x="48" y="97"/>
                  <a:pt x="47" y="95"/>
                </a:cubicBezTo>
                <a:cubicBezTo>
                  <a:pt x="44" y="91"/>
                  <a:pt x="45" y="88"/>
                  <a:pt x="45" y="83"/>
                </a:cubicBezTo>
                <a:cubicBezTo>
                  <a:pt x="45" y="79"/>
                  <a:pt x="41" y="77"/>
                  <a:pt x="39" y="73"/>
                </a:cubicBezTo>
                <a:cubicBezTo>
                  <a:pt x="37" y="68"/>
                  <a:pt x="38" y="64"/>
                  <a:pt x="37" y="58"/>
                </a:cubicBezTo>
                <a:cubicBezTo>
                  <a:pt x="36" y="56"/>
                  <a:pt x="35" y="54"/>
                  <a:pt x="35" y="51"/>
                </a:cubicBezTo>
                <a:cubicBezTo>
                  <a:pt x="35" y="49"/>
                  <a:pt x="38" y="50"/>
                  <a:pt x="39" y="48"/>
                </a:cubicBezTo>
                <a:cubicBezTo>
                  <a:pt x="41" y="47"/>
                  <a:pt x="41" y="46"/>
                  <a:pt x="43" y="45"/>
                </a:cubicBezTo>
                <a:cubicBezTo>
                  <a:pt x="45" y="43"/>
                  <a:pt x="48" y="41"/>
                  <a:pt x="51" y="40"/>
                </a:cubicBezTo>
                <a:cubicBezTo>
                  <a:pt x="57" y="39"/>
                  <a:pt x="61" y="39"/>
                  <a:pt x="67" y="38"/>
                </a:cubicBezTo>
                <a:cubicBezTo>
                  <a:pt x="72" y="37"/>
                  <a:pt x="75" y="37"/>
                  <a:pt x="79" y="35"/>
                </a:cubicBezTo>
                <a:cubicBezTo>
                  <a:pt x="86" y="34"/>
                  <a:pt x="90" y="30"/>
                  <a:pt x="97" y="30"/>
                </a:cubicBezTo>
                <a:cubicBezTo>
                  <a:pt x="105" y="30"/>
                  <a:pt x="109" y="28"/>
                  <a:pt x="116" y="26"/>
                </a:cubicBezTo>
                <a:cubicBezTo>
                  <a:pt x="118" y="25"/>
                  <a:pt x="119" y="24"/>
                  <a:pt x="121" y="23"/>
                </a:cubicBezTo>
                <a:cubicBezTo>
                  <a:pt x="125" y="21"/>
                  <a:pt x="128" y="21"/>
                  <a:pt x="133" y="20"/>
                </a:cubicBezTo>
                <a:cubicBezTo>
                  <a:pt x="137" y="19"/>
                  <a:pt x="139" y="18"/>
                  <a:pt x="143" y="16"/>
                </a:cubicBezTo>
                <a:cubicBezTo>
                  <a:pt x="149" y="13"/>
                  <a:pt x="154" y="12"/>
                  <a:pt x="160"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8" name="Freeform 36"/>
          <p:cNvSpPr>
            <a:spLocks/>
          </p:cNvSpPr>
          <p:nvPr/>
        </p:nvSpPr>
        <p:spPr bwMode="auto">
          <a:xfrm>
            <a:off x="2449079" y="4003559"/>
            <a:ext cx="2742539" cy="1482876"/>
          </a:xfrm>
          <a:custGeom>
            <a:avLst/>
            <a:gdLst/>
            <a:ahLst/>
            <a:cxnLst>
              <a:cxn ang="0">
                <a:pos x="913" y="433"/>
              </a:cxn>
              <a:cxn ang="0">
                <a:pos x="877" y="438"/>
              </a:cxn>
              <a:cxn ang="0">
                <a:pos x="850" y="443"/>
              </a:cxn>
              <a:cxn ang="0">
                <a:pos x="818" y="452"/>
              </a:cxn>
              <a:cxn ang="0">
                <a:pos x="770" y="486"/>
              </a:cxn>
              <a:cxn ang="0">
                <a:pos x="707" y="514"/>
              </a:cxn>
              <a:cxn ang="0">
                <a:pos x="660" y="498"/>
              </a:cxn>
              <a:cxn ang="0">
                <a:pos x="631" y="459"/>
              </a:cxn>
              <a:cxn ang="0">
                <a:pos x="571" y="441"/>
              </a:cxn>
              <a:cxn ang="0">
                <a:pos x="538" y="456"/>
              </a:cxn>
              <a:cxn ang="0">
                <a:pos x="510" y="504"/>
              </a:cxn>
              <a:cxn ang="0">
                <a:pos x="510" y="469"/>
              </a:cxn>
              <a:cxn ang="0">
                <a:pos x="501" y="456"/>
              </a:cxn>
              <a:cxn ang="0">
                <a:pos x="460" y="468"/>
              </a:cxn>
              <a:cxn ang="0">
                <a:pos x="412" y="462"/>
              </a:cxn>
              <a:cxn ang="0">
                <a:pos x="351" y="443"/>
              </a:cxn>
              <a:cxn ang="0">
                <a:pos x="319" y="426"/>
              </a:cxn>
              <a:cxn ang="0">
                <a:pos x="291" y="390"/>
              </a:cxn>
              <a:cxn ang="0">
                <a:pos x="257" y="389"/>
              </a:cxn>
              <a:cxn ang="0">
                <a:pos x="211" y="350"/>
              </a:cxn>
              <a:cxn ang="0">
                <a:pos x="168" y="337"/>
              </a:cxn>
              <a:cxn ang="0">
                <a:pos x="141" y="340"/>
              </a:cxn>
              <a:cxn ang="0">
                <a:pos x="98" y="309"/>
              </a:cxn>
              <a:cxn ang="0">
                <a:pos x="62" y="291"/>
              </a:cxn>
              <a:cxn ang="0">
                <a:pos x="43" y="260"/>
              </a:cxn>
              <a:cxn ang="0">
                <a:pos x="27" y="218"/>
              </a:cxn>
              <a:cxn ang="0">
                <a:pos x="60" y="224"/>
              </a:cxn>
              <a:cxn ang="0">
                <a:pos x="45" y="149"/>
              </a:cxn>
              <a:cxn ang="0">
                <a:pos x="27" y="110"/>
              </a:cxn>
              <a:cxn ang="0">
                <a:pos x="3" y="52"/>
              </a:cxn>
              <a:cxn ang="0">
                <a:pos x="40" y="30"/>
              </a:cxn>
              <a:cxn ang="0">
                <a:pos x="101" y="44"/>
              </a:cxn>
              <a:cxn ang="0">
                <a:pos x="176" y="67"/>
              </a:cxn>
              <a:cxn ang="0">
                <a:pos x="210" y="40"/>
              </a:cxn>
              <a:cxn ang="0">
                <a:pos x="254" y="57"/>
              </a:cxn>
              <a:cxn ang="0">
                <a:pos x="310" y="49"/>
              </a:cxn>
              <a:cxn ang="0">
                <a:pos x="370" y="38"/>
              </a:cxn>
              <a:cxn ang="0">
                <a:pos x="392" y="14"/>
              </a:cxn>
              <a:cxn ang="0">
                <a:pos x="432" y="5"/>
              </a:cxn>
              <a:cxn ang="0">
                <a:pos x="498" y="1"/>
              </a:cxn>
              <a:cxn ang="0">
                <a:pos x="547" y="22"/>
              </a:cxn>
              <a:cxn ang="0">
                <a:pos x="552" y="33"/>
              </a:cxn>
              <a:cxn ang="0">
                <a:pos x="540" y="70"/>
              </a:cxn>
              <a:cxn ang="0">
                <a:pos x="555" y="103"/>
              </a:cxn>
              <a:cxn ang="0">
                <a:pos x="553" y="143"/>
              </a:cxn>
              <a:cxn ang="0">
                <a:pos x="622" y="175"/>
              </a:cxn>
              <a:cxn ang="0">
                <a:pos x="680" y="206"/>
              </a:cxn>
              <a:cxn ang="0">
                <a:pos x="751" y="219"/>
              </a:cxn>
              <a:cxn ang="0">
                <a:pos x="801" y="233"/>
              </a:cxn>
              <a:cxn ang="0">
                <a:pos x="837" y="261"/>
              </a:cxn>
              <a:cxn ang="0">
                <a:pos x="849" y="249"/>
              </a:cxn>
              <a:cxn ang="0">
                <a:pos x="879" y="252"/>
              </a:cxn>
              <a:cxn ang="0">
                <a:pos x="903" y="225"/>
              </a:cxn>
              <a:cxn ang="0">
                <a:pos x="935" y="225"/>
              </a:cxn>
              <a:cxn ang="0">
                <a:pos x="957" y="263"/>
              </a:cxn>
              <a:cxn ang="0">
                <a:pos x="974" y="331"/>
              </a:cxn>
              <a:cxn ang="0">
                <a:pos x="979" y="378"/>
              </a:cxn>
              <a:cxn ang="0">
                <a:pos x="976" y="413"/>
              </a:cxn>
              <a:cxn ang="0">
                <a:pos x="963" y="411"/>
              </a:cxn>
              <a:cxn ang="0">
                <a:pos x="951" y="445"/>
              </a:cxn>
            </a:cxnLst>
            <a:rect l="0" t="0" r="r" b="b"/>
            <a:pathLst>
              <a:path w="985" h="519">
                <a:moveTo>
                  <a:pt x="941" y="447"/>
                </a:moveTo>
                <a:cubicBezTo>
                  <a:pt x="940" y="446"/>
                  <a:pt x="939" y="445"/>
                  <a:pt x="937" y="444"/>
                </a:cubicBezTo>
                <a:cubicBezTo>
                  <a:pt x="935" y="442"/>
                  <a:pt x="933" y="440"/>
                  <a:pt x="929" y="438"/>
                </a:cubicBezTo>
                <a:cubicBezTo>
                  <a:pt x="926" y="437"/>
                  <a:pt x="923" y="436"/>
                  <a:pt x="919" y="435"/>
                </a:cubicBezTo>
                <a:cubicBezTo>
                  <a:pt x="916" y="434"/>
                  <a:pt x="915" y="433"/>
                  <a:pt x="913" y="433"/>
                </a:cubicBezTo>
                <a:cubicBezTo>
                  <a:pt x="909" y="433"/>
                  <a:pt x="907" y="437"/>
                  <a:pt x="906" y="441"/>
                </a:cubicBezTo>
                <a:cubicBezTo>
                  <a:pt x="904" y="446"/>
                  <a:pt x="902" y="450"/>
                  <a:pt x="901" y="456"/>
                </a:cubicBezTo>
                <a:cubicBezTo>
                  <a:pt x="901" y="456"/>
                  <a:pt x="901" y="456"/>
                  <a:pt x="901" y="456"/>
                </a:cubicBezTo>
                <a:cubicBezTo>
                  <a:pt x="892" y="455"/>
                  <a:pt x="887" y="449"/>
                  <a:pt x="882" y="442"/>
                </a:cubicBezTo>
                <a:cubicBezTo>
                  <a:pt x="881" y="440"/>
                  <a:pt x="880" y="438"/>
                  <a:pt x="877" y="438"/>
                </a:cubicBezTo>
                <a:cubicBezTo>
                  <a:pt x="874" y="438"/>
                  <a:pt x="873" y="440"/>
                  <a:pt x="871" y="442"/>
                </a:cubicBezTo>
                <a:cubicBezTo>
                  <a:pt x="867" y="445"/>
                  <a:pt x="866" y="447"/>
                  <a:pt x="863" y="450"/>
                </a:cubicBezTo>
                <a:cubicBezTo>
                  <a:pt x="861" y="452"/>
                  <a:pt x="859" y="454"/>
                  <a:pt x="857" y="454"/>
                </a:cubicBezTo>
                <a:cubicBezTo>
                  <a:pt x="855" y="454"/>
                  <a:pt x="854" y="452"/>
                  <a:pt x="853" y="450"/>
                </a:cubicBezTo>
                <a:cubicBezTo>
                  <a:pt x="851" y="448"/>
                  <a:pt x="851" y="446"/>
                  <a:pt x="850" y="443"/>
                </a:cubicBezTo>
                <a:cubicBezTo>
                  <a:pt x="849" y="442"/>
                  <a:pt x="849" y="439"/>
                  <a:pt x="847" y="439"/>
                </a:cubicBezTo>
                <a:cubicBezTo>
                  <a:pt x="845" y="439"/>
                  <a:pt x="844" y="441"/>
                  <a:pt x="842" y="442"/>
                </a:cubicBezTo>
                <a:cubicBezTo>
                  <a:pt x="837" y="446"/>
                  <a:pt x="835" y="449"/>
                  <a:pt x="829" y="451"/>
                </a:cubicBezTo>
                <a:cubicBezTo>
                  <a:pt x="826" y="452"/>
                  <a:pt x="825" y="452"/>
                  <a:pt x="822" y="452"/>
                </a:cubicBezTo>
                <a:cubicBezTo>
                  <a:pt x="821" y="452"/>
                  <a:pt x="820" y="452"/>
                  <a:pt x="818" y="452"/>
                </a:cubicBezTo>
                <a:cubicBezTo>
                  <a:pt x="814" y="453"/>
                  <a:pt x="813" y="457"/>
                  <a:pt x="810" y="460"/>
                </a:cubicBezTo>
                <a:cubicBezTo>
                  <a:pt x="807" y="462"/>
                  <a:pt x="804" y="461"/>
                  <a:pt x="800" y="462"/>
                </a:cubicBezTo>
                <a:cubicBezTo>
                  <a:pt x="796" y="463"/>
                  <a:pt x="793" y="464"/>
                  <a:pt x="790" y="467"/>
                </a:cubicBezTo>
                <a:cubicBezTo>
                  <a:pt x="787" y="470"/>
                  <a:pt x="785" y="472"/>
                  <a:pt x="783" y="475"/>
                </a:cubicBezTo>
                <a:cubicBezTo>
                  <a:pt x="778" y="480"/>
                  <a:pt x="775" y="482"/>
                  <a:pt x="770" y="486"/>
                </a:cubicBezTo>
                <a:cubicBezTo>
                  <a:pt x="763" y="491"/>
                  <a:pt x="756" y="488"/>
                  <a:pt x="748" y="491"/>
                </a:cubicBezTo>
                <a:cubicBezTo>
                  <a:pt x="744" y="493"/>
                  <a:pt x="742" y="496"/>
                  <a:pt x="738" y="498"/>
                </a:cubicBezTo>
                <a:cubicBezTo>
                  <a:pt x="734" y="502"/>
                  <a:pt x="731" y="503"/>
                  <a:pt x="727" y="506"/>
                </a:cubicBezTo>
                <a:cubicBezTo>
                  <a:pt x="724" y="508"/>
                  <a:pt x="722" y="508"/>
                  <a:pt x="720" y="509"/>
                </a:cubicBezTo>
                <a:cubicBezTo>
                  <a:pt x="715" y="511"/>
                  <a:pt x="712" y="513"/>
                  <a:pt x="707" y="514"/>
                </a:cubicBezTo>
                <a:cubicBezTo>
                  <a:pt x="699" y="516"/>
                  <a:pt x="694" y="519"/>
                  <a:pt x="685" y="519"/>
                </a:cubicBezTo>
                <a:cubicBezTo>
                  <a:pt x="682" y="519"/>
                  <a:pt x="681" y="519"/>
                  <a:pt x="678" y="518"/>
                </a:cubicBezTo>
                <a:cubicBezTo>
                  <a:pt x="671" y="518"/>
                  <a:pt x="667" y="518"/>
                  <a:pt x="660" y="516"/>
                </a:cubicBezTo>
                <a:cubicBezTo>
                  <a:pt x="660" y="516"/>
                  <a:pt x="660" y="516"/>
                  <a:pt x="660" y="516"/>
                </a:cubicBezTo>
                <a:cubicBezTo>
                  <a:pt x="660" y="509"/>
                  <a:pt x="661" y="505"/>
                  <a:pt x="660" y="498"/>
                </a:cubicBezTo>
                <a:cubicBezTo>
                  <a:pt x="659" y="493"/>
                  <a:pt x="657" y="491"/>
                  <a:pt x="657" y="486"/>
                </a:cubicBezTo>
                <a:cubicBezTo>
                  <a:pt x="651" y="485"/>
                  <a:pt x="648" y="485"/>
                  <a:pt x="643" y="484"/>
                </a:cubicBezTo>
                <a:cubicBezTo>
                  <a:pt x="640" y="484"/>
                  <a:pt x="637" y="484"/>
                  <a:pt x="635" y="481"/>
                </a:cubicBezTo>
                <a:cubicBezTo>
                  <a:pt x="633" y="480"/>
                  <a:pt x="633" y="478"/>
                  <a:pt x="632" y="475"/>
                </a:cubicBezTo>
                <a:cubicBezTo>
                  <a:pt x="631" y="469"/>
                  <a:pt x="631" y="466"/>
                  <a:pt x="631" y="459"/>
                </a:cubicBezTo>
                <a:cubicBezTo>
                  <a:pt x="628" y="459"/>
                  <a:pt x="625" y="458"/>
                  <a:pt x="622" y="458"/>
                </a:cubicBezTo>
                <a:cubicBezTo>
                  <a:pt x="614" y="457"/>
                  <a:pt x="609" y="457"/>
                  <a:pt x="600" y="456"/>
                </a:cubicBezTo>
                <a:cubicBezTo>
                  <a:pt x="595" y="455"/>
                  <a:pt x="592" y="454"/>
                  <a:pt x="586" y="452"/>
                </a:cubicBezTo>
                <a:cubicBezTo>
                  <a:pt x="582" y="451"/>
                  <a:pt x="581" y="449"/>
                  <a:pt x="578" y="446"/>
                </a:cubicBezTo>
                <a:cubicBezTo>
                  <a:pt x="575" y="444"/>
                  <a:pt x="575" y="441"/>
                  <a:pt x="571" y="441"/>
                </a:cubicBezTo>
                <a:cubicBezTo>
                  <a:pt x="568" y="441"/>
                  <a:pt x="566" y="443"/>
                  <a:pt x="562" y="444"/>
                </a:cubicBezTo>
                <a:cubicBezTo>
                  <a:pt x="561" y="444"/>
                  <a:pt x="560" y="444"/>
                  <a:pt x="558" y="445"/>
                </a:cubicBezTo>
                <a:cubicBezTo>
                  <a:pt x="556" y="446"/>
                  <a:pt x="555" y="448"/>
                  <a:pt x="552" y="449"/>
                </a:cubicBezTo>
                <a:cubicBezTo>
                  <a:pt x="548" y="451"/>
                  <a:pt x="546" y="451"/>
                  <a:pt x="542" y="453"/>
                </a:cubicBezTo>
                <a:cubicBezTo>
                  <a:pt x="540" y="454"/>
                  <a:pt x="539" y="455"/>
                  <a:pt x="538" y="456"/>
                </a:cubicBezTo>
                <a:cubicBezTo>
                  <a:pt x="536" y="458"/>
                  <a:pt x="534" y="460"/>
                  <a:pt x="533" y="462"/>
                </a:cubicBezTo>
                <a:cubicBezTo>
                  <a:pt x="531" y="466"/>
                  <a:pt x="531" y="469"/>
                  <a:pt x="529" y="472"/>
                </a:cubicBezTo>
                <a:cubicBezTo>
                  <a:pt x="527" y="477"/>
                  <a:pt x="524" y="478"/>
                  <a:pt x="521" y="482"/>
                </a:cubicBezTo>
                <a:cubicBezTo>
                  <a:pt x="518" y="487"/>
                  <a:pt x="515" y="490"/>
                  <a:pt x="513" y="496"/>
                </a:cubicBezTo>
                <a:cubicBezTo>
                  <a:pt x="513" y="499"/>
                  <a:pt x="512" y="502"/>
                  <a:pt x="510" y="504"/>
                </a:cubicBezTo>
                <a:cubicBezTo>
                  <a:pt x="510" y="504"/>
                  <a:pt x="510" y="504"/>
                  <a:pt x="510" y="504"/>
                </a:cubicBezTo>
                <a:cubicBezTo>
                  <a:pt x="508" y="502"/>
                  <a:pt x="507" y="499"/>
                  <a:pt x="505" y="495"/>
                </a:cubicBezTo>
                <a:cubicBezTo>
                  <a:pt x="505" y="494"/>
                  <a:pt x="504" y="493"/>
                  <a:pt x="504" y="491"/>
                </a:cubicBezTo>
                <a:cubicBezTo>
                  <a:pt x="504" y="484"/>
                  <a:pt x="510" y="482"/>
                  <a:pt x="510" y="474"/>
                </a:cubicBezTo>
                <a:cubicBezTo>
                  <a:pt x="510" y="472"/>
                  <a:pt x="510" y="471"/>
                  <a:pt x="510" y="469"/>
                </a:cubicBezTo>
                <a:cubicBezTo>
                  <a:pt x="510" y="469"/>
                  <a:pt x="509" y="468"/>
                  <a:pt x="508" y="467"/>
                </a:cubicBezTo>
                <a:cubicBezTo>
                  <a:pt x="508" y="467"/>
                  <a:pt x="509" y="466"/>
                  <a:pt x="508" y="465"/>
                </a:cubicBezTo>
                <a:cubicBezTo>
                  <a:pt x="508" y="463"/>
                  <a:pt x="507" y="462"/>
                  <a:pt x="506" y="461"/>
                </a:cubicBezTo>
                <a:cubicBezTo>
                  <a:pt x="506" y="459"/>
                  <a:pt x="506" y="458"/>
                  <a:pt x="505" y="457"/>
                </a:cubicBezTo>
                <a:cubicBezTo>
                  <a:pt x="504" y="456"/>
                  <a:pt x="502" y="456"/>
                  <a:pt x="501" y="456"/>
                </a:cubicBezTo>
                <a:cubicBezTo>
                  <a:pt x="495" y="456"/>
                  <a:pt x="492" y="458"/>
                  <a:pt x="487" y="461"/>
                </a:cubicBezTo>
                <a:cubicBezTo>
                  <a:pt x="485" y="463"/>
                  <a:pt x="484" y="464"/>
                  <a:pt x="482" y="464"/>
                </a:cubicBezTo>
                <a:cubicBezTo>
                  <a:pt x="481" y="464"/>
                  <a:pt x="481" y="465"/>
                  <a:pt x="480" y="465"/>
                </a:cubicBezTo>
                <a:cubicBezTo>
                  <a:pt x="480" y="465"/>
                  <a:pt x="480" y="465"/>
                  <a:pt x="480" y="465"/>
                </a:cubicBezTo>
                <a:cubicBezTo>
                  <a:pt x="473" y="465"/>
                  <a:pt x="467" y="467"/>
                  <a:pt x="460" y="468"/>
                </a:cubicBezTo>
                <a:cubicBezTo>
                  <a:pt x="458" y="469"/>
                  <a:pt x="457" y="470"/>
                  <a:pt x="454" y="470"/>
                </a:cubicBezTo>
                <a:cubicBezTo>
                  <a:pt x="442" y="470"/>
                  <a:pt x="442" y="470"/>
                  <a:pt x="442" y="470"/>
                </a:cubicBezTo>
                <a:cubicBezTo>
                  <a:pt x="436" y="470"/>
                  <a:pt x="432" y="468"/>
                  <a:pt x="426" y="466"/>
                </a:cubicBezTo>
                <a:cubicBezTo>
                  <a:pt x="423" y="465"/>
                  <a:pt x="421" y="465"/>
                  <a:pt x="419" y="464"/>
                </a:cubicBezTo>
                <a:cubicBezTo>
                  <a:pt x="416" y="464"/>
                  <a:pt x="415" y="463"/>
                  <a:pt x="412" y="462"/>
                </a:cubicBezTo>
                <a:cubicBezTo>
                  <a:pt x="406" y="461"/>
                  <a:pt x="402" y="462"/>
                  <a:pt x="396" y="461"/>
                </a:cubicBezTo>
                <a:cubicBezTo>
                  <a:pt x="392" y="460"/>
                  <a:pt x="389" y="460"/>
                  <a:pt x="385" y="458"/>
                </a:cubicBezTo>
                <a:cubicBezTo>
                  <a:pt x="381" y="456"/>
                  <a:pt x="378" y="453"/>
                  <a:pt x="373" y="451"/>
                </a:cubicBezTo>
                <a:cubicBezTo>
                  <a:pt x="369" y="449"/>
                  <a:pt x="365" y="450"/>
                  <a:pt x="361" y="448"/>
                </a:cubicBezTo>
                <a:cubicBezTo>
                  <a:pt x="357" y="447"/>
                  <a:pt x="355" y="445"/>
                  <a:pt x="351" y="443"/>
                </a:cubicBezTo>
                <a:cubicBezTo>
                  <a:pt x="350" y="443"/>
                  <a:pt x="350" y="442"/>
                  <a:pt x="349" y="442"/>
                </a:cubicBezTo>
                <a:cubicBezTo>
                  <a:pt x="346" y="442"/>
                  <a:pt x="345" y="444"/>
                  <a:pt x="342" y="444"/>
                </a:cubicBezTo>
                <a:cubicBezTo>
                  <a:pt x="336" y="444"/>
                  <a:pt x="338" y="436"/>
                  <a:pt x="334" y="432"/>
                </a:cubicBezTo>
                <a:cubicBezTo>
                  <a:pt x="333" y="431"/>
                  <a:pt x="331" y="431"/>
                  <a:pt x="330" y="430"/>
                </a:cubicBezTo>
                <a:cubicBezTo>
                  <a:pt x="326" y="428"/>
                  <a:pt x="323" y="428"/>
                  <a:pt x="319" y="426"/>
                </a:cubicBezTo>
                <a:cubicBezTo>
                  <a:pt x="313" y="424"/>
                  <a:pt x="308" y="423"/>
                  <a:pt x="304" y="417"/>
                </a:cubicBezTo>
                <a:cubicBezTo>
                  <a:pt x="303" y="415"/>
                  <a:pt x="301" y="414"/>
                  <a:pt x="299" y="411"/>
                </a:cubicBezTo>
                <a:cubicBezTo>
                  <a:pt x="296" y="408"/>
                  <a:pt x="292" y="406"/>
                  <a:pt x="292" y="401"/>
                </a:cubicBezTo>
                <a:cubicBezTo>
                  <a:pt x="292" y="399"/>
                  <a:pt x="292" y="398"/>
                  <a:pt x="292" y="395"/>
                </a:cubicBezTo>
                <a:cubicBezTo>
                  <a:pt x="292" y="393"/>
                  <a:pt x="293" y="390"/>
                  <a:pt x="291" y="390"/>
                </a:cubicBezTo>
                <a:cubicBezTo>
                  <a:pt x="286" y="390"/>
                  <a:pt x="284" y="392"/>
                  <a:pt x="280" y="393"/>
                </a:cubicBezTo>
                <a:cubicBezTo>
                  <a:pt x="277" y="394"/>
                  <a:pt x="275" y="395"/>
                  <a:pt x="273" y="396"/>
                </a:cubicBezTo>
                <a:cubicBezTo>
                  <a:pt x="269" y="398"/>
                  <a:pt x="267" y="400"/>
                  <a:pt x="262" y="400"/>
                </a:cubicBezTo>
                <a:cubicBezTo>
                  <a:pt x="260" y="400"/>
                  <a:pt x="260" y="397"/>
                  <a:pt x="259" y="395"/>
                </a:cubicBezTo>
                <a:cubicBezTo>
                  <a:pt x="259" y="393"/>
                  <a:pt x="258" y="391"/>
                  <a:pt x="257" y="389"/>
                </a:cubicBezTo>
                <a:cubicBezTo>
                  <a:pt x="256" y="386"/>
                  <a:pt x="255" y="385"/>
                  <a:pt x="253" y="382"/>
                </a:cubicBezTo>
                <a:cubicBezTo>
                  <a:pt x="251" y="380"/>
                  <a:pt x="250" y="378"/>
                  <a:pt x="247" y="377"/>
                </a:cubicBezTo>
                <a:cubicBezTo>
                  <a:pt x="241" y="374"/>
                  <a:pt x="237" y="371"/>
                  <a:pt x="231" y="366"/>
                </a:cubicBezTo>
                <a:cubicBezTo>
                  <a:pt x="228" y="363"/>
                  <a:pt x="226" y="362"/>
                  <a:pt x="223" y="360"/>
                </a:cubicBezTo>
                <a:cubicBezTo>
                  <a:pt x="219" y="356"/>
                  <a:pt x="215" y="354"/>
                  <a:pt x="211" y="350"/>
                </a:cubicBezTo>
                <a:cubicBezTo>
                  <a:pt x="208" y="348"/>
                  <a:pt x="206" y="346"/>
                  <a:pt x="205" y="342"/>
                </a:cubicBezTo>
                <a:cubicBezTo>
                  <a:pt x="203" y="340"/>
                  <a:pt x="203" y="337"/>
                  <a:pt x="201" y="335"/>
                </a:cubicBezTo>
                <a:cubicBezTo>
                  <a:pt x="196" y="332"/>
                  <a:pt x="192" y="331"/>
                  <a:pt x="186" y="330"/>
                </a:cubicBezTo>
                <a:cubicBezTo>
                  <a:pt x="182" y="330"/>
                  <a:pt x="180" y="329"/>
                  <a:pt x="176" y="329"/>
                </a:cubicBezTo>
                <a:cubicBezTo>
                  <a:pt x="171" y="329"/>
                  <a:pt x="170" y="333"/>
                  <a:pt x="168" y="337"/>
                </a:cubicBezTo>
                <a:cubicBezTo>
                  <a:pt x="166" y="341"/>
                  <a:pt x="164" y="344"/>
                  <a:pt x="161" y="347"/>
                </a:cubicBezTo>
                <a:cubicBezTo>
                  <a:pt x="160" y="349"/>
                  <a:pt x="159" y="351"/>
                  <a:pt x="157" y="351"/>
                </a:cubicBezTo>
                <a:cubicBezTo>
                  <a:pt x="153" y="351"/>
                  <a:pt x="152" y="347"/>
                  <a:pt x="149" y="345"/>
                </a:cubicBezTo>
                <a:cubicBezTo>
                  <a:pt x="149" y="345"/>
                  <a:pt x="149" y="345"/>
                  <a:pt x="149" y="345"/>
                </a:cubicBezTo>
                <a:cubicBezTo>
                  <a:pt x="146" y="343"/>
                  <a:pt x="144" y="342"/>
                  <a:pt x="141" y="340"/>
                </a:cubicBezTo>
                <a:cubicBezTo>
                  <a:pt x="138" y="338"/>
                  <a:pt x="137" y="334"/>
                  <a:pt x="133" y="333"/>
                </a:cubicBezTo>
                <a:cubicBezTo>
                  <a:pt x="128" y="331"/>
                  <a:pt x="124" y="330"/>
                  <a:pt x="119" y="328"/>
                </a:cubicBezTo>
                <a:cubicBezTo>
                  <a:pt x="116" y="326"/>
                  <a:pt x="114" y="324"/>
                  <a:pt x="112" y="320"/>
                </a:cubicBezTo>
                <a:cubicBezTo>
                  <a:pt x="109" y="317"/>
                  <a:pt x="107" y="316"/>
                  <a:pt x="104" y="314"/>
                </a:cubicBezTo>
                <a:cubicBezTo>
                  <a:pt x="102" y="312"/>
                  <a:pt x="100" y="311"/>
                  <a:pt x="98" y="309"/>
                </a:cubicBezTo>
                <a:cubicBezTo>
                  <a:pt x="96" y="305"/>
                  <a:pt x="93" y="302"/>
                  <a:pt x="89" y="302"/>
                </a:cubicBezTo>
                <a:cubicBezTo>
                  <a:pt x="87" y="302"/>
                  <a:pt x="85" y="303"/>
                  <a:pt x="83" y="303"/>
                </a:cubicBezTo>
                <a:cubicBezTo>
                  <a:pt x="80" y="303"/>
                  <a:pt x="78" y="303"/>
                  <a:pt x="76" y="301"/>
                </a:cubicBezTo>
                <a:cubicBezTo>
                  <a:pt x="73" y="299"/>
                  <a:pt x="72" y="295"/>
                  <a:pt x="69" y="293"/>
                </a:cubicBezTo>
                <a:cubicBezTo>
                  <a:pt x="67" y="292"/>
                  <a:pt x="65" y="292"/>
                  <a:pt x="62" y="291"/>
                </a:cubicBezTo>
                <a:cubicBezTo>
                  <a:pt x="57" y="291"/>
                  <a:pt x="52" y="292"/>
                  <a:pt x="48" y="287"/>
                </a:cubicBezTo>
                <a:cubicBezTo>
                  <a:pt x="48" y="287"/>
                  <a:pt x="48" y="286"/>
                  <a:pt x="48" y="285"/>
                </a:cubicBezTo>
                <a:cubicBezTo>
                  <a:pt x="46" y="283"/>
                  <a:pt x="45" y="281"/>
                  <a:pt x="45" y="278"/>
                </a:cubicBezTo>
                <a:cubicBezTo>
                  <a:pt x="45" y="275"/>
                  <a:pt x="46" y="273"/>
                  <a:pt x="46" y="270"/>
                </a:cubicBezTo>
                <a:cubicBezTo>
                  <a:pt x="46" y="266"/>
                  <a:pt x="43" y="264"/>
                  <a:pt x="43" y="260"/>
                </a:cubicBezTo>
                <a:cubicBezTo>
                  <a:pt x="42" y="255"/>
                  <a:pt x="43" y="252"/>
                  <a:pt x="41" y="248"/>
                </a:cubicBezTo>
                <a:cubicBezTo>
                  <a:pt x="40" y="245"/>
                  <a:pt x="38" y="245"/>
                  <a:pt x="36" y="243"/>
                </a:cubicBezTo>
                <a:cubicBezTo>
                  <a:pt x="34" y="240"/>
                  <a:pt x="35" y="238"/>
                  <a:pt x="34" y="235"/>
                </a:cubicBezTo>
                <a:cubicBezTo>
                  <a:pt x="33" y="232"/>
                  <a:pt x="33" y="230"/>
                  <a:pt x="31" y="227"/>
                </a:cubicBezTo>
                <a:cubicBezTo>
                  <a:pt x="30" y="224"/>
                  <a:pt x="27" y="222"/>
                  <a:pt x="27" y="218"/>
                </a:cubicBezTo>
                <a:cubicBezTo>
                  <a:pt x="27" y="216"/>
                  <a:pt x="29" y="215"/>
                  <a:pt x="31" y="214"/>
                </a:cubicBezTo>
                <a:cubicBezTo>
                  <a:pt x="33" y="213"/>
                  <a:pt x="35" y="213"/>
                  <a:pt x="36" y="212"/>
                </a:cubicBezTo>
                <a:cubicBezTo>
                  <a:pt x="38" y="212"/>
                  <a:pt x="39" y="209"/>
                  <a:pt x="41" y="209"/>
                </a:cubicBezTo>
                <a:cubicBezTo>
                  <a:pt x="45" y="209"/>
                  <a:pt x="46" y="213"/>
                  <a:pt x="48" y="216"/>
                </a:cubicBezTo>
                <a:cubicBezTo>
                  <a:pt x="51" y="220"/>
                  <a:pt x="54" y="224"/>
                  <a:pt x="60" y="224"/>
                </a:cubicBezTo>
                <a:cubicBezTo>
                  <a:pt x="66" y="224"/>
                  <a:pt x="71" y="219"/>
                  <a:pt x="71" y="213"/>
                </a:cubicBezTo>
                <a:cubicBezTo>
                  <a:pt x="71" y="204"/>
                  <a:pt x="67" y="199"/>
                  <a:pt x="64" y="190"/>
                </a:cubicBezTo>
                <a:cubicBezTo>
                  <a:pt x="62" y="187"/>
                  <a:pt x="60" y="186"/>
                  <a:pt x="59" y="182"/>
                </a:cubicBezTo>
                <a:cubicBezTo>
                  <a:pt x="56" y="176"/>
                  <a:pt x="54" y="173"/>
                  <a:pt x="52" y="166"/>
                </a:cubicBezTo>
                <a:cubicBezTo>
                  <a:pt x="50" y="160"/>
                  <a:pt x="45" y="157"/>
                  <a:pt x="45" y="149"/>
                </a:cubicBezTo>
                <a:cubicBezTo>
                  <a:pt x="45" y="146"/>
                  <a:pt x="46" y="145"/>
                  <a:pt x="47" y="142"/>
                </a:cubicBezTo>
                <a:cubicBezTo>
                  <a:pt x="48" y="139"/>
                  <a:pt x="50" y="138"/>
                  <a:pt x="50" y="135"/>
                </a:cubicBezTo>
                <a:cubicBezTo>
                  <a:pt x="50" y="132"/>
                  <a:pt x="47" y="130"/>
                  <a:pt x="45" y="127"/>
                </a:cubicBezTo>
                <a:cubicBezTo>
                  <a:pt x="41" y="123"/>
                  <a:pt x="37" y="122"/>
                  <a:pt x="32" y="118"/>
                </a:cubicBezTo>
                <a:cubicBezTo>
                  <a:pt x="29" y="116"/>
                  <a:pt x="28" y="113"/>
                  <a:pt x="27" y="110"/>
                </a:cubicBezTo>
                <a:cubicBezTo>
                  <a:pt x="24" y="104"/>
                  <a:pt x="22" y="101"/>
                  <a:pt x="19" y="95"/>
                </a:cubicBezTo>
                <a:cubicBezTo>
                  <a:pt x="16" y="87"/>
                  <a:pt x="15" y="82"/>
                  <a:pt x="10" y="75"/>
                </a:cubicBezTo>
                <a:cubicBezTo>
                  <a:pt x="5" y="67"/>
                  <a:pt x="1" y="62"/>
                  <a:pt x="0" y="52"/>
                </a:cubicBezTo>
                <a:cubicBezTo>
                  <a:pt x="0" y="52"/>
                  <a:pt x="0" y="52"/>
                  <a:pt x="0" y="52"/>
                </a:cubicBezTo>
                <a:cubicBezTo>
                  <a:pt x="3" y="52"/>
                  <a:pt x="3" y="52"/>
                  <a:pt x="3" y="52"/>
                </a:cubicBezTo>
                <a:cubicBezTo>
                  <a:pt x="5" y="52"/>
                  <a:pt x="5" y="50"/>
                  <a:pt x="7" y="49"/>
                </a:cubicBezTo>
                <a:cubicBezTo>
                  <a:pt x="11" y="47"/>
                  <a:pt x="13" y="46"/>
                  <a:pt x="17" y="44"/>
                </a:cubicBezTo>
                <a:cubicBezTo>
                  <a:pt x="23" y="41"/>
                  <a:pt x="26" y="39"/>
                  <a:pt x="32" y="35"/>
                </a:cubicBezTo>
                <a:cubicBezTo>
                  <a:pt x="33" y="34"/>
                  <a:pt x="34" y="33"/>
                  <a:pt x="36" y="32"/>
                </a:cubicBezTo>
                <a:cubicBezTo>
                  <a:pt x="37" y="31"/>
                  <a:pt x="39" y="31"/>
                  <a:pt x="40" y="30"/>
                </a:cubicBezTo>
                <a:cubicBezTo>
                  <a:pt x="43" y="29"/>
                  <a:pt x="44" y="28"/>
                  <a:pt x="46" y="26"/>
                </a:cubicBezTo>
                <a:cubicBezTo>
                  <a:pt x="50" y="25"/>
                  <a:pt x="53" y="24"/>
                  <a:pt x="58" y="24"/>
                </a:cubicBezTo>
                <a:cubicBezTo>
                  <a:pt x="65" y="24"/>
                  <a:pt x="69" y="28"/>
                  <a:pt x="75" y="31"/>
                </a:cubicBezTo>
                <a:cubicBezTo>
                  <a:pt x="82" y="35"/>
                  <a:pt x="86" y="37"/>
                  <a:pt x="93" y="40"/>
                </a:cubicBezTo>
                <a:cubicBezTo>
                  <a:pt x="96" y="41"/>
                  <a:pt x="98" y="43"/>
                  <a:pt x="101" y="44"/>
                </a:cubicBezTo>
                <a:cubicBezTo>
                  <a:pt x="114" y="50"/>
                  <a:pt x="121" y="55"/>
                  <a:pt x="134" y="60"/>
                </a:cubicBezTo>
                <a:cubicBezTo>
                  <a:pt x="138" y="61"/>
                  <a:pt x="140" y="64"/>
                  <a:pt x="144" y="64"/>
                </a:cubicBezTo>
                <a:cubicBezTo>
                  <a:pt x="150" y="64"/>
                  <a:pt x="153" y="59"/>
                  <a:pt x="159" y="59"/>
                </a:cubicBezTo>
                <a:cubicBezTo>
                  <a:pt x="162" y="59"/>
                  <a:pt x="164" y="60"/>
                  <a:pt x="166" y="61"/>
                </a:cubicBezTo>
                <a:cubicBezTo>
                  <a:pt x="171" y="63"/>
                  <a:pt x="172" y="67"/>
                  <a:pt x="176" y="67"/>
                </a:cubicBezTo>
                <a:cubicBezTo>
                  <a:pt x="179" y="67"/>
                  <a:pt x="180" y="66"/>
                  <a:pt x="183" y="65"/>
                </a:cubicBezTo>
                <a:cubicBezTo>
                  <a:pt x="188" y="63"/>
                  <a:pt x="191" y="61"/>
                  <a:pt x="195" y="57"/>
                </a:cubicBezTo>
                <a:cubicBezTo>
                  <a:pt x="199" y="53"/>
                  <a:pt x="200" y="50"/>
                  <a:pt x="204" y="45"/>
                </a:cubicBezTo>
                <a:cubicBezTo>
                  <a:pt x="206" y="44"/>
                  <a:pt x="207" y="43"/>
                  <a:pt x="208" y="42"/>
                </a:cubicBezTo>
                <a:cubicBezTo>
                  <a:pt x="209" y="41"/>
                  <a:pt x="209" y="40"/>
                  <a:pt x="210" y="40"/>
                </a:cubicBezTo>
                <a:cubicBezTo>
                  <a:pt x="215" y="40"/>
                  <a:pt x="217" y="42"/>
                  <a:pt x="222" y="42"/>
                </a:cubicBezTo>
                <a:cubicBezTo>
                  <a:pt x="227" y="42"/>
                  <a:pt x="231" y="41"/>
                  <a:pt x="236" y="41"/>
                </a:cubicBezTo>
                <a:cubicBezTo>
                  <a:pt x="239" y="41"/>
                  <a:pt x="239" y="44"/>
                  <a:pt x="240" y="47"/>
                </a:cubicBezTo>
                <a:cubicBezTo>
                  <a:pt x="241" y="49"/>
                  <a:pt x="242" y="51"/>
                  <a:pt x="244" y="53"/>
                </a:cubicBezTo>
                <a:cubicBezTo>
                  <a:pt x="247" y="56"/>
                  <a:pt x="250" y="56"/>
                  <a:pt x="254" y="57"/>
                </a:cubicBezTo>
                <a:cubicBezTo>
                  <a:pt x="261" y="58"/>
                  <a:pt x="265" y="59"/>
                  <a:pt x="273" y="59"/>
                </a:cubicBezTo>
                <a:cubicBezTo>
                  <a:pt x="276" y="59"/>
                  <a:pt x="279" y="58"/>
                  <a:pt x="282" y="56"/>
                </a:cubicBezTo>
                <a:cubicBezTo>
                  <a:pt x="284" y="55"/>
                  <a:pt x="286" y="53"/>
                  <a:pt x="289" y="53"/>
                </a:cubicBezTo>
                <a:cubicBezTo>
                  <a:pt x="292" y="53"/>
                  <a:pt x="293" y="56"/>
                  <a:pt x="297" y="56"/>
                </a:cubicBezTo>
                <a:cubicBezTo>
                  <a:pt x="302" y="56"/>
                  <a:pt x="305" y="52"/>
                  <a:pt x="310" y="49"/>
                </a:cubicBezTo>
                <a:cubicBezTo>
                  <a:pt x="314" y="47"/>
                  <a:pt x="317" y="46"/>
                  <a:pt x="322" y="45"/>
                </a:cubicBezTo>
                <a:cubicBezTo>
                  <a:pt x="331" y="42"/>
                  <a:pt x="335" y="36"/>
                  <a:pt x="344" y="36"/>
                </a:cubicBezTo>
                <a:cubicBezTo>
                  <a:pt x="348" y="36"/>
                  <a:pt x="350" y="38"/>
                  <a:pt x="354" y="40"/>
                </a:cubicBezTo>
                <a:cubicBezTo>
                  <a:pt x="356" y="42"/>
                  <a:pt x="357" y="43"/>
                  <a:pt x="359" y="43"/>
                </a:cubicBezTo>
                <a:cubicBezTo>
                  <a:pt x="363" y="43"/>
                  <a:pt x="366" y="40"/>
                  <a:pt x="370" y="38"/>
                </a:cubicBezTo>
                <a:cubicBezTo>
                  <a:pt x="374" y="36"/>
                  <a:pt x="376" y="36"/>
                  <a:pt x="380" y="34"/>
                </a:cubicBezTo>
                <a:cubicBezTo>
                  <a:pt x="383" y="32"/>
                  <a:pt x="384" y="29"/>
                  <a:pt x="385" y="25"/>
                </a:cubicBezTo>
                <a:cubicBezTo>
                  <a:pt x="387" y="22"/>
                  <a:pt x="388" y="20"/>
                  <a:pt x="390" y="17"/>
                </a:cubicBezTo>
                <a:cubicBezTo>
                  <a:pt x="390" y="16"/>
                  <a:pt x="389" y="15"/>
                  <a:pt x="390" y="15"/>
                </a:cubicBezTo>
                <a:cubicBezTo>
                  <a:pt x="390" y="14"/>
                  <a:pt x="391" y="14"/>
                  <a:pt x="392" y="14"/>
                </a:cubicBezTo>
                <a:cubicBezTo>
                  <a:pt x="392" y="14"/>
                  <a:pt x="393" y="14"/>
                  <a:pt x="394" y="14"/>
                </a:cubicBezTo>
                <a:cubicBezTo>
                  <a:pt x="397" y="14"/>
                  <a:pt x="399" y="13"/>
                  <a:pt x="402" y="12"/>
                </a:cubicBezTo>
                <a:cubicBezTo>
                  <a:pt x="406" y="12"/>
                  <a:pt x="409" y="13"/>
                  <a:pt x="412" y="12"/>
                </a:cubicBezTo>
                <a:cubicBezTo>
                  <a:pt x="416" y="11"/>
                  <a:pt x="417" y="9"/>
                  <a:pt x="420" y="8"/>
                </a:cubicBezTo>
                <a:cubicBezTo>
                  <a:pt x="425" y="6"/>
                  <a:pt x="427" y="6"/>
                  <a:pt x="432" y="5"/>
                </a:cubicBezTo>
                <a:cubicBezTo>
                  <a:pt x="435" y="4"/>
                  <a:pt x="437" y="2"/>
                  <a:pt x="440" y="2"/>
                </a:cubicBezTo>
                <a:cubicBezTo>
                  <a:pt x="442" y="2"/>
                  <a:pt x="443" y="3"/>
                  <a:pt x="444" y="3"/>
                </a:cubicBezTo>
                <a:cubicBezTo>
                  <a:pt x="448" y="4"/>
                  <a:pt x="451" y="3"/>
                  <a:pt x="455" y="3"/>
                </a:cubicBezTo>
                <a:cubicBezTo>
                  <a:pt x="470" y="3"/>
                  <a:pt x="479" y="0"/>
                  <a:pt x="494" y="0"/>
                </a:cubicBezTo>
                <a:cubicBezTo>
                  <a:pt x="495" y="0"/>
                  <a:pt x="497" y="1"/>
                  <a:pt x="498" y="1"/>
                </a:cubicBezTo>
                <a:cubicBezTo>
                  <a:pt x="498" y="2"/>
                  <a:pt x="498" y="3"/>
                  <a:pt x="499" y="3"/>
                </a:cubicBezTo>
                <a:cubicBezTo>
                  <a:pt x="501" y="5"/>
                  <a:pt x="504" y="5"/>
                  <a:pt x="507" y="5"/>
                </a:cubicBezTo>
                <a:cubicBezTo>
                  <a:pt x="512" y="6"/>
                  <a:pt x="516" y="5"/>
                  <a:pt x="521" y="7"/>
                </a:cubicBezTo>
                <a:cubicBezTo>
                  <a:pt x="524" y="8"/>
                  <a:pt x="526" y="10"/>
                  <a:pt x="529" y="12"/>
                </a:cubicBezTo>
                <a:cubicBezTo>
                  <a:pt x="536" y="16"/>
                  <a:pt x="541" y="18"/>
                  <a:pt x="547" y="22"/>
                </a:cubicBezTo>
                <a:cubicBezTo>
                  <a:pt x="547" y="22"/>
                  <a:pt x="547" y="22"/>
                  <a:pt x="547" y="22"/>
                </a:cubicBezTo>
                <a:cubicBezTo>
                  <a:pt x="545" y="25"/>
                  <a:pt x="542" y="25"/>
                  <a:pt x="540" y="28"/>
                </a:cubicBezTo>
                <a:cubicBezTo>
                  <a:pt x="540" y="29"/>
                  <a:pt x="540" y="29"/>
                  <a:pt x="540" y="30"/>
                </a:cubicBezTo>
                <a:cubicBezTo>
                  <a:pt x="543" y="31"/>
                  <a:pt x="544" y="32"/>
                  <a:pt x="546" y="32"/>
                </a:cubicBezTo>
                <a:cubicBezTo>
                  <a:pt x="549" y="32"/>
                  <a:pt x="550" y="32"/>
                  <a:pt x="552" y="33"/>
                </a:cubicBezTo>
                <a:cubicBezTo>
                  <a:pt x="554" y="34"/>
                  <a:pt x="555" y="34"/>
                  <a:pt x="555" y="36"/>
                </a:cubicBezTo>
                <a:cubicBezTo>
                  <a:pt x="555" y="38"/>
                  <a:pt x="554" y="40"/>
                  <a:pt x="554" y="42"/>
                </a:cubicBezTo>
                <a:cubicBezTo>
                  <a:pt x="553" y="47"/>
                  <a:pt x="555" y="50"/>
                  <a:pt x="552" y="54"/>
                </a:cubicBezTo>
                <a:cubicBezTo>
                  <a:pt x="550" y="58"/>
                  <a:pt x="547" y="60"/>
                  <a:pt x="544" y="63"/>
                </a:cubicBezTo>
                <a:cubicBezTo>
                  <a:pt x="542" y="66"/>
                  <a:pt x="540" y="67"/>
                  <a:pt x="540" y="70"/>
                </a:cubicBezTo>
                <a:cubicBezTo>
                  <a:pt x="540" y="73"/>
                  <a:pt x="541" y="73"/>
                  <a:pt x="542" y="75"/>
                </a:cubicBezTo>
                <a:cubicBezTo>
                  <a:pt x="542" y="78"/>
                  <a:pt x="542" y="81"/>
                  <a:pt x="543" y="83"/>
                </a:cubicBezTo>
                <a:cubicBezTo>
                  <a:pt x="545" y="87"/>
                  <a:pt x="549" y="85"/>
                  <a:pt x="553" y="85"/>
                </a:cubicBezTo>
                <a:cubicBezTo>
                  <a:pt x="553" y="92"/>
                  <a:pt x="554" y="95"/>
                  <a:pt x="554" y="101"/>
                </a:cubicBezTo>
                <a:cubicBezTo>
                  <a:pt x="554" y="102"/>
                  <a:pt x="555" y="103"/>
                  <a:pt x="555" y="103"/>
                </a:cubicBezTo>
                <a:cubicBezTo>
                  <a:pt x="555" y="118"/>
                  <a:pt x="555" y="118"/>
                  <a:pt x="555" y="118"/>
                </a:cubicBezTo>
                <a:cubicBezTo>
                  <a:pt x="555" y="123"/>
                  <a:pt x="554" y="126"/>
                  <a:pt x="551" y="130"/>
                </a:cubicBezTo>
                <a:cubicBezTo>
                  <a:pt x="549" y="133"/>
                  <a:pt x="547" y="134"/>
                  <a:pt x="547" y="136"/>
                </a:cubicBezTo>
                <a:cubicBezTo>
                  <a:pt x="547" y="138"/>
                  <a:pt x="549" y="138"/>
                  <a:pt x="550" y="139"/>
                </a:cubicBezTo>
                <a:cubicBezTo>
                  <a:pt x="552" y="140"/>
                  <a:pt x="552" y="142"/>
                  <a:pt x="553" y="143"/>
                </a:cubicBezTo>
                <a:cubicBezTo>
                  <a:pt x="555" y="146"/>
                  <a:pt x="556" y="148"/>
                  <a:pt x="558" y="151"/>
                </a:cubicBezTo>
                <a:cubicBezTo>
                  <a:pt x="563" y="156"/>
                  <a:pt x="566" y="158"/>
                  <a:pt x="571" y="163"/>
                </a:cubicBezTo>
                <a:cubicBezTo>
                  <a:pt x="576" y="167"/>
                  <a:pt x="578" y="170"/>
                  <a:pt x="582" y="174"/>
                </a:cubicBezTo>
                <a:cubicBezTo>
                  <a:pt x="587" y="180"/>
                  <a:pt x="590" y="185"/>
                  <a:pt x="598" y="185"/>
                </a:cubicBezTo>
                <a:cubicBezTo>
                  <a:pt x="622" y="175"/>
                  <a:pt x="622" y="175"/>
                  <a:pt x="622" y="175"/>
                </a:cubicBezTo>
                <a:cubicBezTo>
                  <a:pt x="624" y="182"/>
                  <a:pt x="629" y="185"/>
                  <a:pt x="635" y="188"/>
                </a:cubicBezTo>
                <a:cubicBezTo>
                  <a:pt x="641" y="191"/>
                  <a:pt x="644" y="192"/>
                  <a:pt x="649" y="194"/>
                </a:cubicBezTo>
                <a:cubicBezTo>
                  <a:pt x="655" y="197"/>
                  <a:pt x="657" y="201"/>
                  <a:pt x="663" y="203"/>
                </a:cubicBezTo>
                <a:cubicBezTo>
                  <a:pt x="666" y="204"/>
                  <a:pt x="669" y="204"/>
                  <a:pt x="672" y="204"/>
                </a:cubicBezTo>
                <a:cubicBezTo>
                  <a:pt x="675" y="205"/>
                  <a:pt x="677" y="206"/>
                  <a:pt x="680" y="206"/>
                </a:cubicBezTo>
                <a:cubicBezTo>
                  <a:pt x="690" y="206"/>
                  <a:pt x="690" y="206"/>
                  <a:pt x="690" y="206"/>
                </a:cubicBezTo>
                <a:cubicBezTo>
                  <a:pt x="693" y="206"/>
                  <a:pt x="695" y="205"/>
                  <a:pt x="699" y="205"/>
                </a:cubicBezTo>
                <a:cubicBezTo>
                  <a:pt x="711" y="205"/>
                  <a:pt x="715" y="218"/>
                  <a:pt x="728" y="218"/>
                </a:cubicBezTo>
                <a:cubicBezTo>
                  <a:pt x="733" y="218"/>
                  <a:pt x="735" y="215"/>
                  <a:pt x="740" y="215"/>
                </a:cubicBezTo>
                <a:cubicBezTo>
                  <a:pt x="745" y="215"/>
                  <a:pt x="747" y="219"/>
                  <a:pt x="751" y="219"/>
                </a:cubicBezTo>
                <a:cubicBezTo>
                  <a:pt x="761" y="219"/>
                  <a:pt x="765" y="210"/>
                  <a:pt x="775" y="210"/>
                </a:cubicBezTo>
                <a:cubicBezTo>
                  <a:pt x="777" y="210"/>
                  <a:pt x="778" y="212"/>
                  <a:pt x="779" y="213"/>
                </a:cubicBezTo>
                <a:cubicBezTo>
                  <a:pt x="782" y="216"/>
                  <a:pt x="784" y="218"/>
                  <a:pt x="786" y="221"/>
                </a:cubicBezTo>
                <a:cubicBezTo>
                  <a:pt x="789" y="226"/>
                  <a:pt x="791" y="227"/>
                  <a:pt x="795" y="230"/>
                </a:cubicBezTo>
                <a:cubicBezTo>
                  <a:pt x="797" y="231"/>
                  <a:pt x="799" y="232"/>
                  <a:pt x="801" y="233"/>
                </a:cubicBezTo>
                <a:cubicBezTo>
                  <a:pt x="805" y="235"/>
                  <a:pt x="807" y="234"/>
                  <a:pt x="810" y="236"/>
                </a:cubicBezTo>
                <a:cubicBezTo>
                  <a:pt x="813" y="237"/>
                  <a:pt x="813" y="241"/>
                  <a:pt x="813" y="244"/>
                </a:cubicBezTo>
                <a:cubicBezTo>
                  <a:pt x="814" y="248"/>
                  <a:pt x="813" y="251"/>
                  <a:pt x="814" y="254"/>
                </a:cubicBezTo>
                <a:cubicBezTo>
                  <a:pt x="817" y="259"/>
                  <a:pt x="822" y="258"/>
                  <a:pt x="827" y="259"/>
                </a:cubicBezTo>
                <a:cubicBezTo>
                  <a:pt x="831" y="259"/>
                  <a:pt x="834" y="259"/>
                  <a:pt x="837" y="261"/>
                </a:cubicBezTo>
                <a:cubicBezTo>
                  <a:pt x="842" y="264"/>
                  <a:pt x="845" y="268"/>
                  <a:pt x="851" y="269"/>
                </a:cubicBezTo>
                <a:cubicBezTo>
                  <a:pt x="851" y="265"/>
                  <a:pt x="851" y="265"/>
                  <a:pt x="851" y="265"/>
                </a:cubicBezTo>
                <a:cubicBezTo>
                  <a:pt x="851" y="264"/>
                  <a:pt x="850" y="263"/>
                  <a:pt x="850" y="262"/>
                </a:cubicBezTo>
                <a:cubicBezTo>
                  <a:pt x="849" y="260"/>
                  <a:pt x="849" y="258"/>
                  <a:pt x="849" y="256"/>
                </a:cubicBezTo>
                <a:cubicBezTo>
                  <a:pt x="849" y="249"/>
                  <a:pt x="849" y="249"/>
                  <a:pt x="849" y="249"/>
                </a:cubicBezTo>
                <a:cubicBezTo>
                  <a:pt x="854" y="252"/>
                  <a:pt x="858" y="253"/>
                  <a:pt x="863" y="256"/>
                </a:cubicBezTo>
                <a:cubicBezTo>
                  <a:pt x="866" y="257"/>
                  <a:pt x="867" y="260"/>
                  <a:pt x="870" y="261"/>
                </a:cubicBezTo>
                <a:cubicBezTo>
                  <a:pt x="873" y="262"/>
                  <a:pt x="875" y="263"/>
                  <a:pt x="878" y="263"/>
                </a:cubicBezTo>
                <a:cubicBezTo>
                  <a:pt x="879" y="261"/>
                  <a:pt x="879" y="261"/>
                  <a:pt x="879" y="261"/>
                </a:cubicBezTo>
                <a:cubicBezTo>
                  <a:pt x="879" y="252"/>
                  <a:pt x="879" y="252"/>
                  <a:pt x="879" y="252"/>
                </a:cubicBezTo>
                <a:cubicBezTo>
                  <a:pt x="879" y="248"/>
                  <a:pt x="882" y="247"/>
                  <a:pt x="885" y="246"/>
                </a:cubicBezTo>
                <a:cubicBezTo>
                  <a:pt x="887" y="246"/>
                  <a:pt x="888" y="245"/>
                  <a:pt x="890" y="244"/>
                </a:cubicBezTo>
                <a:cubicBezTo>
                  <a:pt x="894" y="244"/>
                  <a:pt x="894" y="244"/>
                  <a:pt x="894" y="244"/>
                </a:cubicBezTo>
                <a:cubicBezTo>
                  <a:pt x="897" y="244"/>
                  <a:pt x="897" y="241"/>
                  <a:pt x="898" y="239"/>
                </a:cubicBezTo>
                <a:cubicBezTo>
                  <a:pt x="900" y="234"/>
                  <a:pt x="899" y="229"/>
                  <a:pt x="903" y="225"/>
                </a:cubicBezTo>
                <a:cubicBezTo>
                  <a:pt x="906" y="221"/>
                  <a:pt x="911" y="222"/>
                  <a:pt x="916" y="220"/>
                </a:cubicBezTo>
                <a:cubicBezTo>
                  <a:pt x="918" y="220"/>
                  <a:pt x="919" y="220"/>
                  <a:pt x="920" y="219"/>
                </a:cubicBezTo>
                <a:cubicBezTo>
                  <a:pt x="920" y="219"/>
                  <a:pt x="920" y="219"/>
                  <a:pt x="920" y="219"/>
                </a:cubicBezTo>
                <a:cubicBezTo>
                  <a:pt x="924" y="220"/>
                  <a:pt x="927" y="221"/>
                  <a:pt x="931" y="223"/>
                </a:cubicBezTo>
                <a:cubicBezTo>
                  <a:pt x="932" y="224"/>
                  <a:pt x="934" y="224"/>
                  <a:pt x="935" y="225"/>
                </a:cubicBezTo>
                <a:cubicBezTo>
                  <a:pt x="936" y="226"/>
                  <a:pt x="936" y="227"/>
                  <a:pt x="937" y="229"/>
                </a:cubicBezTo>
                <a:cubicBezTo>
                  <a:pt x="938" y="232"/>
                  <a:pt x="941" y="234"/>
                  <a:pt x="943" y="237"/>
                </a:cubicBezTo>
                <a:cubicBezTo>
                  <a:pt x="946" y="241"/>
                  <a:pt x="948" y="244"/>
                  <a:pt x="950" y="249"/>
                </a:cubicBezTo>
                <a:cubicBezTo>
                  <a:pt x="951" y="251"/>
                  <a:pt x="952" y="253"/>
                  <a:pt x="953" y="255"/>
                </a:cubicBezTo>
                <a:cubicBezTo>
                  <a:pt x="955" y="258"/>
                  <a:pt x="956" y="260"/>
                  <a:pt x="957" y="263"/>
                </a:cubicBezTo>
                <a:cubicBezTo>
                  <a:pt x="961" y="273"/>
                  <a:pt x="960" y="280"/>
                  <a:pt x="963" y="290"/>
                </a:cubicBezTo>
                <a:cubicBezTo>
                  <a:pt x="964" y="292"/>
                  <a:pt x="966" y="292"/>
                  <a:pt x="966" y="294"/>
                </a:cubicBezTo>
                <a:cubicBezTo>
                  <a:pt x="969" y="301"/>
                  <a:pt x="971" y="305"/>
                  <a:pt x="973" y="312"/>
                </a:cubicBezTo>
                <a:cubicBezTo>
                  <a:pt x="973" y="313"/>
                  <a:pt x="974" y="314"/>
                  <a:pt x="974" y="316"/>
                </a:cubicBezTo>
                <a:cubicBezTo>
                  <a:pt x="974" y="331"/>
                  <a:pt x="974" y="331"/>
                  <a:pt x="974" y="331"/>
                </a:cubicBezTo>
                <a:cubicBezTo>
                  <a:pt x="974" y="332"/>
                  <a:pt x="975" y="332"/>
                  <a:pt x="975" y="333"/>
                </a:cubicBezTo>
                <a:cubicBezTo>
                  <a:pt x="975" y="334"/>
                  <a:pt x="975" y="336"/>
                  <a:pt x="975" y="337"/>
                </a:cubicBezTo>
                <a:cubicBezTo>
                  <a:pt x="977" y="348"/>
                  <a:pt x="981" y="353"/>
                  <a:pt x="981" y="364"/>
                </a:cubicBezTo>
                <a:cubicBezTo>
                  <a:pt x="981" y="367"/>
                  <a:pt x="980" y="369"/>
                  <a:pt x="979" y="371"/>
                </a:cubicBezTo>
                <a:cubicBezTo>
                  <a:pt x="979" y="374"/>
                  <a:pt x="979" y="376"/>
                  <a:pt x="979" y="378"/>
                </a:cubicBezTo>
                <a:cubicBezTo>
                  <a:pt x="979" y="385"/>
                  <a:pt x="979" y="389"/>
                  <a:pt x="980" y="395"/>
                </a:cubicBezTo>
                <a:cubicBezTo>
                  <a:pt x="981" y="399"/>
                  <a:pt x="984" y="401"/>
                  <a:pt x="985" y="405"/>
                </a:cubicBezTo>
                <a:cubicBezTo>
                  <a:pt x="985" y="405"/>
                  <a:pt x="985" y="405"/>
                  <a:pt x="985" y="405"/>
                </a:cubicBezTo>
                <a:cubicBezTo>
                  <a:pt x="983" y="407"/>
                  <a:pt x="982" y="408"/>
                  <a:pt x="980" y="410"/>
                </a:cubicBezTo>
                <a:cubicBezTo>
                  <a:pt x="978" y="411"/>
                  <a:pt x="977" y="412"/>
                  <a:pt x="976" y="413"/>
                </a:cubicBezTo>
                <a:cubicBezTo>
                  <a:pt x="976" y="414"/>
                  <a:pt x="976" y="415"/>
                  <a:pt x="976" y="415"/>
                </a:cubicBezTo>
                <a:cubicBezTo>
                  <a:pt x="975" y="416"/>
                  <a:pt x="975" y="417"/>
                  <a:pt x="974" y="417"/>
                </a:cubicBezTo>
                <a:cubicBezTo>
                  <a:pt x="972" y="417"/>
                  <a:pt x="970" y="416"/>
                  <a:pt x="968" y="414"/>
                </a:cubicBezTo>
                <a:cubicBezTo>
                  <a:pt x="967" y="413"/>
                  <a:pt x="967" y="410"/>
                  <a:pt x="965" y="410"/>
                </a:cubicBezTo>
                <a:cubicBezTo>
                  <a:pt x="964" y="410"/>
                  <a:pt x="964" y="411"/>
                  <a:pt x="963" y="411"/>
                </a:cubicBezTo>
                <a:cubicBezTo>
                  <a:pt x="963" y="430"/>
                  <a:pt x="963" y="430"/>
                  <a:pt x="963" y="430"/>
                </a:cubicBezTo>
                <a:cubicBezTo>
                  <a:pt x="963" y="435"/>
                  <a:pt x="964" y="437"/>
                  <a:pt x="964" y="442"/>
                </a:cubicBezTo>
                <a:cubicBezTo>
                  <a:pt x="964" y="449"/>
                  <a:pt x="964" y="449"/>
                  <a:pt x="964" y="449"/>
                </a:cubicBezTo>
                <a:cubicBezTo>
                  <a:pt x="961" y="449"/>
                  <a:pt x="961" y="449"/>
                  <a:pt x="961" y="449"/>
                </a:cubicBezTo>
                <a:cubicBezTo>
                  <a:pt x="957" y="448"/>
                  <a:pt x="954" y="447"/>
                  <a:pt x="951" y="445"/>
                </a:cubicBezTo>
                <a:cubicBezTo>
                  <a:pt x="949" y="444"/>
                  <a:pt x="949" y="442"/>
                  <a:pt x="947" y="442"/>
                </a:cubicBezTo>
                <a:cubicBezTo>
                  <a:pt x="944" y="442"/>
                  <a:pt x="943" y="445"/>
                  <a:pt x="941" y="44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TextBox 68">
            <a:extLst>
              <a:ext uri="{FF2B5EF4-FFF2-40B4-BE49-F238E27FC236}">
                <a16:creationId xmlns:a16="http://schemas.microsoft.com/office/drawing/2014/main" id="{ABB2B2D1-B40B-4D9D-B46C-407C679CCE71}"/>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CHINA MAP</a:t>
            </a:r>
          </a:p>
          <a:p>
            <a:r>
              <a:rPr lang="en-US" dirty="0">
                <a:solidFill>
                  <a:srgbClr val="56595E"/>
                </a:solidFill>
                <a:latin typeface="Candara" panose="020E0502030303020204" pitchFamily="34" charset="0"/>
              </a:rPr>
              <a:t>Your Subtitle</a:t>
            </a:r>
          </a:p>
        </p:txBody>
      </p:sp>
      <p:sp>
        <p:nvSpPr>
          <p:cNvPr id="70" name="TextBox 69">
            <a:extLst>
              <a:ext uri="{FF2B5EF4-FFF2-40B4-BE49-F238E27FC236}">
                <a16:creationId xmlns:a16="http://schemas.microsoft.com/office/drawing/2014/main" id="{C52DD274-CD77-46EC-B1B9-F150E5DC579D}"/>
              </a:ext>
            </a:extLst>
          </p:cNvPr>
          <p:cNvSpPr txBox="1"/>
          <p:nvPr/>
        </p:nvSpPr>
        <p:spPr>
          <a:xfrm>
            <a:off x="9768840" y="1283762"/>
            <a:ext cx="2423160" cy="1923604"/>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6BDF9798-254E-4632-8717-B824A93D0C5B}"/>
              </a:ext>
            </a:extLst>
          </p:cNvPr>
          <p:cNvSpPr txBox="1"/>
          <p:nvPr/>
        </p:nvSpPr>
        <p:spPr>
          <a:xfrm>
            <a:off x="9358730" y="4534643"/>
            <a:ext cx="2854118" cy="1723549"/>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219AE415-2C15-418D-80F6-A063ABD3056B}"/>
              </a:ext>
            </a:extLst>
          </p:cNvPr>
          <p:cNvSpPr txBox="1"/>
          <p:nvPr/>
        </p:nvSpPr>
        <p:spPr>
          <a:xfrm>
            <a:off x="159830" y="2792505"/>
            <a:ext cx="1936301" cy="2508379"/>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73" name="Group 72">
            <a:extLst>
              <a:ext uri="{FF2B5EF4-FFF2-40B4-BE49-F238E27FC236}">
                <a16:creationId xmlns:a16="http://schemas.microsoft.com/office/drawing/2014/main" id="{24AEB328-1987-443B-ADC7-564E7240BB33}"/>
              </a:ext>
            </a:extLst>
          </p:cNvPr>
          <p:cNvGrpSpPr/>
          <p:nvPr/>
        </p:nvGrpSpPr>
        <p:grpSpPr>
          <a:xfrm>
            <a:off x="1066801" y="2238247"/>
            <a:ext cx="2743200" cy="508758"/>
            <a:chOff x="1066801" y="2238247"/>
            <a:chExt cx="2743200" cy="508758"/>
          </a:xfrm>
          <a:solidFill>
            <a:srgbClr val="36B8E3"/>
          </a:solidFill>
        </p:grpSpPr>
        <p:sp>
          <p:nvSpPr>
            <p:cNvPr id="74" name="Freeform: Shape 73">
              <a:extLst>
                <a:ext uri="{FF2B5EF4-FFF2-40B4-BE49-F238E27FC236}">
                  <a16:creationId xmlns:a16="http://schemas.microsoft.com/office/drawing/2014/main" id="{F1C078E9-B2B5-4AE9-9A0F-A5A361CED86A}"/>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 Box 10">
              <a:extLst>
                <a:ext uri="{FF2B5EF4-FFF2-40B4-BE49-F238E27FC236}">
                  <a16:creationId xmlns:a16="http://schemas.microsoft.com/office/drawing/2014/main" id="{B55C5341-B618-4F85-8474-6917082E8DA9}"/>
                </a:ext>
              </a:extLst>
            </p:cNvPr>
            <p:cNvSpPr txBox="1">
              <a:spLocks noChangeArrowheads="1"/>
            </p:cNvSpPr>
            <p:nvPr/>
          </p:nvSpPr>
          <p:spPr bwMode="auto">
            <a:xfrm>
              <a:off x="1356365" y="2323349"/>
              <a:ext cx="2011680" cy="338554"/>
            </a:xfrm>
            <a:prstGeom prst="rect">
              <a:avLst/>
            </a:prstGeom>
            <a:grp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25" name="Group 124">
            <a:extLst>
              <a:ext uri="{FF2B5EF4-FFF2-40B4-BE49-F238E27FC236}">
                <a16:creationId xmlns:a16="http://schemas.microsoft.com/office/drawing/2014/main" id="{6BD4F7D9-D12E-401A-93AC-4C2B5BF33AAB}"/>
              </a:ext>
            </a:extLst>
          </p:cNvPr>
          <p:cNvGrpSpPr/>
          <p:nvPr/>
        </p:nvGrpSpPr>
        <p:grpSpPr>
          <a:xfrm>
            <a:off x="8305800" y="675620"/>
            <a:ext cx="2743200" cy="508758"/>
            <a:chOff x="7772400" y="675620"/>
            <a:chExt cx="2743200" cy="508758"/>
          </a:xfrm>
        </p:grpSpPr>
        <p:sp>
          <p:nvSpPr>
            <p:cNvPr id="126" name="Freeform: Shape 125">
              <a:extLst>
                <a:ext uri="{FF2B5EF4-FFF2-40B4-BE49-F238E27FC236}">
                  <a16:creationId xmlns:a16="http://schemas.microsoft.com/office/drawing/2014/main" id="{9E3DB4E6-29F0-4ADE-A8DC-6395E533FE4E}"/>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 Box 10">
              <a:extLst>
                <a:ext uri="{FF2B5EF4-FFF2-40B4-BE49-F238E27FC236}">
                  <a16:creationId xmlns:a16="http://schemas.microsoft.com/office/drawing/2014/main" id="{29306873-6E8A-4FDA-A8A5-E4556AC1E6EE}"/>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28" name="Group 127">
            <a:extLst>
              <a:ext uri="{FF2B5EF4-FFF2-40B4-BE49-F238E27FC236}">
                <a16:creationId xmlns:a16="http://schemas.microsoft.com/office/drawing/2014/main" id="{045979E8-E23C-47B9-9676-75ED3E6599A2}"/>
              </a:ext>
            </a:extLst>
          </p:cNvPr>
          <p:cNvGrpSpPr/>
          <p:nvPr/>
        </p:nvGrpSpPr>
        <p:grpSpPr>
          <a:xfrm>
            <a:off x="7908142" y="3707879"/>
            <a:ext cx="2743200" cy="508758"/>
            <a:chOff x="8831418" y="3906966"/>
            <a:chExt cx="2743200" cy="508758"/>
          </a:xfrm>
        </p:grpSpPr>
        <p:sp>
          <p:nvSpPr>
            <p:cNvPr id="129" name="Freeform: Shape 128">
              <a:extLst>
                <a:ext uri="{FF2B5EF4-FFF2-40B4-BE49-F238E27FC236}">
                  <a16:creationId xmlns:a16="http://schemas.microsoft.com/office/drawing/2014/main" id="{F2EBD342-5100-4037-A0A8-AAE492850210}"/>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0" name="Text Box 10">
              <a:extLst>
                <a:ext uri="{FF2B5EF4-FFF2-40B4-BE49-F238E27FC236}">
                  <a16:creationId xmlns:a16="http://schemas.microsoft.com/office/drawing/2014/main" id="{3B65453F-9E91-420F-B3C6-5F85400C6804}"/>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31" name="Group 130">
            <a:extLst>
              <a:ext uri="{FF2B5EF4-FFF2-40B4-BE49-F238E27FC236}">
                <a16:creationId xmlns:a16="http://schemas.microsoft.com/office/drawing/2014/main" id="{6926A7C6-CA50-4D62-9198-D255C20B0AD6}"/>
              </a:ext>
            </a:extLst>
          </p:cNvPr>
          <p:cNvGrpSpPr/>
          <p:nvPr/>
        </p:nvGrpSpPr>
        <p:grpSpPr>
          <a:xfrm>
            <a:off x="3564433" y="1937101"/>
            <a:ext cx="1097280" cy="1375905"/>
            <a:chOff x="3564433" y="1937101"/>
            <a:chExt cx="1097280" cy="1375905"/>
          </a:xfrm>
          <a:effectLst>
            <a:outerShdw blurRad="76200" dir="18900000" sy="23000" kx="-1200000" algn="bl" rotWithShape="0">
              <a:prstClr val="black">
                <a:alpha val="13000"/>
              </a:prstClr>
            </a:outerShdw>
          </a:effectLst>
        </p:grpSpPr>
        <p:sp>
          <p:nvSpPr>
            <p:cNvPr id="132" name="Freeform: Shape 131">
              <a:extLst>
                <a:ext uri="{FF2B5EF4-FFF2-40B4-BE49-F238E27FC236}">
                  <a16:creationId xmlns:a16="http://schemas.microsoft.com/office/drawing/2014/main" id="{5B7DA6D8-0815-4A88-BDE1-B7985DBF2244}"/>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3" name="Oval 132">
              <a:extLst>
                <a:ext uri="{FF2B5EF4-FFF2-40B4-BE49-F238E27FC236}">
                  <a16:creationId xmlns:a16="http://schemas.microsoft.com/office/drawing/2014/main" id="{AFB0DCF9-6090-4179-A837-AB51E73CD821}"/>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4" name="Graphic 26" descr="Hike">
              <a:extLst>
                <a:ext uri="{FF2B5EF4-FFF2-40B4-BE49-F238E27FC236}">
                  <a16:creationId xmlns:a16="http://schemas.microsoft.com/office/drawing/2014/main" id="{3E2FE2B0-33B8-4009-AB39-B324D43BDE37}"/>
                </a:ext>
              </a:extLst>
            </p:cNvPr>
            <p:cNvGrpSpPr>
              <a:grpSpLocks noChangeAspect="1"/>
            </p:cNvGrpSpPr>
            <p:nvPr/>
          </p:nvGrpSpPr>
          <p:grpSpPr>
            <a:xfrm>
              <a:off x="3835579" y="2208930"/>
              <a:ext cx="548640" cy="548640"/>
              <a:chOff x="5638800" y="2971800"/>
              <a:chExt cx="914400" cy="914400"/>
            </a:xfrm>
            <a:solidFill>
              <a:srgbClr val="4D4D4D"/>
            </a:solidFill>
          </p:grpSpPr>
          <p:sp>
            <p:nvSpPr>
              <p:cNvPr id="135" name="Freeform: Shape 134">
                <a:extLst>
                  <a:ext uri="{FF2B5EF4-FFF2-40B4-BE49-F238E27FC236}">
                    <a16:creationId xmlns:a16="http://schemas.microsoft.com/office/drawing/2014/main" id="{CCF4B11C-CC51-4D3E-BFF3-2666D1B11040}"/>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36" name="Freeform: Shape 135">
                <a:extLst>
                  <a:ext uri="{FF2B5EF4-FFF2-40B4-BE49-F238E27FC236}">
                    <a16:creationId xmlns:a16="http://schemas.microsoft.com/office/drawing/2014/main" id="{7D0E27D0-1BC7-4A89-A83E-2183BBF756E3}"/>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37" name="Freeform: Shape 136">
                <a:extLst>
                  <a:ext uri="{FF2B5EF4-FFF2-40B4-BE49-F238E27FC236}">
                    <a16:creationId xmlns:a16="http://schemas.microsoft.com/office/drawing/2014/main" id="{A313EFCC-CCB9-48C9-AF3B-F823D0DAED97}"/>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138" name="Group 137">
            <a:extLst>
              <a:ext uri="{FF2B5EF4-FFF2-40B4-BE49-F238E27FC236}">
                <a16:creationId xmlns:a16="http://schemas.microsoft.com/office/drawing/2014/main" id="{FA3BBB94-C721-450B-B91A-E6EE6BFA1F94}"/>
              </a:ext>
            </a:extLst>
          </p:cNvPr>
          <p:cNvGrpSpPr/>
          <p:nvPr/>
        </p:nvGrpSpPr>
        <p:grpSpPr>
          <a:xfrm>
            <a:off x="7539617" y="376695"/>
            <a:ext cx="1097280" cy="1375905"/>
            <a:chOff x="7006217" y="376695"/>
            <a:chExt cx="1097280" cy="1375905"/>
          </a:xfrm>
          <a:effectLst>
            <a:outerShdw blurRad="76200" dir="18900000" sy="23000" kx="-1200000" algn="bl" rotWithShape="0">
              <a:prstClr val="black">
                <a:alpha val="13000"/>
              </a:prstClr>
            </a:outerShdw>
          </a:effectLst>
        </p:grpSpPr>
        <p:sp>
          <p:nvSpPr>
            <p:cNvPr id="139" name="Freeform: Shape 138">
              <a:extLst>
                <a:ext uri="{FF2B5EF4-FFF2-40B4-BE49-F238E27FC236}">
                  <a16:creationId xmlns:a16="http://schemas.microsoft.com/office/drawing/2014/main" id="{D8EE8E55-6F64-4345-AFFA-F7F02E15D5D6}"/>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0" name="Oval 139">
              <a:extLst>
                <a:ext uri="{FF2B5EF4-FFF2-40B4-BE49-F238E27FC236}">
                  <a16:creationId xmlns:a16="http://schemas.microsoft.com/office/drawing/2014/main" id="{F4F54032-60A3-48A5-86C0-600CFD4ADC90}"/>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1" name="Graphic 140" descr="Tent">
              <a:extLst>
                <a:ext uri="{FF2B5EF4-FFF2-40B4-BE49-F238E27FC236}">
                  <a16:creationId xmlns:a16="http://schemas.microsoft.com/office/drawing/2014/main" id="{7E357AC1-DAF6-4524-BDDE-FC3143F04AE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142" name="Group 141">
            <a:extLst>
              <a:ext uri="{FF2B5EF4-FFF2-40B4-BE49-F238E27FC236}">
                <a16:creationId xmlns:a16="http://schemas.microsoft.com/office/drawing/2014/main" id="{8FE1CB58-A4A4-4D19-A252-9656A2D18A79}"/>
              </a:ext>
            </a:extLst>
          </p:cNvPr>
          <p:cNvGrpSpPr/>
          <p:nvPr/>
        </p:nvGrpSpPr>
        <p:grpSpPr>
          <a:xfrm>
            <a:off x="6934200" y="3429000"/>
            <a:ext cx="1097280" cy="1375905"/>
            <a:chOff x="7857476" y="3628087"/>
            <a:chExt cx="1097280" cy="1375905"/>
          </a:xfrm>
          <a:effectLst>
            <a:outerShdw blurRad="76200" dir="18900000" sy="23000" kx="-1200000" algn="bl" rotWithShape="0">
              <a:prstClr val="black">
                <a:alpha val="20000"/>
              </a:prstClr>
            </a:outerShdw>
          </a:effectLst>
        </p:grpSpPr>
        <p:sp>
          <p:nvSpPr>
            <p:cNvPr id="143" name="Freeform: Shape 142">
              <a:extLst>
                <a:ext uri="{FF2B5EF4-FFF2-40B4-BE49-F238E27FC236}">
                  <a16:creationId xmlns:a16="http://schemas.microsoft.com/office/drawing/2014/main" id="{13186E6F-2824-4D31-BC44-04516E7A6448}"/>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Oval 143">
              <a:extLst>
                <a:ext uri="{FF2B5EF4-FFF2-40B4-BE49-F238E27FC236}">
                  <a16:creationId xmlns:a16="http://schemas.microsoft.com/office/drawing/2014/main" id="{6F323923-036F-4960-9BF4-32340AE2B022}"/>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5" name="Graphic 32" descr="Fishing">
              <a:extLst>
                <a:ext uri="{FF2B5EF4-FFF2-40B4-BE49-F238E27FC236}">
                  <a16:creationId xmlns:a16="http://schemas.microsoft.com/office/drawing/2014/main" id="{29390A17-A055-4C21-9726-9252FC63C943}"/>
                </a:ext>
              </a:extLst>
            </p:cNvPr>
            <p:cNvGrpSpPr>
              <a:grpSpLocks noChangeAspect="1"/>
            </p:cNvGrpSpPr>
            <p:nvPr/>
          </p:nvGrpSpPr>
          <p:grpSpPr>
            <a:xfrm>
              <a:off x="8123014" y="3937616"/>
              <a:ext cx="548640" cy="436504"/>
              <a:chOff x="5681186" y="3099911"/>
              <a:chExt cx="824865" cy="656273"/>
            </a:xfrm>
            <a:solidFill>
              <a:srgbClr val="4D4D4D"/>
            </a:solidFill>
          </p:grpSpPr>
          <p:sp>
            <p:nvSpPr>
              <p:cNvPr id="146" name="Freeform: Shape 145">
                <a:extLst>
                  <a:ext uri="{FF2B5EF4-FFF2-40B4-BE49-F238E27FC236}">
                    <a16:creationId xmlns:a16="http://schemas.microsoft.com/office/drawing/2014/main" id="{34CBBE51-044B-445F-8ECE-987594320ABA}"/>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147" name="Freeform: Shape 146">
                <a:extLst>
                  <a:ext uri="{FF2B5EF4-FFF2-40B4-BE49-F238E27FC236}">
                    <a16:creationId xmlns:a16="http://schemas.microsoft.com/office/drawing/2014/main" id="{9C82DC79-171D-451B-85E9-B64A06A89FAD}"/>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148" name="Freeform: Shape 147">
                <a:extLst>
                  <a:ext uri="{FF2B5EF4-FFF2-40B4-BE49-F238E27FC236}">
                    <a16:creationId xmlns:a16="http://schemas.microsoft.com/office/drawing/2014/main" id="{012FE8EB-AD05-4579-8BAA-BFED1E304A93}"/>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28788698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1000"/>
                                        <p:tgtEl>
                                          <p:spTgt spid="69"/>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6"/>
                                        </p:tgtEl>
                                        <p:attrNameLst>
                                          <p:attrName>style.visibility</p:attrName>
                                        </p:attrNameLst>
                                      </p:cBhvr>
                                      <p:to>
                                        <p:strVal val="visible"/>
                                      </p:to>
                                    </p:set>
                                    <p:anim calcmode="lin" valueType="num">
                                      <p:cBhvr additive="base">
                                        <p:cTn id="11" dur="1500" fill="hold"/>
                                        <p:tgtEl>
                                          <p:spTgt spid="76"/>
                                        </p:tgtEl>
                                        <p:attrNameLst>
                                          <p:attrName>ppt_x</p:attrName>
                                        </p:attrNameLst>
                                      </p:cBhvr>
                                      <p:tavLst>
                                        <p:tav tm="0">
                                          <p:val>
                                            <p:strVal val="#ppt_x"/>
                                          </p:val>
                                        </p:tav>
                                        <p:tav tm="100000">
                                          <p:val>
                                            <p:strVal val="#ppt_x"/>
                                          </p:val>
                                        </p:tav>
                                      </p:tavLst>
                                    </p:anim>
                                    <p:anim calcmode="lin" valueType="num">
                                      <p:cBhvr additive="base">
                                        <p:cTn id="12" dur="1500" fill="hold"/>
                                        <p:tgtEl>
                                          <p:spTgt spid="7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additive="base">
                                        <p:cTn id="15" dur="1500" fill="hold"/>
                                        <p:tgtEl>
                                          <p:spTgt spid="77"/>
                                        </p:tgtEl>
                                        <p:attrNameLst>
                                          <p:attrName>ppt_x</p:attrName>
                                        </p:attrNameLst>
                                      </p:cBhvr>
                                      <p:tavLst>
                                        <p:tav tm="0">
                                          <p:val>
                                            <p:strVal val="#ppt_x"/>
                                          </p:val>
                                        </p:tav>
                                        <p:tav tm="100000">
                                          <p:val>
                                            <p:strVal val="#ppt_x"/>
                                          </p:val>
                                        </p:tav>
                                      </p:tavLst>
                                    </p:anim>
                                    <p:anim calcmode="lin" valueType="num">
                                      <p:cBhvr additive="base">
                                        <p:cTn id="16" dur="1500" fill="hold"/>
                                        <p:tgtEl>
                                          <p:spTgt spid="7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78"/>
                                        </p:tgtEl>
                                        <p:attrNameLst>
                                          <p:attrName>style.visibility</p:attrName>
                                        </p:attrNameLst>
                                      </p:cBhvr>
                                      <p:to>
                                        <p:strVal val="visible"/>
                                      </p:to>
                                    </p:set>
                                    <p:anim calcmode="lin" valueType="num">
                                      <p:cBhvr additive="base">
                                        <p:cTn id="19" dur="1500" fill="hold"/>
                                        <p:tgtEl>
                                          <p:spTgt spid="78"/>
                                        </p:tgtEl>
                                        <p:attrNameLst>
                                          <p:attrName>ppt_x</p:attrName>
                                        </p:attrNameLst>
                                      </p:cBhvr>
                                      <p:tavLst>
                                        <p:tav tm="0">
                                          <p:val>
                                            <p:strVal val="#ppt_x"/>
                                          </p:val>
                                        </p:tav>
                                        <p:tav tm="100000">
                                          <p:val>
                                            <p:strVal val="#ppt_x"/>
                                          </p:val>
                                        </p:tav>
                                      </p:tavLst>
                                    </p:anim>
                                    <p:anim calcmode="lin" valueType="num">
                                      <p:cBhvr additive="base">
                                        <p:cTn id="20" dur="1500" fill="hold"/>
                                        <p:tgtEl>
                                          <p:spTgt spid="7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79"/>
                                        </p:tgtEl>
                                        <p:attrNameLst>
                                          <p:attrName>style.visibility</p:attrName>
                                        </p:attrNameLst>
                                      </p:cBhvr>
                                      <p:to>
                                        <p:strVal val="visible"/>
                                      </p:to>
                                    </p:set>
                                    <p:anim calcmode="lin" valueType="num">
                                      <p:cBhvr additive="base">
                                        <p:cTn id="23" dur="1500" fill="hold"/>
                                        <p:tgtEl>
                                          <p:spTgt spid="79"/>
                                        </p:tgtEl>
                                        <p:attrNameLst>
                                          <p:attrName>ppt_x</p:attrName>
                                        </p:attrNameLst>
                                      </p:cBhvr>
                                      <p:tavLst>
                                        <p:tav tm="0">
                                          <p:val>
                                            <p:strVal val="#ppt_x"/>
                                          </p:val>
                                        </p:tav>
                                        <p:tav tm="100000">
                                          <p:val>
                                            <p:strVal val="#ppt_x"/>
                                          </p:val>
                                        </p:tav>
                                      </p:tavLst>
                                    </p:anim>
                                    <p:anim calcmode="lin" valueType="num">
                                      <p:cBhvr additive="base">
                                        <p:cTn id="24" dur="1500" fill="hold"/>
                                        <p:tgtEl>
                                          <p:spTgt spid="7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80"/>
                                        </p:tgtEl>
                                        <p:attrNameLst>
                                          <p:attrName>style.visibility</p:attrName>
                                        </p:attrNameLst>
                                      </p:cBhvr>
                                      <p:to>
                                        <p:strVal val="visible"/>
                                      </p:to>
                                    </p:set>
                                    <p:anim calcmode="lin" valueType="num">
                                      <p:cBhvr additive="base">
                                        <p:cTn id="27" dur="1500" fill="hold"/>
                                        <p:tgtEl>
                                          <p:spTgt spid="80"/>
                                        </p:tgtEl>
                                        <p:attrNameLst>
                                          <p:attrName>ppt_x</p:attrName>
                                        </p:attrNameLst>
                                      </p:cBhvr>
                                      <p:tavLst>
                                        <p:tav tm="0">
                                          <p:val>
                                            <p:strVal val="#ppt_x"/>
                                          </p:val>
                                        </p:tav>
                                        <p:tav tm="100000">
                                          <p:val>
                                            <p:strVal val="#ppt_x"/>
                                          </p:val>
                                        </p:tav>
                                      </p:tavLst>
                                    </p:anim>
                                    <p:anim calcmode="lin" valueType="num">
                                      <p:cBhvr additive="base">
                                        <p:cTn id="28" dur="1500" fill="hold"/>
                                        <p:tgtEl>
                                          <p:spTgt spid="8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81"/>
                                        </p:tgtEl>
                                        <p:attrNameLst>
                                          <p:attrName>style.visibility</p:attrName>
                                        </p:attrNameLst>
                                      </p:cBhvr>
                                      <p:to>
                                        <p:strVal val="visible"/>
                                      </p:to>
                                    </p:set>
                                    <p:anim calcmode="lin" valueType="num">
                                      <p:cBhvr additive="base">
                                        <p:cTn id="31" dur="1500" fill="hold"/>
                                        <p:tgtEl>
                                          <p:spTgt spid="81"/>
                                        </p:tgtEl>
                                        <p:attrNameLst>
                                          <p:attrName>ppt_x</p:attrName>
                                        </p:attrNameLst>
                                      </p:cBhvr>
                                      <p:tavLst>
                                        <p:tav tm="0">
                                          <p:val>
                                            <p:strVal val="#ppt_x"/>
                                          </p:val>
                                        </p:tav>
                                        <p:tav tm="100000">
                                          <p:val>
                                            <p:strVal val="#ppt_x"/>
                                          </p:val>
                                        </p:tav>
                                      </p:tavLst>
                                    </p:anim>
                                    <p:anim calcmode="lin" valueType="num">
                                      <p:cBhvr additive="base">
                                        <p:cTn id="32" dur="1500" fill="hold"/>
                                        <p:tgtEl>
                                          <p:spTgt spid="8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additive="base">
                                        <p:cTn id="35" dur="1500" fill="hold"/>
                                        <p:tgtEl>
                                          <p:spTgt spid="82"/>
                                        </p:tgtEl>
                                        <p:attrNameLst>
                                          <p:attrName>ppt_x</p:attrName>
                                        </p:attrNameLst>
                                      </p:cBhvr>
                                      <p:tavLst>
                                        <p:tav tm="0">
                                          <p:val>
                                            <p:strVal val="#ppt_x"/>
                                          </p:val>
                                        </p:tav>
                                        <p:tav tm="100000">
                                          <p:val>
                                            <p:strVal val="#ppt_x"/>
                                          </p:val>
                                        </p:tav>
                                      </p:tavLst>
                                    </p:anim>
                                    <p:anim calcmode="lin" valueType="num">
                                      <p:cBhvr additive="base">
                                        <p:cTn id="36" dur="1500" fill="hold"/>
                                        <p:tgtEl>
                                          <p:spTgt spid="8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83"/>
                                        </p:tgtEl>
                                        <p:attrNameLst>
                                          <p:attrName>style.visibility</p:attrName>
                                        </p:attrNameLst>
                                      </p:cBhvr>
                                      <p:to>
                                        <p:strVal val="visible"/>
                                      </p:to>
                                    </p:set>
                                    <p:anim calcmode="lin" valueType="num">
                                      <p:cBhvr additive="base">
                                        <p:cTn id="39" dur="1500" fill="hold"/>
                                        <p:tgtEl>
                                          <p:spTgt spid="83"/>
                                        </p:tgtEl>
                                        <p:attrNameLst>
                                          <p:attrName>ppt_x</p:attrName>
                                        </p:attrNameLst>
                                      </p:cBhvr>
                                      <p:tavLst>
                                        <p:tav tm="0">
                                          <p:val>
                                            <p:strVal val="#ppt_x"/>
                                          </p:val>
                                        </p:tav>
                                        <p:tav tm="100000">
                                          <p:val>
                                            <p:strVal val="#ppt_x"/>
                                          </p:val>
                                        </p:tav>
                                      </p:tavLst>
                                    </p:anim>
                                    <p:anim calcmode="lin" valueType="num">
                                      <p:cBhvr additive="base">
                                        <p:cTn id="40" dur="1500" fill="hold"/>
                                        <p:tgtEl>
                                          <p:spTgt spid="8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84"/>
                                        </p:tgtEl>
                                        <p:attrNameLst>
                                          <p:attrName>style.visibility</p:attrName>
                                        </p:attrNameLst>
                                      </p:cBhvr>
                                      <p:to>
                                        <p:strVal val="visible"/>
                                      </p:to>
                                    </p:set>
                                    <p:anim calcmode="lin" valueType="num">
                                      <p:cBhvr additive="base">
                                        <p:cTn id="43" dur="1500" fill="hold"/>
                                        <p:tgtEl>
                                          <p:spTgt spid="84"/>
                                        </p:tgtEl>
                                        <p:attrNameLst>
                                          <p:attrName>ppt_x</p:attrName>
                                        </p:attrNameLst>
                                      </p:cBhvr>
                                      <p:tavLst>
                                        <p:tav tm="0">
                                          <p:val>
                                            <p:strVal val="#ppt_x"/>
                                          </p:val>
                                        </p:tav>
                                        <p:tav tm="100000">
                                          <p:val>
                                            <p:strVal val="#ppt_x"/>
                                          </p:val>
                                        </p:tav>
                                      </p:tavLst>
                                    </p:anim>
                                    <p:anim calcmode="lin" valueType="num">
                                      <p:cBhvr additive="base">
                                        <p:cTn id="44" dur="1500" fill="hold"/>
                                        <p:tgtEl>
                                          <p:spTgt spid="8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1500" fill="hold"/>
                                        <p:tgtEl>
                                          <p:spTgt spid="85"/>
                                        </p:tgtEl>
                                        <p:attrNameLst>
                                          <p:attrName>ppt_x</p:attrName>
                                        </p:attrNameLst>
                                      </p:cBhvr>
                                      <p:tavLst>
                                        <p:tav tm="0">
                                          <p:val>
                                            <p:strVal val="#ppt_x"/>
                                          </p:val>
                                        </p:tav>
                                        <p:tav tm="100000">
                                          <p:val>
                                            <p:strVal val="#ppt_x"/>
                                          </p:val>
                                        </p:tav>
                                      </p:tavLst>
                                    </p:anim>
                                    <p:anim calcmode="lin" valueType="num">
                                      <p:cBhvr additive="base">
                                        <p:cTn id="48" dur="1500" fill="hold"/>
                                        <p:tgtEl>
                                          <p:spTgt spid="8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86"/>
                                        </p:tgtEl>
                                        <p:attrNameLst>
                                          <p:attrName>style.visibility</p:attrName>
                                        </p:attrNameLst>
                                      </p:cBhvr>
                                      <p:to>
                                        <p:strVal val="visible"/>
                                      </p:to>
                                    </p:set>
                                    <p:anim calcmode="lin" valueType="num">
                                      <p:cBhvr additive="base">
                                        <p:cTn id="51" dur="1500" fill="hold"/>
                                        <p:tgtEl>
                                          <p:spTgt spid="86"/>
                                        </p:tgtEl>
                                        <p:attrNameLst>
                                          <p:attrName>ppt_x</p:attrName>
                                        </p:attrNameLst>
                                      </p:cBhvr>
                                      <p:tavLst>
                                        <p:tav tm="0">
                                          <p:val>
                                            <p:strVal val="#ppt_x"/>
                                          </p:val>
                                        </p:tav>
                                        <p:tav tm="100000">
                                          <p:val>
                                            <p:strVal val="#ppt_x"/>
                                          </p:val>
                                        </p:tav>
                                      </p:tavLst>
                                    </p:anim>
                                    <p:anim calcmode="lin" valueType="num">
                                      <p:cBhvr additive="base">
                                        <p:cTn id="52" dur="1500" fill="hold"/>
                                        <p:tgtEl>
                                          <p:spTgt spid="86"/>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87"/>
                                        </p:tgtEl>
                                        <p:attrNameLst>
                                          <p:attrName>style.visibility</p:attrName>
                                        </p:attrNameLst>
                                      </p:cBhvr>
                                      <p:to>
                                        <p:strVal val="visible"/>
                                      </p:to>
                                    </p:set>
                                    <p:anim calcmode="lin" valueType="num">
                                      <p:cBhvr additive="base">
                                        <p:cTn id="55" dur="1500" fill="hold"/>
                                        <p:tgtEl>
                                          <p:spTgt spid="87"/>
                                        </p:tgtEl>
                                        <p:attrNameLst>
                                          <p:attrName>ppt_x</p:attrName>
                                        </p:attrNameLst>
                                      </p:cBhvr>
                                      <p:tavLst>
                                        <p:tav tm="0">
                                          <p:val>
                                            <p:strVal val="#ppt_x"/>
                                          </p:val>
                                        </p:tav>
                                        <p:tav tm="100000">
                                          <p:val>
                                            <p:strVal val="#ppt_x"/>
                                          </p:val>
                                        </p:tav>
                                      </p:tavLst>
                                    </p:anim>
                                    <p:anim calcmode="lin" valueType="num">
                                      <p:cBhvr additive="base">
                                        <p:cTn id="56" dur="1500" fill="hold"/>
                                        <p:tgtEl>
                                          <p:spTgt spid="87"/>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88"/>
                                        </p:tgtEl>
                                        <p:attrNameLst>
                                          <p:attrName>style.visibility</p:attrName>
                                        </p:attrNameLst>
                                      </p:cBhvr>
                                      <p:to>
                                        <p:strVal val="visible"/>
                                      </p:to>
                                    </p:set>
                                    <p:anim calcmode="lin" valueType="num">
                                      <p:cBhvr additive="base">
                                        <p:cTn id="59" dur="1500" fill="hold"/>
                                        <p:tgtEl>
                                          <p:spTgt spid="88"/>
                                        </p:tgtEl>
                                        <p:attrNameLst>
                                          <p:attrName>ppt_x</p:attrName>
                                        </p:attrNameLst>
                                      </p:cBhvr>
                                      <p:tavLst>
                                        <p:tav tm="0">
                                          <p:val>
                                            <p:strVal val="#ppt_x"/>
                                          </p:val>
                                        </p:tav>
                                        <p:tav tm="100000">
                                          <p:val>
                                            <p:strVal val="#ppt_x"/>
                                          </p:val>
                                        </p:tav>
                                      </p:tavLst>
                                    </p:anim>
                                    <p:anim calcmode="lin" valueType="num">
                                      <p:cBhvr additive="base">
                                        <p:cTn id="60" dur="1500" fill="hold"/>
                                        <p:tgtEl>
                                          <p:spTgt spid="88"/>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89"/>
                                        </p:tgtEl>
                                        <p:attrNameLst>
                                          <p:attrName>style.visibility</p:attrName>
                                        </p:attrNameLst>
                                      </p:cBhvr>
                                      <p:to>
                                        <p:strVal val="visible"/>
                                      </p:to>
                                    </p:set>
                                    <p:anim calcmode="lin" valueType="num">
                                      <p:cBhvr additive="base">
                                        <p:cTn id="63" dur="1500" fill="hold"/>
                                        <p:tgtEl>
                                          <p:spTgt spid="89"/>
                                        </p:tgtEl>
                                        <p:attrNameLst>
                                          <p:attrName>ppt_x</p:attrName>
                                        </p:attrNameLst>
                                      </p:cBhvr>
                                      <p:tavLst>
                                        <p:tav tm="0">
                                          <p:val>
                                            <p:strVal val="#ppt_x"/>
                                          </p:val>
                                        </p:tav>
                                        <p:tav tm="100000">
                                          <p:val>
                                            <p:strVal val="#ppt_x"/>
                                          </p:val>
                                        </p:tav>
                                      </p:tavLst>
                                    </p:anim>
                                    <p:anim calcmode="lin" valueType="num">
                                      <p:cBhvr additive="base">
                                        <p:cTn id="64" dur="1500" fill="hold"/>
                                        <p:tgtEl>
                                          <p:spTgt spid="89"/>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90"/>
                                        </p:tgtEl>
                                        <p:attrNameLst>
                                          <p:attrName>style.visibility</p:attrName>
                                        </p:attrNameLst>
                                      </p:cBhvr>
                                      <p:to>
                                        <p:strVal val="visible"/>
                                      </p:to>
                                    </p:set>
                                    <p:anim calcmode="lin" valueType="num">
                                      <p:cBhvr additive="base">
                                        <p:cTn id="67" dur="1500" fill="hold"/>
                                        <p:tgtEl>
                                          <p:spTgt spid="90"/>
                                        </p:tgtEl>
                                        <p:attrNameLst>
                                          <p:attrName>ppt_x</p:attrName>
                                        </p:attrNameLst>
                                      </p:cBhvr>
                                      <p:tavLst>
                                        <p:tav tm="0">
                                          <p:val>
                                            <p:strVal val="#ppt_x"/>
                                          </p:val>
                                        </p:tav>
                                        <p:tav tm="100000">
                                          <p:val>
                                            <p:strVal val="#ppt_x"/>
                                          </p:val>
                                        </p:tav>
                                      </p:tavLst>
                                    </p:anim>
                                    <p:anim calcmode="lin" valueType="num">
                                      <p:cBhvr additive="base">
                                        <p:cTn id="68" dur="1500" fill="hold"/>
                                        <p:tgtEl>
                                          <p:spTgt spid="90"/>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additive="base">
                                        <p:cTn id="71" dur="1500" fill="hold"/>
                                        <p:tgtEl>
                                          <p:spTgt spid="92"/>
                                        </p:tgtEl>
                                        <p:attrNameLst>
                                          <p:attrName>ppt_x</p:attrName>
                                        </p:attrNameLst>
                                      </p:cBhvr>
                                      <p:tavLst>
                                        <p:tav tm="0">
                                          <p:val>
                                            <p:strVal val="#ppt_x"/>
                                          </p:val>
                                        </p:tav>
                                        <p:tav tm="100000">
                                          <p:val>
                                            <p:strVal val="#ppt_x"/>
                                          </p:val>
                                        </p:tav>
                                      </p:tavLst>
                                    </p:anim>
                                    <p:anim calcmode="lin" valueType="num">
                                      <p:cBhvr additive="base">
                                        <p:cTn id="72" dur="1500" fill="hold"/>
                                        <p:tgtEl>
                                          <p:spTgt spid="9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93"/>
                                        </p:tgtEl>
                                        <p:attrNameLst>
                                          <p:attrName>style.visibility</p:attrName>
                                        </p:attrNameLst>
                                      </p:cBhvr>
                                      <p:to>
                                        <p:strVal val="visible"/>
                                      </p:to>
                                    </p:set>
                                    <p:anim calcmode="lin" valueType="num">
                                      <p:cBhvr additive="base">
                                        <p:cTn id="75" dur="1500" fill="hold"/>
                                        <p:tgtEl>
                                          <p:spTgt spid="93"/>
                                        </p:tgtEl>
                                        <p:attrNameLst>
                                          <p:attrName>ppt_x</p:attrName>
                                        </p:attrNameLst>
                                      </p:cBhvr>
                                      <p:tavLst>
                                        <p:tav tm="0">
                                          <p:val>
                                            <p:strVal val="#ppt_x"/>
                                          </p:val>
                                        </p:tav>
                                        <p:tav tm="100000">
                                          <p:val>
                                            <p:strVal val="#ppt_x"/>
                                          </p:val>
                                        </p:tav>
                                      </p:tavLst>
                                    </p:anim>
                                    <p:anim calcmode="lin" valueType="num">
                                      <p:cBhvr additive="base">
                                        <p:cTn id="76" dur="1500" fill="hold"/>
                                        <p:tgtEl>
                                          <p:spTgt spid="9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94"/>
                                        </p:tgtEl>
                                        <p:attrNameLst>
                                          <p:attrName>style.visibility</p:attrName>
                                        </p:attrNameLst>
                                      </p:cBhvr>
                                      <p:to>
                                        <p:strVal val="visible"/>
                                      </p:to>
                                    </p:set>
                                    <p:anim calcmode="lin" valueType="num">
                                      <p:cBhvr additive="base">
                                        <p:cTn id="79" dur="1500" fill="hold"/>
                                        <p:tgtEl>
                                          <p:spTgt spid="94"/>
                                        </p:tgtEl>
                                        <p:attrNameLst>
                                          <p:attrName>ppt_x</p:attrName>
                                        </p:attrNameLst>
                                      </p:cBhvr>
                                      <p:tavLst>
                                        <p:tav tm="0">
                                          <p:val>
                                            <p:strVal val="#ppt_x"/>
                                          </p:val>
                                        </p:tav>
                                        <p:tav tm="100000">
                                          <p:val>
                                            <p:strVal val="#ppt_x"/>
                                          </p:val>
                                        </p:tav>
                                      </p:tavLst>
                                    </p:anim>
                                    <p:anim calcmode="lin" valueType="num">
                                      <p:cBhvr additive="base">
                                        <p:cTn id="80" dur="1500" fill="hold"/>
                                        <p:tgtEl>
                                          <p:spTgt spid="9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additive="base">
                                        <p:cTn id="83" dur="1500" fill="hold"/>
                                        <p:tgtEl>
                                          <p:spTgt spid="95"/>
                                        </p:tgtEl>
                                        <p:attrNameLst>
                                          <p:attrName>ppt_x</p:attrName>
                                        </p:attrNameLst>
                                      </p:cBhvr>
                                      <p:tavLst>
                                        <p:tav tm="0">
                                          <p:val>
                                            <p:strVal val="#ppt_x"/>
                                          </p:val>
                                        </p:tav>
                                        <p:tav tm="100000">
                                          <p:val>
                                            <p:strVal val="#ppt_x"/>
                                          </p:val>
                                        </p:tav>
                                      </p:tavLst>
                                    </p:anim>
                                    <p:anim calcmode="lin" valueType="num">
                                      <p:cBhvr additive="base">
                                        <p:cTn id="84" dur="1500" fill="hold"/>
                                        <p:tgtEl>
                                          <p:spTgt spid="9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96"/>
                                        </p:tgtEl>
                                        <p:attrNameLst>
                                          <p:attrName>style.visibility</p:attrName>
                                        </p:attrNameLst>
                                      </p:cBhvr>
                                      <p:to>
                                        <p:strVal val="visible"/>
                                      </p:to>
                                    </p:set>
                                    <p:anim calcmode="lin" valueType="num">
                                      <p:cBhvr additive="base">
                                        <p:cTn id="87" dur="1500" fill="hold"/>
                                        <p:tgtEl>
                                          <p:spTgt spid="96"/>
                                        </p:tgtEl>
                                        <p:attrNameLst>
                                          <p:attrName>ppt_x</p:attrName>
                                        </p:attrNameLst>
                                      </p:cBhvr>
                                      <p:tavLst>
                                        <p:tav tm="0">
                                          <p:val>
                                            <p:strVal val="#ppt_x"/>
                                          </p:val>
                                        </p:tav>
                                        <p:tav tm="100000">
                                          <p:val>
                                            <p:strVal val="#ppt_x"/>
                                          </p:val>
                                        </p:tav>
                                      </p:tavLst>
                                    </p:anim>
                                    <p:anim calcmode="lin" valueType="num">
                                      <p:cBhvr additive="base">
                                        <p:cTn id="88" dur="1500" fill="hold"/>
                                        <p:tgtEl>
                                          <p:spTgt spid="9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97"/>
                                        </p:tgtEl>
                                        <p:attrNameLst>
                                          <p:attrName>style.visibility</p:attrName>
                                        </p:attrNameLst>
                                      </p:cBhvr>
                                      <p:to>
                                        <p:strVal val="visible"/>
                                      </p:to>
                                    </p:set>
                                    <p:anim calcmode="lin" valueType="num">
                                      <p:cBhvr additive="base">
                                        <p:cTn id="91" dur="1500" fill="hold"/>
                                        <p:tgtEl>
                                          <p:spTgt spid="97"/>
                                        </p:tgtEl>
                                        <p:attrNameLst>
                                          <p:attrName>ppt_x</p:attrName>
                                        </p:attrNameLst>
                                      </p:cBhvr>
                                      <p:tavLst>
                                        <p:tav tm="0">
                                          <p:val>
                                            <p:strVal val="#ppt_x"/>
                                          </p:val>
                                        </p:tav>
                                        <p:tav tm="100000">
                                          <p:val>
                                            <p:strVal val="#ppt_x"/>
                                          </p:val>
                                        </p:tav>
                                      </p:tavLst>
                                    </p:anim>
                                    <p:anim calcmode="lin" valueType="num">
                                      <p:cBhvr additive="base">
                                        <p:cTn id="92" dur="1500" fill="hold"/>
                                        <p:tgtEl>
                                          <p:spTgt spid="9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98"/>
                                        </p:tgtEl>
                                        <p:attrNameLst>
                                          <p:attrName>style.visibility</p:attrName>
                                        </p:attrNameLst>
                                      </p:cBhvr>
                                      <p:to>
                                        <p:strVal val="visible"/>
                                      </p:to>
                                    </p:set>
                                    <p:anim calcmode="lin" valueType="num">
                                      <p:cBhvr additive="base">
                                        <p:cTn id="95" dur="1500" fill="hold"/>
                                        <p:tgtEl>
                                          <p:spTgt spid="98"/>
                                        </p:tgtEl>
                                        <p:attrNameLst>
                                          <p:attrName>ppt_x</p:attrName>
                                        </p:attrNameLst>
                                      </p:cBhvr>
                                      <p:tavLst>
                                        <p:tav tm="0">
                                          <p:val>
                                            <p:strVal val="#ppt_x"/>
                                          </p:val>
                                        </p:tav>
                                        <p:tav tm="100000">
                                          <p:val>
                                            <p:strVal val="#ppt_x"/>
                                          </p:val>
                                        </p:tav>
                                      </p:tavLst>
                                    </p:anim>
                                    <p:anim calcmode="lin" valueType="num">
                                      <p:cBhvr additive="base">
                                        <p:cTn id="96" dur="1500" fill="hold"/>
                                        <p:tgtEl>
                                          <p:spTgt spid="9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99"/>
                                        </p:tgtEl>
                                        <p:attrNameLst>
                                          <p:attrName>style.visibility</p:attrName>
                                        </p:attrNameLst>
                                      </p:cBhvr>
                                      <p:to>
                                        <p:strVal val="visible"/>
                                      </p:to>
                                    </p:set>
                                    <p:anim calcmode="lin" valueType="num">
                                      <p:cBhvr additive="base">
                                        <p:cTn id="99" dur="1500" fill="hold"/>
                                        <p:tgtEl>
                                          <p:spTgt spid="99"/>
                                        </p:tgtEl>
                                        <p:attrNameLst>
                                          <p:attrName>ppt_x</p:attrName>
                                        </p:attrNameLst>
                                      </p:cBhvr>
                                      <p:tavLst>
                                        <p:tav tm="0">
                                          <p:val>
                                            <p:strVal val="#ppt_x"/>
                                          </p:val>
                                        </p:tav>
                                        <p:tav tm="100000">
                                          <p:val>
                                            <p:strVal val="#ppt_x"/>
                                          </p:val>
                                        </p:tav>
                                      </p:tavLst>
                                    </p:anim>
                                    <p:anim calcmode="lin" valueType="num">
                                      <p:cBhvr additive="base">
                                        <p:cTn id="100" dur="1500" fill="hold"/>
                                        <p:tgtEl>
                                          <p:spTgt spid="9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00"/>
                                        </p:tgtEl>
                                        <p:attrNameLst>
                                          <p:attrName>style.visibility</p:attrName>
                                        </p:attrNameLst>
                                      </p:cBhvr>
                                      <p:to>
                                        <p:strVal val="visible"/>
                                      </p:to>
                                    </p:set>
                                    <p:anim calcmode="lin" valueType="num">
                                      <p:cBhvr additive="base">
                                        <p:cTn id="103" dur="1500" fill="hold"/>
                                        <p:tgtEl>
                                          <p:spTgt spid="100"/>
                                        </p:tgtEl>
                                        <p:attrNameLst>
                                          <p:attrName>ppt_x</p:attrName>
                                        </p:attrNameLst>
                                      </p:cBhvr>
                                      <p:tavLst>
                                        <p:tav tm="0">
                                          <p:val>
                                            <p:strVal val="#ppt_x"/>
                                          </p:val>
                                        </p:tav>
                                        <p:tav tm="100000">
                                          <p:val>
                                            <p:strVal val="#ppt_x"/>
                                          </p:val>
                                        </p:tav>
                                      </p:tavLst>
                                    </p:anim>
                                    <p:anim calcmode="lin" valueType="num">
                                      <p:cBhvr additive="base">
                                        <p:cTn id="104" dur="1500" fill="hold"/>
                                        <p:tgtEl>
                                          <p:spTgt spid="10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01"/>
                                        </p:tgtEl>
                                        <p:attrNameLst>
                                          <p:attrName>style.visibility</p:attrName>
                                        </p:attrNameLst>
                                      </p:cBhvr>
                                      <p:to>
                                        <p:strVal val="visible"/>
                                      </p:to>
                                    </p:set>
                                    <p:anim calcmode="lin" valueType="num">
                                      <p:cBhvr additive="base">
                                        <p:cTn id="107" dur="1500" fill="hold"/>
                                        <p:tgtEl>
                                          <p:spTgt spid="101"/>
                                        </p:tgtEl>
                                        <p:attrNameLst>
                                          <p:attrName>ppt_x</p:attrName>
                                        </p:attrNameLst>
                                      </p:cBhvr>
                                      <p:tavLst>
                                        <p:tav tm="0">
                                          <p:val>
                                            <p:strVal val="#ppt_x"/>
                                          </p:val>
                                        </p:tav>
                                        <p:tav tm="100000">
                                          <p:val>
                                            <p:strVal val="#ppt_x"/>
                                          </p:val>
                                        </p:tav>
                                      </p:tavLst>
                                    </p:anim>
                                    <p:anim calcmode="lin" valueType="num">
                                      <p:cBhvr additive="base">
                                        <p:cTn id="108" dur="1500" fill="hold"/>
                                        <p:tgtEl>
                                          <p:spTgt spid="10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02"/>
                                        </p:tgtEl>
                                        <p:attrNameLst>
                                          <p:attrName>style.visibility</p:attrName>
                                        </p:attrNameLst>
                                      </p:cBhvr>
                                      <p:to>
                                        <p:strVal val="visible"/>
                                      </p:to>
                                    </p:set>
                                    <p:anim calcmode="lin" valueType="num">
                                      <p:cBhvr additive="base">
                                        <p:cTn id="111" dur="1500" fill="hold"/>
                                        <p:tgtEl>
                                          <p:spTgt spid="102"/>
                                        </p:tgtEl>
                                        <p:attrNameLst>
                                          <p:attrName>ppt_x</p:attrName>
                                        </p:attrNameLst>
                                      </p:cBhvr>
                                      <p:tavLst>
                                        <p:tav tm="0">
                                          <p:val>
                                            <p:strVal val="#ppt_x"/>
                                          </p:val>
                                        </p:tav>
                                        <p:tav tm="100000">
                                          <p:val>
                                            <p:strVal val="#ppt_x"/>
                                          </p:val>
                                        </p:tav>
                                      </p:tavLst>
                                    </p:anim>
                                    <p:anim calcmode="lin" valueType="num">
                                      <p:cBhvr additive="base">
                                        <p:cTn id="112" dur="1500" fill="hold"/>
                                        <p:tgtEl>
                                          <p:spTgt spid="10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03"/>
                                        </p:tgtEl>
                                        <p:attrNameLst>
                                          <p:attrName>style.visibility</p:attrName>
                                        </p:attrNameLst>
                                      </p:cBhvr>
                                      <p:to>
                                        <p:strVal val="visible"/>
                                      </p:to>
                                    </p:set>
                                    <p:anim calcmode="lin" valueType="num">
                                      <p:cBhvr additive="base">
                                        <p:cTn id="115" dur="1500" fill="hold"/>
                                        <p:tgtEl>
                                          <p:spTgt spid="103"/>
                                        </p:tgtEl>
                                        <p:attrNameLst>
                                          <p:attrName>ppt_x</p:attrName>
                                        </p:attrNameLst>
                                      </p:cBhvr>
                                      <p:tavLst>
                                        <p:tav tm="0">
                                          <p:val>
                                            <p:strVal val="#ppt_x"/>
                                          </p:val>
                                        </p:tav>
                                        <p:tav tm="100000">
                                          <p:val>
                                            <p:strVal val="#ppt_x"/>
                                          </p:val>
                                        </p:tav>
                                      </p:tavLst>
                                    </p:anim>
                                    <p:anim calcmode="lin" valueType="num">
                                      <p:cBhvr additive="base">
                                        <p:cTn id="116" dur="1500" fill="hold"/>
                                        <p:tgtEl>
                                          <p:spTgt spid="10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04"/>
                                        </p:tgtEl>
                                        <p:attrNameLst>
                                          <p:attrName>style.visibility</p:attrName>
                                        </p:attrNameLst>
                                      </p:cBhvr>
                                      <p:to>
                                        <p:strVal val="visible"/>
                                      </p:to>
                                    </p:set>
                                    <p:anim calcmode="lin" valueType="num">
                                      <p:cBhvr additive="base">
                                        <p:cTn id="119" dur="1500" fill="hold"/>
                                        <p:tgtEl>
                                          <p:spTgt spid="104"/>
                                        </p:tgtEl>
                                        <p:attrNameLst>
                                          <p:attrName>ppt_x</p:attrName>
                                        </p:attrNameLst>
                                      </p:cBhvr>
                                      <p:tavLst>
                                        <p:tav tm="0">
                                          <p:val>
                                            <p:strVal val="#ppt_x"/>
                                          </p:val>
                                        </p:tav>
                                        <p:tav tm="100000">
                                          <p:val>
                                            <p:strVal val="#ppt_x"/>
                                          </p:val>
                                        </p:tav>
                                      </p:tavLst>
                                    </p:anim>
                                    <p:anim calcmode="lin" valueType="num">
                                      <p:cBhvr additive="base">
                                        <p:cTn id="120" dur="1500" fill="hold"/>
                                        <p:tgtEl>
                                          <p:spTgt spid="10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05"/>
                                        </p:tgtEl>
                                        <p:attrNameLst>
                                          <p:attrName>style.visibility</p:attrName>
                                        </p:attrNameLst>
                                      </p:cBhvr>
                                      <p:to>
                                        <p:strVal val="visible"/>
                                      </p:to>
                                    </p:set>
                                    <p:anim calcmode="lin" valueType="num">
                                      <p:cBhvr additive="base">
                                        <p:cTn id="123" dur="1500" fill="hold"/>
                                        <p:tgtEl>
                                          <p:spTgt spid="105"/>
                                        </p:tgtEl>
                                        <p:attrNameLst>
                                          <p:attrName>ppt_x</p:attrName>
                                        </p:attrNameLst>
                                      </p:cBhvr>
                                      <p:tavLst>
                                        <p:tav tm="0">
                                          <p:val>
                                            <p:strVal val="#ppt_x"/>
                                          </p:val>
                                        </p:tav>
                                        <p:tav tm="100000">
                                          <p:val>
                                            <p:strVal val="#ppt_x"/>
                                          </p:val>
                                        </p:tav>
                                      </p:tavLst>
                                    </p:anim>
                                    <p:anim calcmode="lin" valueType="num">
                                      <p:cBhvr additive="base">
                                        <p:cTn id="124" dur="1500" fill="hold"/>
                                        <p:tgtEl>
                                          <p:spTgt spid="10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06"/>
                                        </p:tgtEl>
                                        <p:attrNameLst>
                                          <p:attrName>style.visibility</p:attrName>
                                        </p:attrNameLst>
                                      </p:cBhvr>
                                      <p:to>
                                        <p:strVal val="visible"/>
                                      </p:to>
                                    </p:set>
                                    <p:anim calcmode="lin" valueType="num">
                                      <p:cBhvr additive="base">
                                        <p:cTn id="127" dur="1500" fill="hold"/>
                                        <p:tgtEl>
                                          <p:spTgt spid="106"/>
                                        </p:tgtEl>
                                        <p:attrNameLst>
                                          <p:attrName>ppt_x</p:attrName>
                                        </p:attrNameLst>
                                      </p:cBhvr>
                                      <p:tavLst>
                                        <p:tav tm="0">
                                          <p:val>
                                            <p:strVal val="#ppt_x"/>
                                          </p:val>
                                        </p:tav>
                                        <p:tav tm="100000">
                                          <p:val>
                                            <p:strVal val="#ppt_x"/>
                                          </p:val>
                                        </p:tav>
                                      </p:tavLst>
                                    </p:anim>
                                    <p:anim calcmode="lin" valueType="num">
                                      <p:cBhvr additive="base">
                                        <p:cTn id="128" dur="1500" fill="hold"/>
                                        <p:tgtEl>
                                          <p:spTgt spid="10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07"/>
                                        </p:tgtEl>
                                        <p:attrNameLst>
                                          <p:attrName>style.visibility</p:attrName>
                                        </p:attrNameLst>
                                      </p:cBhvr>
                                      <p:to>
                                        <p:strVal val="visible"/>
                                      </p:to>
                                    </p:set>
                                    <p:anim calcmode="lin" valueType="num">
                                      <p:cBhvr additive="base">
                                        <p:cTn id="131" dur="1500" fill="hold"/>
                                        <p:tgtEl>
                                          <p:spTgt spid="107"/>
                                        </p:tgtEl>
                                        <p:attrNameLst>
                                          <p:attrName>ppt_x</p:attrName>
                                        </p:attrNameLst>
                                      </p:cBhvr>
                                      <p:tavLst>
                                        <p:tav tm="0">
                                          <p:val>
                                            <p:strVal val="#ppt_x"/>
                                          </p:val>
                                        </p:tav>
                                        <p:tav tm="100000">
                                          <p:val>
                                            <p:strVal val="#ppt_x"/>
                                          </p:val>
                                        </p:tav>
                                      </p:tavLst>
                                    </p:anim>
                                    <p:anim calcmode="lin" valueType="num">
                                      <p:cBhvr additive="base">
                                        <p:cTn id="132" dur="1500" fill="hold"/>
                                        <p:tgtEl>
                                          <p:spTgt spid="10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08"/>
                                        </p:tgtEl>
                                        <p:attrNameLst>
                                          <p:attrName>style.visibility</p:attrName>
                                        </p:attrNameLst>
                                      </p:cBhvr>
                                      <p:to>
                                        <p:strVal val="visible"/>
                                      </p:to>
                                    </p:set>
                                    <p:anim calcmode="lin" valueType="num">
                                      <p:cBhvr additive="base">
                                        <p:cTn id="135" dur="1500" fill="hold"/>
                                        <p:tgtEl>
                                          <p:spTgt spid="108"/>
                                        </p:tgtEl>
                                        <p:attrNameLst>
                                          <p:attrName>ppt_x</p:attrName>
                                        </p:attrNameLst>
                                      </p:cBhvr>
                                      <p:tavLst>
                                        <p:tav tm="0">
                                          <p:val>
                                            <p:strVal val="#ppt_x"/>
                                          </p:val>
                                        </p:tav>
                                        <p:tav tm="100000">
                                          <p:val>
                                            <p:strVal val="#ppt_x"/>
                                          </p:val>
                                        </p:tav>
                                      </p:tavLst>
                                    </p:anim>
                                    <p:anim calcmode="lin" valueType="num">
                                      <p:cBhvr additive="base">
                                        <p:cTn id="136" dur="1500" fill="hold"/>
                                        <p:tgtEl>
                                          <p:spTgt spid="108"/>
                                        </p:tgtEl>
                                        <p:attrNameLst>
                                          <p:attrName>ppt_y</p:attrName>
                                        </p:attrNameLst>
                                      </p:cBhvr>
                                      <p:tavLst>
                                        <p:tav tm="0">
                                          <p:val>
                                            <p:strVal val="1+#ppt_h/2"/>
                                          </p:val>
                                        </p:tav>
                                        <p:tav tm="100000">
                                          <p:val>
                                            <p:strVal val="#ppt_y"/>
                                          </p:val>
                                        </p:tav>
                                      </p:tavLst>
                                    </p:anim>
                                  </p:childTnLst>
                                </p:cTn>
                              </p:par>
                            </p:childTnLst>
                          </p:cTn>
                        </p:par>
                        <p:par>
                          <p:cTn id="137" fill="hold">
                            <p:stCondLst>
                              <p:cond delay="2500"/>
                            </p:stCondLst>
                            <p:childTnLst>
                              <p:par>
                                <p:cTn id="138" presetID="47" presetClass="entr" presetSubtype="0" fill="hold" nodeType="afterEffect">
                                  <p:stCondLst>
                                    <p:cond delay="0"/>
                                  </p:stCondLst>
                                  <p:childTnLst>
                                    <p:set>
                                      <p:cBhvr>
                                        <p:cTn id="139" dur="1" fill="hold">
                                          <p:stCondLst>
                                            <p:cond delay="0"/>
                                          </p:stCondLst>
                                        </p:cTn>
                                        <p:tgtEl>
                                          <p:spTgt spid="131"/>
                                        </p:tgtEl>
                                        <p:attrNameLst>
                                          <p:attrName>style.visibility</p:attrName>
                                        </p:attrNameLst>
                                      </p:cBhvr>
                                      <p:to>
                                        <p:strVal val="visible"/>
                                      </p:to>
                                    </p:set>
                                    <p:animEffect transition="in" filter="fade">
                                      <p:cBhvr>
                                        <p:cTn id="140" dur="1000"/>
                                        <p:tgtEl>
                                          <p:spTgt spid="131"/>
                                        </p:tgtEl>
                                      </p:cBhvr>
                                    </p:animEffect>
                                    <p:anim calcmode="lin" valueType="num">
                                      <p:cBhvr>
                                        <p:cTn id="141" dur="1000" fill="hold"/>
                                        <p:tgtEl>
                                          <p:spTgt spid="131"/>
                                        </p:tgtEl>
                                        <p:attrNameLst>
                                          <p:attrName>ppt_x</p:attrName>
                                        </p:attrNameLst>
                                      </p:cBhvr>
                                      <p:tavLst>
                                        <p:tav tm="0">
                                          <p:val>
                                            <p:strVal val="#ppt_x"/>
                                          </p:val>
                                        </p:tav>
                                        <p:tav tm="100000">
                                          <p:val>
                                            <p:strVal val="#ppt_x"/>
                                          </p:val>
                                        </p:tav>
                                      </p:tavLst>
                                    </p:anim>
                                    <p:anim calcmode="lin" valueType="num">
                                      <p:cBhvr>
                                        <p:cTn id="142" dur="1000" fill="hold"/>
                                        <p:tgtEl>
                                          <p:spTgt spid="131"/>
                                        </p:tgtEl>
                                        <p:attrNameLst>
                                          <p:attrName>ppt_y</p:attrName>
                                        </p:attrNameLst>
                                      </p:cBhvr>
                                      <p:tavLst>
                                        <p:tav tm="0">
                                          <p:val>
                                            <p:strVal val="#ppt_y-.1"/>
                                          </p:val>
                                        </p:tav>
                                        <p:tav tm="100000">
                                          <p:val>
                                            <p:strVal val="#ppt_y"/>
                                          </p:val>
                                        </p:tav>
                                      </p:tavLst>
                                    </p:anim>
                                  </p:childTnLst>
                                </p:cTn>
                              </p:par>
                            </p:childTnLst>
                          </p:cTn>
                        </p:par>
                        <p:par>
                          <p:cTn id="143" fill="hold">
                            <p:stCondLst>
                              <p:cond delay="3500"/>
                            </p:stCondLst>
                            <p:childTnLst>
                              <p:par>
                                <p:cTn id="144" presetID="22" presetClass="entr" presetSubtype="2" fill="hold" nodeType="afterEffect">
                                  <p:stCondLst>
                                    <p:cond delay="0"/>
                                  </p:stCondLst>
                                  <p:childTnLst>
                                    <p:set>
                                      <p:cBhvr>
                                        <p:cTn id="145" dur="1" fill="hold">
                                          <p:stCondLst>
                                            <p:cond delay="0"/>
                                          </p:stCondLst>
                                        </p:cTn>
                                        <p:tgtEl>
                                          <p:spTgt spid="73"/>
                                        </p:tgtEl>
                                        <p:attrNameLst>
                                          <p:attrName>style.visibility</p:attrName>
                                        </p:attrNameLst>
                                      </p:cBhvr>
                                      <p:to>
                                        <p:strVal val="visible"/>
                                      </p:to>
                                    </p:set>
                                    <p:animEffect transition="in" filter="wipe(right)">
                                      <p:cBhvr>
                                        <p:cTn id="146" dur="500"/>
                                        <p:tgtEl>
                                          <p:spTgt spid="73"/>
                                        </p:tgtEl>
                                      </p:cBhvr>
                                    </p:animEffect>
                                  </p:childTnLst>
                                </p:cTn>
                              </p:par>
                            </p:childTnLst>
                          </p:cTn>
                        </p:par>
                        <p:par>
                          <p:cTn id="147" fill="hold">
                            <p:stCondLst>
                              <p:cond delay="4000"/>
                            </p:stCondLst>
                            <p:childTnLst>
                              <p:par>
                                <p:cTn id="148" presetID="42" presetClass="entr" presetSubtype="0" fill="hold" grpId="0" nodeType="afterEffect">
                                  <p:stCondLst>
                                    <p:cond delay="0"/>
                                  </p:stCondLst>
                                  <p:childTnLst>
                                    <p:set>
                                      <p:cBhvr>
                                        <p:cTn id="149" dur="1" fill="hold">
                                          <p:stCondLst>
                                            <p:cond delay="0"/>
                                          </p:stCondLst>
                                        </p:cTn>
                                        <p:tgtEl>
                                          <p:spTgt spid="72"/>
                                        </p:tgtEl>
                                        <p:attrNameLst>
                                          <p:attrName>style.visibility</p:attrName>
                                        </p:attrNameLst>
                                      </p:cBhvr>
                                      <p:to>
                                        <p:strVal val="visible"/>
                                      </p:to>
                                    </p:set>
                                    <p:animEffect transition="in" filter="fade">
                                      <p:cBhvr>
                                        <p:cTn id="150" dur="1000"/>
                                        <p:tgtEl>
                                          <p:spTgt spid="72"/>
                                        </p:tgtEl>
                                      </p:cBhvr>
                                    </p:animEffect>
                                    <p:anim calcmode="lin" valueType="num">
                                      <p:cBhvr>
                                        <p:cTn id="151" dur="1000" fill="hold"/>
                                        <p:tgtEl>
                                          <p:spTgt spid="72"/>
                                        </p:tgtEl>
                                        <p:attrNameLst>
                                          <p:attrName>ppt_x</p:attrName>
                                        </p:attrNameLst>
                                      </p:cBhvr>
                                      <p:tavLst>
                                        <p:tav tm="0">
                                          <p:val>
                                            <p:strVal val="#ppt_x"/>
                                          </p:val>
                                        </p:tav>
                                        <p:tav tm="100000">
                                          <p:val>
                                            <p:strVal val="#ppt_x"/>
                                          </p:val>
                                        </p:tav>
                                      </p:tavLst>
                                    </p:anim>
                                    <p:anim calcmode="lin" valueType="num">
                                      <p:cBhvr>
                                        <p:cTn id="152" dur="1000" fill="hold"/>
                                        <p:tgtEl>
                                          <p:spTgt spid="72"/>
                                        </p:tgtEl>
                                        <p:attrNameLst>
                                          <p:attrName>ppt_y</p:attrName>
                                        </p:attrNameLst>
                                      </p:cBhvr>
                                      <p:tavLst>
                                        <p:tav tm="0">
                                          <p:val>
                                            <p:strVal val="#ppt_y+.1"/>
                                          </p:val>
                                        </p:tav>
                                        <p:tav tm="100000">
                                          <p:val>
                                            <p:strVal val="#ppt_y"/>
                                          </p:val>
                                        </p:tav>
                                      </p:tavLst>
                                    </p:anim>
                                  </p:childTnLst>
                                </p:cTn>
                              </p:par>
                            </p:childTnLst>
                          </p:cTn>
                        </p:par>
                        <p:par>
                          <p:cTn id="153" fill="hold">
                            <p:stCondLst>
                              <p:cond delay="5000"/>
                            </p:stCondLst>
                            <p:childTnLst>
                              <p:par>
                                <p:cTn id="154" presetID="47" presetClass="entr" presetSubtype="0" fill="hold" nodeType="afterEffect">
                                  <p:stCondLst>
                                    <p:cond delay="0"/>
                                  </p:stCondLst>
                                  <p:childTnLst>
                                    <p:set>
                                      <p:cBhvr>
                                        <p:cTn id="155" dur="1" fill="hold">
                                          <p:stCondLst>
                                            <p:cond delay="0"/>
                                          </p:stCondLst>
                                        </p:cTn>
                                        <p:tgtEl>
                                          <p:spTgt spid="138"/>
                                        </p:tgtEl>
                                        <p:attrNameLst>
                                          <p:attrName>style.visibility</p:attrName>
                                        </p:attrNameLst>
                                      </p:cBhvr>
                                      <p:to>
                                        <p:strVal val="visible"/>
                                      </p:to>
                                    </p:set>
                                    <p:animEffect transition="in" filter="fade">
                                      <p:cBhvr>
                                        <p:cTn id="156" dur="1000"/>
                                        <p:tgtEl>
                                          <p:spTgt spid="138"/>
                                        </p:tgtEl>
                                      </p:cBhvr>
                                    </p:animEffect>
                                    <p:anim calcmode="lin" valueType="num">
                                      <p:cBhvr>
                                        <p:cTn id="157" dur="1000" fill="hold"/>
                                        <p:tgtEl>
                                          <p:spTgt spid="138"/>
                                        </p:tgtEl>
                                        <p:attrNameLst>
                                          <p:attrName>ppt_x</p:attrName>
                                        </p:attrNameLst>
                                      </p:cBhvr>
                                      <p:tavLst>
                                        <p:tav tm="0">
                                          <p:val>
                                            <p:strVal val="#ppt_x"/>
                                          </p:val>
                                        </p:tav>
                                        <p:tav tm="100000">
                                          <p:val>
                                            <p:strVal val="#ppt_x"/>
                                          </p:val>
                                        </p:tav>
                                      </p:tavLst>
                                    </p:anim>
                                    <p:anim calcmode="lin" valueType="num">
                                      <p:cBhvr>
                                        <p:cTn id="158" dur="1000" fill="hold"/>
                                        <p:tgtEl>
                                          <p:spTgt spid="138"/>
                                        </p:tgtEl>
                                        <p:attrNameLst>
                                          <p:attrName>ppt_y</p:attrName>
                                        </p:attrNameLst>
                                      </p:cBhvr>
                                      <p:tavLst>
                                        <p:tav tm="0">
                                          <p:val>
                                            <p:strVal val="#ppt_y-.1"/>
                                          </p:val>
                                        </p:tav>
                                        <p:tav tm="100000">
                                          <p:val>
                                            <p:strVal val="#ppt_y"/>
                                          </p:val>
                                        </p:tav>
                                      </p:tavLst>
                                    </p:anim>
                                  </p:childTnLst>
                                </p:cTn>
                              </p:par>
                            </p:childTnLst>
                          </p:cTn>
                        </p:par>
                        <p:par>
                          <p:cTn id="159" fill="hold">
                            <p:stCondLst>
                              <p:cond delay="6000"/>
                            </p:stCondLst>
                            <p:childTnLst>
                              <p:par>
                                <p:cTn id="160" presetID="22" presetClass="entr" presetSubtype="8" fill="hold" nodeType="afterEffect">
                                  <p:stCondLst>
                                    <p:cond delay="0"/>
                                  </p:stCondLst>
                                  <p:childTnLst>
                                    <p:set>
                                      <p:cBhvr>
                                        <p:cTn id="161" dur="1" fill="hold">
                                          <p:stCondLst>
                                            <p:cond delay="0"/>
                                          </p:stCondLst>
                                        </p:cTn>
                                        <p:tgtEl>
                                          <p:spTgt spid="125"/>
                                        </p:tgtEl>
                                        <p:attrNameLst>
                                          <p:attrName>style.visibility</p:attrName>
                                        </p:attrNameLst>
                                      </p:cBhvr>
                                      <p:to>
                                        <p:strVal val="visible"/>
                                      </p:to>
                                    </p:set>
                                    <p:animEffect transition="in" filter="wipe(left)">
                                      <p:cBhvr>
                                        <p:cTn id="162" dur="500"/>
                                        <p:tgtEl>
                                          <p:spTgt spid="125"/>
                                        </p:tgtEl>
                                      </p:cBhvr>
                                    </p:animEffect>
                                  </p:childTnLst>
                                </p:cTn>
                              </p:par>
                            </p:childTnLst>
                          </p:cTn>
                        </p:par>
                        <p:par>
                          <p:cTn id="163" fill="hold">
                            <p:stCondLst>
                              <p:cond delay="6500"/>
                            </p:stCondLst>
                            <p:childTnLst>
                              <p:par>
                                <p:cTn id="164" presetID="42" presetClass="entr" presetSubtype="0" fill="hold" grpId="0" nodeType="afterEffect">
                                  <p:stCondLst>
                                    <p:cond delay="0"/>
                                  </p:stCondLst>
                                  <p:childTnLst>
                                    <p:set>
                                      <p:cBhvr>
                                        <p:cTn id="165" dur="1" fill="hold">
                                          <p:stCondLst>
                                            <p:cond delay="0"/>
                                          </p:stCondLst>
                                        </p:cTn>
                                        <p:tgtEl>
                                          <p:spTgt spid="70"/>
                                        </p:tgtEl>
                                        <p:attrNameLst>
                                          <p:attrName>style.visibility</p:attrName>
                                        </p:attrNameLst>
                                      </p:cBhvr>
                                      <p:to>
                                        <p:strVal val="visible"/>
                                      </p:to>
                                    </p:set>
                                    <p:animEffect transition="in" filter="fade">
                                      <p:cBhvr>
                                        <p:cTn id="166" dur="1000"/>
                                        <p:tgtEl>
                                          <p:spTgt spid="70"/>
                                        </p:tgtEl>
                                      </p:cBhvr>
                                    </p:animEffect>
                                    <p:anim calcmode="lin" valueType="num">
                                      <p:cBhvr>
                                        <p:cTn id="167" dur="1000" fill="hold"/>
                                        <p:tgtEl>
                                          <p:spTgt spid="70"/>
                                        </p:tgtEl>
                                        <p:attrNameLst>
                                          <p:attrName>ppt_x</p:attrName>
                                        </p:attrNameLst>
                                      </p:cBhvr>
                                      <p:tavLst>
                                        <p:tav tm="0">
                                          <p:val>
                                            <p:strVal val="#ppt_x"/>
                                          </p:val>
                                        </p:tav>
                                        <p:tav tm="100000">
                                          <p:val>
                                            <p:strVal val="#ppt_x"/>
                                          </p:val>
                                        </p:tav>
                                      </p:tavLst>
                                    </p:anim>
                                    <p:anim calcmode="lin" valueType="num">
                                      <p:cBhvr>
                                        <p:cTn id="168" dur="1000" fill="hold"/>
                                        <p:tgtEl>
                                          <p:spTgt spid="70"/>
                                        </p:tgtEl>
                                        <p:attrNameLst>
                                          <p:attrName>ppt_y</p:attrName>
                                        </p:attrNameLst>
                                      </p:cBhvr>
                                      <p:tavLst>
                                        <p:tav tm="0">
                                          <p:val>
                                            <p:strVal val="#ppt_y+.1"/>
                                          </p:val>
                                        </p:tav>
                                        <p:tav tm="100000">
                                          <p:val>
                                            <p:strVal val="#ppt_y"/>
                                          </p:val>
                                        </p:tav>
                                      </p:tavLst>
                                    </p:anim>
                                  </p:childTnLst>
                                </p:cTn>
                              </p:par>
                            </p:childTnLst>
                          </p:cTn>
                        </p:par>
                        <p:par>
                          <p:cTn id="169" fill="hold">
                            <p:stCondLst>
                              <p:cond delay="7500"/>
                            </p:stCondLst>
                            <p:childTnLst>
                              <p:par>
                                <p:cTn id="170" presetID="47" presetClass="entr" presetSubtype="0" fill="hold" nodeType="afterEffect">
                                  <p:stCondLst>
                                    <p:cond delay="0"/>
                                  </p:stCondLst>
                                  <p:childTnLst>
                                    <p:set>
                                      <p:cBhvr>
                                        <p:cTn id="171" dur="1" fill="hold">
                                          <p:stCondLst>
                                            <p:cond delay="0"/>
                                          </p:stCondLst>
                                        </p:cTn>
                                        <p:tgtEl>
                                          <p:spTgt spid="142"/>
                                        </p:tgtEl>
                                        <p:attrNameLst>
                                          <p:attrName>style.visibility</p:attrName>
                                        </p:attrNameLst>
                                      </p:cBhvr>
                                      <p:to>
                                        <p:strVal val="visible"/>
                                      </p:to>
                                    </p:set>
                                    <p:animEffect transition="in" filter="fade">
                                      <p:cBhvr>
                                        <p:cTn id="172" dur="1000"/>
                                        <p:tgtEl>
                                          <p:spTgt spid="142"/>
                                        </p:tgtEl>
                                      </p:cBhvr>
                                    </p:animEffect>
                                    <p:anim calcmode="lin" valueType="num">
                                      <p:cBhvr>
                                        <p:cTn id="173" dur="1000" fill="hold"/>
                                        <p:tgtEl>
                                          <p:spTgt spid="142"/>
                                        </p:tgtEl>
                                        <p:attrNameLst>
                                          <p:attrName>ppt_x</p:attrName>
                                        </p:attrNameLst>
                                      </p:cBhvr>
                                      <p:tavLst>
                                        <p:tav tm="0">
                                          <p:val>
                                            <p:strVal val="#ppt_x"/>
                                          </p:val>
                                        </p:tav>
                                        <p:tav tm="100000">
                                          <p:val>
                                            <p:strVal val="#ppt_x"/>
                                          </p:val>
                                        </p:tav>
                                      </p:tavLst>
                                    </p:anim>
                                    <p:anim calcmode="lin" valueType="num">
                                      <p:cBhvr>
                                        <p:cTn id="174" dur="1000" fill="hold"/>
                                        <p:tgtEl>
                                          <p:spTgt spid="142"/>
                                        </p:tgtEl>
                                        <p:attrNameLst>
                                          <p:attrName>ppt_y</p:attrName>
                                        </p:attrNameLst>
                                      </p:cBhvr>
                                      <p:tavLst>
                                        <p:tav tm="0">
                                          <p:val>
                                            <p:strVal val="#ppt_y-.1"/>
                                          </p:val>
                                        </p:tav>
                                        <p:tav tm="100000">
                                          <p:val>
                                            <p:strVal val="#ppt_y"/>
                                          </p:val>
                                        </p:tav>
                                      </p:tavLst>
                                    </p:anim>
                                  </p:childTnLst>
                                </p:cTn>
                              </p:par>
                            </p:childTnLst>
                          </p:cTn>
                        </p:par>
                        <p:par>
                          <p:cTn id="175" fill="hold">
                            <p:stCondLst>
                              <p:cond delay="8500"/>
                            </p:stCondLst>
                            <p:childTnLst>
                              <p:par>
                                <p:cTn id="176" presetID="22" presetClass="entr" presetSubtype="8" fill="hold" nodeType="afterEffect">
                                  <p:stCondLst>
                                    <p:cond delay="0"/>
                                  </p:stCondLst>
                                  <p:childTnLst>
                                    <p:set>
                                      <p:cBhvr>
                                        <p:cTn id="177" dur="1" fill="hold">
                                          <p:stCondLst>
                                            <p:cond delay="0"/>
                                          </p:stCondLst>
                                        </p:cTn>
                                        <p:tgtEl>
                                          <p:spTgt spid="128"/>
                                        </p:tgtEl>
                                        <p:attrNameLst>
                                          <p:attrName>style.visibility</p:attrName>
                                        </p:attrNameLst>
                                      </p:cBhvr>
                                      <p:to>
                                        <p:strVal val="visible"/>
                                      </p:to>
                                    </p:set>
                                    <p:animEffect transition="in" filter="wipe(left)">
                                      <p:cBhvr>
                                        <p:cTn id="178" dur="500"/>
                                        <p:tgtEl>
                                          <p:spTgt spid="128"/>
                                        </p:tgtEl>
                                      </p:cBhvr>
                                    </p:animEffect>
                                  </p:childTnLst>
                                </p:cTn>
                              </p:par>
                            </p:childTnLst>
                          </p:cTn>
                        </p:par>
                        <p:par>
                          <p:cTn id="179" fill="hold">
                            <p:stCondLst>
                              <p:cond delay="9000"/>
                            </p:stCondLst>
                            <p:childTnLst>
                              <p:par>
                                <p:cTn id="180" presetID="42" presetClass="entr" presetSubtype="0" fill="hold" grpId="0" nodeType="afterEffect">
                                  <p:stCondLst>
                                    <p:cond delay="0"/>
                                  </p:stCondLst>
                                  <p:childTnLst>
                                    <p:set>
                                      <p:cBhvr>
                                        <p:cTn id="181" dur="1" fill="hold">
                                          <p:stCondLst>
                                            <p:cond delay="0"/>
                                          </p:stCondLst>
                                        </p:cTn>
                                        <p:tgtEl>
                                          <p:spTgt spid="71"/>
                                        </p:tgtEl>
                                        <p:attrNameLst>
                                          <p:attrName>style.visibility</p:attrName>
                                        </p:attrNameLst>
                                      </p:cBhvr>
                                      <p:to>
                                        <p:strVal val="visible"/>
                                      </p:to>
                                    </p:set>
                                    <p:animEffect transition="in" filter="fade">
                                      <p:cBhvr>
                                        <p:cTn id="182" dur="1000"/>
                                        <p:tgtEl>
                                          <p:spTgt spid="71"/>
                                        </p:tgtEl>
                                      </p:cBhvr>
                                    </p:animEffect>
                                    <p:anim calcmode="lin" valueType="num">
                                      <p:cBhvr>
                                        <p:cTn id="183" dur="1000" fill="hold"/>
                                        <p:tgtEl>
                                          <p:spTgt spid="71"/>
                                        </p:tgtEl>
                                        <p:attrNameLst>
                                          <p:attrName>ppt_x</p:attrName>
                                        </p:attrNameLst>
                                      </p:cBhvr>
                                      <p:tavLst>
                                        <p:tav tm="0">
                                          <p:val>
                                            <p:strVal val="#ppt_x"/>
                                          </p:val>
                                        </p:tav>
                                        <p:tav tm="100000">
                                          <p:val>
                                            <p:strVal val="#ppt_x"/>
                                          </p:val>
                                        </p:tav>
                                      </p:tavLst>
                                    </p:anim>
                                    <p:anim calcmode="lin" valueType="num">
                                      <p:cBhvr>
                                        <p:cTn id="184"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69" grpId="0"/>
      <p:bldP spid="70" grpId="0"/>
      <p:bldP spid="71" grpId="0"/>
      <p:bldP spid="7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nvPr>
        </p:nvGraphicFramePr>
        <p:xfrm>
          <a:off x="997133"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extLst>
                  <a:ext uri="{0D108BD9-81ED-4DB2-BD59-A6C34878D82A}">
                    <a16:rowId xmlns:a16="http://schemas.microsoft.com/office/drawing/2014/main" val="10004"/>
                  </a:ext>
                </a:extLst>
              </a:tr>
              <a:tr h="326181">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extLst>
                  <a:ext uri="{0D108BD9-81ED-4DB2-BD59-A6C34878D82A}">
                    <a16:rowId xmlns:a16="http://schemas.microsoft.com/office/drawing/2014/main" val="10005"/>
                  </a:ext>
                </a:extLst>
              </a:tr>
              <a:tr h="326181">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extLst>
                  <a:ext uri="{0D108BD9-81ED-4DB2-BD59-A6C34878D82A}">
                    <a16:rowId xmlns:a16="http://schemas.microsoft.com/office/drawing/2014/main" val="10006"/>
                  </a:ext>
                </a:extLst>
              </a:tr>
              <a:tr h="326181">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extLst>
                  <a:ext uri="{0D108BD9-81ED-4DB2-BD59-A6C34878D82A}">
                    <a16:rowId xmlns:a16="http://schemas.microsoft.com/office/drawing/2014/main" val="10007"/>
                  </a:ext>
                </a:extLst>
              </a:tr>
              <a:tr h="326181">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extLst>
                  <a:ext uri="{0D108BD9-81ED-4DB2-BD59-A6C34878D82A}">
                    <a16:rowId xmlns:a16="http://schemas.microsoft.com/office/drawing/2014/main" val="10008"/>
                  </a:ext>
                </a:extLst>
              </a:tr>
              <a:tr h="326181">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extLst>
                  <a:ext uri="{0D108BD9-81ED-4DB2-BD59-A6C34878D82A}">
                    <a16:rowId xmlns:a16="http://schemas.microsoft.com/office/drawing/2014/main" val="10009"/>
                  </a:ext>
                </a:extLst>
              </a:tr>
            </a:tbl>
          </a:graphicData>
        </a:graphic>
      </p:graphicFrame>
      <p:graphicFrame>
        <p:nvGraphicFramePr>
          <p:cNvPr id="18" name="Table 17">
            <a:extLst>
              <a:ext uri="{FF2B5EF4-FFF2-40B4-BE49-F238E27FC236}">
                <a16:creationId xmlns:a16="http://schemas.microsoft.com/office/drawing/2014/main" id="{B1814010-EFAD-49EB-890B-AE23FF69D78B}"/>
              </a:ext>
            </a:extLst>
          </p:cNvPr>
          <p:cNvGraphicFramePr>
            <a:graphicFrameLocks noGrp="1"/>
          </p:cNvGraphicFramePr>
          <p:nvPr>
            <p:extLst/>
          </p:nvPr>
        </p:nvGraphicFramePr>
        <p:xfrm>
          <a:off x="4554907"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extLst>
                  <a:ext uri="{0D108BD9-81ED-4DB2-BD59-A6C34878D82A}">
                    <a16:rowId xmlns:a16="http://schemas.microsoft.com/office/drawing/2014/main" val="10004"/>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solidFill>
                      <a:srgbClr val="239BD3"/>
                    </a:solidFill>
                  </a:tcPr>
                </a:tc>
                <a:tc>
                  <a:txBody>
                    <a:bodyPr/>
                    <a:lstStyle/>
                    <a:p>
                      <a:endParaRPr lang="en-US" sz="1100" dirty="0"/>
                    </a:p>
                  </a:txBody>
                  <a:tcPr marL="25521" marR="25521" marT="25521" marB="25521">
                    <a:solidFill>
                      <a:srgbClr val="239BD3"/>
                    </a:solidFill>
                  </a:tcPr>
                </a:tc>
                <a:tc>
                  <a:txBody>
                    <a:bodyPr/>
                    <a:lstStyle/>
                    <a:p>
                      <a:endParaRPr lang="en-US" sz="1100" dirty="0"/>
                    </a:p>
                  </a:txBody>
                  <a:tcPr marL="25521" marR="25521" marT="25521" marB="25521">
                    <a:solidFill>
                      <a:srgbClr val="239BD3"/>
                    </a:solidFill>
                  </a:tcPr>
                </a:tc>
                <a:tc>
                  <a:txBody>
                    <a:bodyPr/>
                    <a:lstStyle/>
                    <a:p>
                      <a:endParaRPr lang="en-US" sz="1100" dirty="0"/>
                    </a:p>
                  </a:txBody>
                  <a:tcPr marL="25521" marR="25521" marT="25521" marB="25521">
                    <a:solidFill>
                      <a:srgbClr val="239BD3"/>
                    </a:solidFill>
                  </a:tcPr>
                </a:tc>
                <a:tc>
                  <a:txBody>
                    <a:bodyPr/>
                    <a:lstStyle/>
                    <a:p>
                      <a:endParaRPr lang="en-US" sz="1100" dirty="0"/>
                    </a:p>
                  </a:txBody>
                  <a:tcPr marL="25521" marR="25521" marT="25521" marB="25521">
                    <a:solidFill>
                      <a:srgbClr val="239BD3"/>
                    </a:solidFill>
                  </a:tcPr>
                </a:tc>
                <a:tc>
                  <a:txBody>
                    <a:bodyPr/>
                    <a:lstStyle/>
                    <a:p>
                      <a:endParaRPr lang="en-US" sz="1100" dirty="0"/>
                    </a:p>
                  </a:txBody>
                  <a:tcPr marL="25521" marR="25521" marT="25521" marB="25521">
                    <a:solidFill>
                      <a:srgbClr val="239BD3"/>
                    </a:solidFill>
                  </a:tcPr>
                </a:tc>
                <a:tc>
                  <a:txBody>
                    <a:bodyPr/>
                    <a:lstStyle/>
                    <a:p>
                      <a:endParaRPr lang="en-US" sz="1100" dirty="0"/>
                    </a:p>
                  </a:txBody>
                  <a:tcPr marL="25521" marR="25521" marT="25521" marB="25521">
                    <a:solidFill>
                      <a:srgbClr val="239BD3"/>
                    </a:solidFill>
                  </a:tcPr>
                </a:tc>
                <a:extLst>
                  <a:ext uri="{0D108BD9-81ED-4DB2-BD59-A6C34878D82A}">
                    <a16:rowId xmlns:a16="http://schemas.microsoft.com/office/drawing/2014/main" val="10005"/>
                  </a:ext>
                </a:extLst>
              </a:tr>
              <a:tr h="326181">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extLst>
                  <a:ext uri="{0D108BD9-81ED-4DB2-BD59-A6C34878D82A}">
                    <a16:rowId xmlns:a16="http://schemas.microsoft.com/office/drawing/2014/main" val="10006"/>
                  </a:ext>
                </a:extLst>
              </a:tr>
              <a:tr h="326181">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extLst>
                  <a:ext uri="{0D108BD9-81ED-4DB2-BD59-A6C34878D82A}">
                    <a16:rowId xmlns:a16="http://schemas.microsoft.com/office/drawing/2014/main" val="10007"/>
                  </a:ext>
                </a:extLst>
              </a:tr>
              <a:tr h="326181">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extLst>
                  <a:ext uri="{0D108BD9-81ED-4DB2-BD59-A6C34878D82A}">
                    <a16:rowId xmlns:a16="http://schemas.microsoft.com/office/drawing/2014/main" val="10008"/>
                  </a:ext>
                </a:extLst>
              </a:tr>
              <a:tr h="326181">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extLst>
                  <a:ext uri="{0D108BD9-81ED-4DB2-BD59-A6C34878D82A}">
                    <a16:rowId xmlns:a16="http://schemas.microsoft.com/office/drawing/2014/main" val="10009"/>
                  </a:ext>
                </a:extLst>
              </a:tr>
            </a:tbl>
          </a:graphicData>
        </a:graphic>
      </p:graphicFrame>
      <p:graphicFrame>
        <p:nvGraphicFramePr>
          <p:cNvPr id="19" name="Table 18">
            <a:extLst>
              <a:ext uri="{FF2B5EF4-FFF2-40B4-BE49-F238E27FC236}">
                <a16:creationId xmlns:a16="http://schemas.microsoft.com/office/drawing/2014/main" id="{9D81BBFC-B957-41F2-9524-98C3CCFF3F83}"/>
              </a:ext>
            </a:extLst>
          </p:cNvPr>
          <p:cNvGraphicFramePr>
            <a:graphicFrameLocks noGrp="1"/>
          </p:cNvGraphicFramePr>
          <p:nvPr>
            <p:extLst/>
          </p:nvPr>
        </p:nvGraphicFramePr>
        <p:xfrm>
          <a:off x="8112681"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extLst>
                  <a:ext uri="{0D108BD9-81ED-4DB2-BD59-A6C34878D82A}">
                    <a16:rowId xmlns:a16="http://schemas.microsoft.com/office/drawing/2014/main" val="10004"/>
                  </a:ext>
                </a:extLst>
              </a:tr>
              <a:tr h="326181">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extLst>
                  <a:ext uri="{0D108BD9-81ED-4DB2-BD59-A6C34878D82A}">
                    <a16:rowId xmlns:a16="http://schemas.microsoft.com/office/drawing/2014/main" val="10005"/>
                  </a:ext>
                </a:extLst>
              </a:tr>
              <a:tr h="326181">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extLst>
                  <a:ext uri="{0D108BD9-81ED-4DB2-BD59-A6C34878D82A}">
                    <a16:rowId xmlns:a16="http://schemas.microsoft.com/office/drawing/2014/main" val="10006"/>
                  </a:ext>
                </a:extLst>
              </a:tr>
              <a:tr h="326181">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extLst>
                  <a:ext uri="{0D108BD9-81ED-4DB2-BD59-A6C34878D82A}">
                    <a16:rowId xmlns:a16="http://schemas.microsoft.com/office/drawing/2014/main" val="10007"/>
                  </a:ext>
                </a:extLst>
              </a:tr>
              <a:tr h="326181">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extLst>
                  <a:ext uri="{0D108BD9-81ED-4DB2-BD59-A6C34878D82A}">
                    <a16:rowId xmlns:a16="http://schemas.microsoft.com/office/drawing/2014/main" val="10008"/>
                  </a:ext>
                </a:extLst>
              </a:tr>
              <a:tr h="326181">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extLst>
                  <a:ext uri="{0D108BD9-81ED-4DB2-BD59-A6C34878D82A}">
                    <a16:rowId xmlns:a16="http://schemas.microsoft.com/office/drawing/2014/main" val="10009"/>
                  </a:ext>
                </a:extLst>
              </a:tr>
            </a:tbl>
          </a:graphicData>
        </a:graphic>
      </p:graphicFrame>
      <p:sp>
        <p:nvSpPr>
          <p:cNvPr id="20" name="TextBox 19">
            <a:extLst>
              <a:ext uri="{FF2B5EF4-FFF2-40B4-BE49-F238E27FC236}">
                <a16:creationId xmlns:a16="http://schemas.microsoft.com/office/drawing/2014/main" id="{3AAFDB30-E684-4817-9500-7F5D7635E43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22" name="Group 21">
            <a:extLst>
              <a:ext uri="{FF2B5EF4-FFF2-40B4-BE49-F238E27FC236}">
                <a16:creationId xmlns:a16="http://schemas.microsoft.com/office/drawing/2014/main" id="{41E8DD68-0282-4ADF-8CB7-A00A2FFCBF0B}"/>
              </a:ext>
            </a:extLst>
          </p:cNvPr>
          <p:cNvGrpSpPr/>
          <p:nvPr/>
        </p:nvGrpSpPr>
        <p:grpSpPr>
          <a:xfrm>
            <a:off x="9587701" y="3246120"/>
            <a:ext cx="1554480" cy="1554480"/>
            <a:chOff x="9587701" y="3246120"/>
            <a:chExt cx="1554480" cy="1554480"/>
          </a:xfrm>
        </p:grpSpPr>
        <p:sp>
          <p:nvSpPr>
            <p:cNvPr id="21" name="Diagonal Stripe 20">
              <a:extLst>
                <a:ext uri="{FF2B5EF4-FFF2-40B4-BE49-F238E27FC236}">
                  <a16:creationId xmlns:a16="http://schemas.microsoft.com/office/drawing/2014/main" id="{B2A91AB3-0B6F-4A41-8231-4E70636DD9B7}"/>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TextBox 7"/>
            <p:cNvSpPr txBox="1"/>
            <p:nvPr/>
          </p:nvSpPr>
          <p:spPr>
            <a:xfrm rot="18846304">
              <a:off x="10048843"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64%</a:t>
              </a:r>
            </a:p>
          </p:txBody>
        </p:sp>
      </p:grpSp>
      <p:sp>
        <p:nvSpPr>
          <p:cNvPr id="24" name="TextBox 23">
            <a:extLst>
              <a:ext uri="{FF2B5EF4-FFF2-40B4-BE49-F238E27FC236}">
                <a16:creationId xmlns:a16="http://schemas.microsoft.com/office/drawing/2014/main" id="{B887240B-5737-4FC2-8498-0371EAD6EA27}"/>
              </a:ext>
            </a:extLst>
          </p:cNvPr>
          <p:cNvSpPr txBox="1"/>
          <p:nvPr/>
        </p:nvSpPr>
        <p:spPr>
          <a:xfrm>
            <a:off x="914400" y="4929346"/>
            <a:ext cx="3112233" cy="1911292"/>
          </a:xfrm>
          <a:prstGeom prst="rect">
            <a:avLst/>
          </a:prstGeom>
          <a:noFill/>
        </p:spPr>
        <p:txBody>
          <a:bodyPr wrap="square" rtlCol="0">
            <a:spAutoFit/>
          </a:bodyPr>
          <a:lstStyle/>
          <a:p>
            <a:pPr defTabSz="1219170">
              <a:spcBef>
                <a:spcPct val="20000"/>
              </a:spcBef>
              <a:defRPr/>
            </a:pPr>
            <a:r>
              <a:rPr lang="en-US" dirty="0">
                <a:solidFill>
                  <a:srgbClr val="00B0F0"/>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900D6F26-ACD0-44CF-AF74-24F2A15D4905}"/>
              </a:ext>
            </a:extLst>
          </p:cNvPr>
          <p:cNvSpPr txBox="1"/>
          <p:nvPr/>
        </p:nvSpPr>
        <p:spPr>
          <a:xfrm>
            <a:off x="4472174" y="4929346"/>
            <a:ext cx="3112233" cy="1911292"/>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83A49C0A-3BDB-4CB9-85F9-F06E606B6694}"/>
              </a:ext>
            </a:extLst>
          </p:cNvPr>
          <p:cNvSpPr txBox="1"/>
          <p:nvPr/>
        </p:nvSpPr>
        <p:spPr>
          <a:xfrm>
            <a:off x="8029948" y="4946708"/>
            <a:ext cx="3112233" cy="1911292"/>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27" name="Group 26">
            <a:extLst>
              <a:ext uri="{FF2B5EF4-FFF2-40B4-BE49-F238E27FC236}">
                <a16:creationId xmlns:a16="http://schemas.microsoft.com/office/drawing/2014/main" id="{8F61B85C-EC2D-480E-9721-135CA53D381C}"/>
              </a:ext>
            </a:extLst>
          </p:cNvPr>
          <p:cNvGrpSpPr/>
          <p:nvPr/>
        </p:nvGrpSpPr>
        <p:grpSpPr>
          <a:xfrm>
            <a:off x="6029927" y="3246043"/>
            <a:ext cx="1554480" cy="1554480"/>
            <a:chOff x="9587701" y="3246120"/>
            <a:chExt cx="1554480" cy="1554480"/>
          </a:xfrm>
        </p:grpSpPr>
        <p:sp>
          <p:nvSpPr>
            <p:cNvPr id="28" name="Diagonal Stripe 27">
              <a:extLst>
                <a:ext uri="{FF2B5EF4-FFF2-40B4-BE49-F238E27FC236}">
                  <a16:creationId xmlns:a16="http://schemas.microsoft.com/office/drawing/2014/main" id="{EB9FD536-4FEA-407C-847C-D42AC69C28DF}"/>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TextBox 28">
              <a:extLst>
                <a:ext uri="{FF2B5EF4-FFF2-40B4-BE49-F238E27FC236}">
                  <a16:creationId xmlns:a16="http://schemas.microsoft.com/office/drawing/2014/main" id="{89F5386C-027A-4A4F-BCA3-CC065767BE2F}"/>
                </a:ext>
              </a:extLst>
            </p:cNvPr>
            <p:cNvSpPr txBox="1"/>
            <p:nvPr/>
          </p:nvSpPr>
          <p:spPr>
            <a:xfrm rot="18846304">
              <a:off x="10048843"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47%</a:t>
              </a:r>
            </a:p>
          </p:txBody>
        </p:sp>
      </p:grpSp>
      <p:grpSp>
        <p:nvGrpSpPr>
          <p:cNvPr id="30" name="Group 29">
            <a:extLst>
              <a:ext uri="{FF2B5EF4-FFF2-40B4-BE49-F238E27FC236}">
                <a16:creationId xmlns:a16="http://schemas.microsoft.com/office/drawing/2014/main" id="{47D7FE08-7BA2-423E-81E8-F46C9ABA6FC5}"/>
              </a:ext>
            </a:extLst>
          </p:cNvPr>
          <p:cNvGrpSpPr/>
          <p:nvPr/>
        </p:nvGrpSpPr>
        <p:grpSpPr>
          <a:xfrm>
            <a:off x="2470516" y="3252911"/>
            <a:ext cx="1554480" cy="1554480"/>
            <a:chOff x="9587701" y="3246120"/>
            <a:chExt cx="1554480" cy="1554480"/>
          </a:xfrm>
        </p:grpSpPr>
        <p:sp>
          <p:nvSpPr>
            <p:cNvPr id="31" name="Diagonal Stripe 30">
              <a:extLst>
                <a:ext uri="{FF2B5EF4-FFF2-40B4-BE49-F238E27FC236}">
                  <a16:creationId xmlns:a16="http://schemas.microsoft.com/office/drawing/2014/main" id="{A0EB4D07-7A73-4F9F-AC99-F01E05166420}"/>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TextBox 31">
              <a:extLst>
                <a:ext uri="{FF2B5EF4-FFF2-40B4-BE49-F238E27FC236}">
                  <a16:creationId xmlns:a16="http://schemas.microsoft.com/office/drawing/2014/main" id="{950473F0-AC40-4194-BB21-0C1E52611194}"/>
                </a:ext>
              </a:extLst>
            </p:cNvPr>
            <p:cNvSpPr txBox="1"/>
            <p:nvPr/>
          </p:nvSpPr>
          <p:spPr>
            <a:xfrm rot="18846304">
              <a:off x="10048842"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75%</a:t>
              </a:r>
            </a:p>
          </p:txBody>
        </p:sp>
      </p:grpSp>
    </p:spTree>
    <p:extLst>
      <p:ext uri="{BB962C8B-B14F-4D97-AF65-F5344CB8AC3E}">
        <p14:creationId xmlns:p14="http://schemas.microsoft.com/office/powerpoint/2010/main" val="137602113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900" decel="100000" fill="hold"/>
                                        <p:tgtEl>
                                          <p:spTgt spid="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6" presetClass="entr" presetSubtype="21" fill="hold" nodeType="after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barn(inVertical)">
                                      <p:cBhvr>
                                        <p:cTn id="18" dur="500"/>
                                        <p:tgtEl>
                                          <p:spTgt spid="30"/>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1000"/>
                                        <p:tgtEl>
                                          <p:spTgt spid="24"/>
                                        </p:tgtEl>
                                      </p:cBhvr>
                                    </p:animEffect>
                                    <p:anim calcmode="lin" valueType="num">
                                      <p:cBhvr>
                                        <p:cTn id="23" dur="1000" fill="hold"/>
                                        <p:tgtEl>
                                          <p:spTgt spid="24"/>
                                        </p:tgtEl>
                                        <p:attrNameLst>
                                          <p:attrName>ppt_x</p:attrName>
                                        </p:attrNameLst>
                                      </p:cBhvr>
                                      <p:tavLst>
                                        <p:tav tm="0">
                                          <p:val>
                                            <p:strVal val="#ppt_x"/>
                                          </p:val>
                                        </p:tav>
                                        <p:tav tm="100000">
                                          <p:val>
                                            <p:strVal val="#ppt_x"/>
                                          </p:val>
                                        </p:tav>
                                      </p:tavLst>
                                    </p:anim>
                                    <p:anim calcmode="lin" valueType="num">
                                      <p:cBhvr>
                                        <p:cTn id="24" dur="1000" fill="hold"/>
                                        <p:tgtEl>
                                          <p:spTgt spid="24"/>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37" presetClass="entr" presetSubtype="0"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1000"/>
                                        <p:tgtEl>
                                          <p:spTgt spid="18"/>
                                        </p:tgtEl>
                                      </p:cBhvr>
                                    </p:animEffect>
                                    <p:anim calcmode="lin" valueType="num">
                                      <p:cBhvr>
                                        <p:cTn id="29" dur="1000" fill="hold"/>
                                        <p:tgtEl>
                                          <p:spTgt spid="18"/>
                                        </p:tgtEl>
                                        <p:attrNameLst>
                                          <p:attrName>ppt_x</p:attrName>
                                        </p:attrNameLst>
                                      </p:cBhvr>
                                      <p:tavLst>
                                        <p:tav tm="0">
                                          <p:val>
                                            <p:strVal val="#ppt_x"/>
                                          </p:val>
                                        </p:tav>
                                        <p:tav tm="100000">
                                          <p:val>
                                            <p:strVal val="#ppt_x"/>
                                          </p:val>
                                        </p:tav>
                                      </p:tavLst>
                                    </p:anim>
                                    <p:anim calcmode="lin" valueType="num">
                                      <p:cBhvr>
                                        <p:cTn id="30" dur="900" decel="100000" fill="hold"/>
                                        <p:tgtEl>
                                          <p:spTgt spid="18"/>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32" fill="hold">
                            <p:stCondLst>
                              <p:cond delay="4000"/>
                            </p:stCondLst>
                            <p:childTnLst>
                              <p:par>
                                <p:cTn id="33" presetID="16" presetClass="entr" presetSubtype="21"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barn(inVertical)">
                                      <p:cBhvr>
                                        <p:cTn id="35" dur="500"/>
                                        <p:tgtEl>
                                          <p:spTgt spid="27"/>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fade">
                                      <p:cBhvr>
                                        <p:cTn id="39" dur="1000"/>
                                        <p:tgtEl>
                                          <p:spTgt spid="25"/>
                                        </p:tgtEl>
                                      </p:cBhvr>
                                    </p:animEffect>
                                    <p:anim calcmode="lin" valueType="num">
                                      <p:cBhvr>
                                        <p:cTn id="40" dur="1000" fill="hold"/>
                                        <p:tgtEl>
                                          <p:spTgt spid="25"/>
                                        </p:tgtEl>
                                        <p:attrNameLst>
                                          <p:attrName>ppt_x</p:attrName>
                                        </p:attrNameLst>
                                      </p:cBhvr>
                                      <p:tavLst>
                                        <p:tav tm="0">
                                          <p:val>
                                            <p:strVal val="#ppt_x"/>
                                          </p:val>
                                        </p:tav>
                                        <p:tav tm="100000">
                                          <p:val>
                                            <p:strVal val="#ppt_x"/>
                                          </p:val>
                                        </p:tav>
                                      </p:tavLst>
                                    </p:anim>
                                    <p:anim calcmode="lin" valueType="num">
                                      <p:cBhvr>
                                        <p:cTn id="41" dur="1000" fill="hold"/>
                                        <p:tgtEl>
                                          <p:spTgt spid="25"/>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37" presetClass="entr" presetSubtype="0" fill="hold"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900" decel="100000" fill="hold"/>
                                        <p:tgtEl>
                                          <p:spTgt spid="1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49" fill="hold">
                            <p:stCondLst>
                              <p:cond delay="6500"/>
                            </p:stCondLst>
                            <p:childTnLst>
                              <p:par>
                                <p:cTn id="50" presetID="16" presetClass="entr" presetSubtype="21" fill="hold"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barn(inVertical)">
                                      <p:cBhvr>
                                        <p:cTn id="52" dur="500"/>
                                        <p:tgtEl>
                                          <p:spTgt spid="22"/>
                                        </p:tgtEl>
                                      </p:cBhvr>
                                    </p:animEffect>
                                  </p:childTnLst>
                                </p:cTn>
                              </p:par>
                            </p:childTnLst>
                          </p:cTn>
                        </p:par>
                        <p:par>
                          <p:cTn id="53" fill="hold">
                            <p:stCondLst>
                              <p:cond delay="7000"/>
                            </p:stCondLst>
                            <p:childTnLst>
                              <p:par>
                                <p:cTn id="54" presetID="42" presetClass="entr" presetSubtype="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1000"/>
                                        <p:tgtEl>
                                          <p:spTgt spid="26"/>
                                        </p:tgtEl>
                                      </p:cBhvr>
                                    </p:animEffect>
                                    <p:anim calcmode="lin" valueType="num">
                                      <p:cBhvr>
                                        <p:cTn id="57" dur="1000" fill="hold"/>
                                        <p:tgtEl>
                                          <p:spTgt spid="26"/>
                                        </p:tgtEl>
                                        <p:attrNameLst>
                                          <p:attrName>ppt_x</p:attrName>
                                        </p:attrNameLst>
                                      </p:cBhvr>
                                      <p:tavLst>
                                        <p:tav tm="0">
                                          <p:val>
                                            <p:strVal val="#ppt_x"/>
                                          </p:val>
                                        </p:tav>
                                        <p:tav tm="100000">
                                          <p:val>
                                            <p:strVal val="#ppt_x"/>
                                          </p:val>
                                        </p:tav>
                                      </p:tavLst>
                                    </p:anim>
                                    <p:anim calcmode="lin" valueType="num">
                                      <p:cBhvr>
                                        <p:cTn id="58"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4" grpId="0"/>
      <p:bldP spid="25" grpId="0"/>
      <p:bldP spid="2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7698F530-B5E1-4DCF-B15A-7C1C4AB90691}"/>
              </a:ext>
            </a:extLst>
          </p:cNvPr>
          <p:cNvGrpSpPr/>
          <p:nvPr/>
        </p:nvGrpSpPr>
        <p:grpSpPr>
          <a:xfrm>
            <a:off x="8321040" y="484267"/>
            <a:ext cx="3925220" cy="2848143"/>
            <a:chOff x="8266780" y="484267"/>
            <a:chExt cx="3925220" cy="2848143"/>
          </a:xfrm>
          <a:solidFill>
            <a:srgbClr val="56595E"/>
          </a:solidFill>
          <a:effectLst/>
        </p:grpSpPr>
        <p:sp>
          <p:nvSpPr>
            <p:cNvPr id="89" name="Freeform: Shape 88">
              <a:extLst>
                <a:ext uri="{FF2B5EF4-FFF2-40B4-BE49-F238E27FC236}">
                  <a16:creationId xmlns:a16="http://schemas.microsoft.com/office/drawing/2014/main" id="{83A3B5DA-1E6F-40F6-B2CD-EC85CCB15CB7}"/>
                </a:ext>
              </a:extLst>
            </p:cNvPr>
            <p:cNvSpPr/>
            <p:nvPr/>
          </p:nvSpPr>
          <p:spPr>
            <a:xfrm>
              <a:off x="8266780" y="484267"/>
              <a:ext cx="3925220" cy="2848143"/>
            </a:xfrm>
            <a:custGeom>
              <a:avLst/>
              <a:gdLst>
                <a:gd name="connsiteX0" fmla="*/ 1920239 w 3925220"/>
                <a:gd name="connsiteY0" fmla="*/ 594361 h 2848143"/>
                <a:gd name="connsiteX1" fmla="*/ 1985150 w 3925220"/>
                <a:gd name="connsiteY1" fmla="*/ 594361 h 2848143"/>
                <a:gd name="connsiteX2" fmla="*/ 1985150 w 3925220"/>
                <a:gd name="connsiteY2" fmla="*/ 704705 h 2848143"/>
                <a:gd name="connsiteX3" fmla="*/ 2003884 w 3925220"/>
                <a:gd name="connsiteY3" fmla="*/ 707535 h 2848143"/>
                <a:gd name="connsiteX4" fmla="*/ 2102511 w 3925220"/>
                <a:gd name="connsiteY4" fmla="*/ 796872 h 2848143"/>
                <a:gd name="connsiteX5" fmla="*/ 2108842 w 3925220"/>
                <a:gd name="connsiteY5" fmla="*/ 828199 h 2848143"/>
                <a:gd name="connsiteX6" fmla="*/ 2228335 w 3925220"/>
                <a:gd name="connsiteY6" fmla="*/ 828199 h 2848143"/>
                <a:gd name="connsiteX7" fmla="*/ 2371386 w 3925220"/>
                <a:gd name="connsiteY7" fmla="*/ 975003 h 2848143"/>
                <a:gd name="connsiteX8" fmla="*/ 2371386 w 3925220"/>
                <a:gd name="connsiteY8" fmla="*/ 1113367 h 2848143"/>
                <a:gd name="connsiteX9" fmla="*/ 2488972 w 3925220"/>
                <a:gd name="connsiteY9" fmla="*/ 1113367 h 2848143"/>
                <a:gd name="connsiteX10" fmla="*/ 2723016 w 3925220"/>
                <a:gd name="connsiteY10" fmla="*/ 1268502 h 2848143"/>
                <a:gd name="connsiteX11" fmla="*/ 2737848 w 3925220"/>
                <a:gd name="connsiteY11" fmla="*/ 1341967 h 2848143"/>
                <a:gd name="connsiteX12" fmla="*/ 3344836 w 3925220"/>
                <a:gd name="connsiteY12" fmla="*/ 1341967 h 2848143"/>
                <a:gd name="connsiteX13" fmla="*/ 3407956 w 3925220"/>
                <a:gd name="connsiteY13" fmla="*/ 1250332 h 2848143"/>
                <a:gd name="connsiteX14" fmla="*/ 3468020 w 3925220"/>
                <a:gd name="connsiteY14" fmla="*/ 1250332 h 2848143"/>
                <a:gd name="connsiteX15" fmla="*/ 3539172 w 3925220"/>
                <a:gd name="connsiteY15" fmla="*/ 1250332 h 2848143"/>
                <a:gd name="connsiteX16" fmla="*/ 3925220 w 3925220"/>
                <a:gd name="connsiteY16" fmla="*/ 1250332 h 2848143"/>
                <a:gd name="connsiteX17" fmla="*/ 3925220 w 3925220"/>
                <a:gd name="connsiteY17" fmla="*/ 2076232 h 2848143"/>
                <a:gd name="connsiteX18" fmla="*/ 3539172 w 3925220"/>
                <a:gd name="connsiteY18" fmla="*/ 2076232 h 2848143"/>
                <a:gd name="connsiteX19" fmla="*/ 3468020 w 3925220"/>
                <a:gd name="connsiteY19" fmla="*/ 2076232 h 2848143"/>
                <a:gd name="connsiteX20" fmla="*/ 3399482 w 3925220"/>
                <a:gd name="connsiteY20" fmla="*/ 2076232 h 2848143"/>
                <a:gd name="connsiteX21" fmla="*/ 3313612 w 3925220"/>
                <a:gd name="connsiteY21" fmla="*/ 1951567 h 2848143"/>
                <a:gd name="connsiteX22" fmla="*/ 2742977 w 3925220"/>
                <a:gd name="connsiteY22" fmla="*/ 1951567 h 2848143"/>
                <a:gd name="connsiteX23" fmla="*/ 2742977 w 3925220"/>
                <a:gd name="connsiteY23" fmla="*/ 2025028 h 2848143"/>
                <a:gd name="connsiteX24" fmla="*/ 2488972 w 3925220"/>
                <a:gd name="connsiteY24" fmla="*/ 2279033 h 2848143"/>
                <a:gd name="connsiteX25" fmla="*/ 1472982 w 3925220"/>
                <a:gd name="connsiteY25" fmla="*/ 2279033 h 2848143"/>
                <a:gd name="connsiteX26" fmla="*/ 1218977 w 3925220"/>
                <a:gd name="connsiteY26" fmla="*/ 2025028 h 2848143"/>
                <a:gd name="connsiteX27" fmla="*/ 1218977 w 3925220"/>
                <a:gd name="connsiteY27" fmla="*/ 2024718 h 2848143"/>
                <a:gd name="connsiteX28" fmla="*/ 1092252 w 3925220"/>
                <a:gd name="connsiteY28" fmla="*/ 2024718 h 2848143"/>
                <a:gd name="connsiteX29" fmla="*/ 1078956 w 3925220"/>
                <a:gd name="connsiteY29" fmla="*/ 2027402 h 2848143"/>
                <a:gd name="connsiteX30" fmla="*/ 1049877 w 3925220"/>
                <a:gd name="connsiteY30" fmla="*/ 2027802 h 2848143"/>
                <a:gd name="connsiteX31" fmla="*/ 886189 w 3925220"/>
                <a:gd name="connsiteY31" fmla="*/ 2117145 h 2848143"/>
                <a:gd name="connsiteX32" fmla="*/ 831485 w 3925220"/>
                <a:gd name="connsiteY32" fmla="*/ 2295423 h 2848143"/>
                <a:gd name="connsiteX33" fmla="*/ 834439 w 3925220"/>
                <a:gd name="connsiteY33" fmla="*/ 2310935 h 2848143"/>
                <a:gd name="connsiteX34" fmla="*/ 832104 w 3925220"/>
                <a:gd name="connsiteY34" fmla="*/ 2334094 h 2848143"/>
                <a:gd name="connsiteX35" fmla="*/ 832104 w 3925220"/>
                <a:gd name="connsiteY35" fmla="*/ 2400210 h 2848143"/>
                <a:gd name="connsiteX36" fmla="*/ 990600 w 3925220"/>
                <a:gd name="connsiteY36" fmla="*/ 2400210 h 2848143"/>
                <a:gd name="connsiteX37" fmla="*/ 990600 w 3925220"/>
                <a:gd name="connsiteY37" fmla="*/ 2848143 h 2848143"/>
                <a:gd name="connsiteX38" fmla="*/ 0 w 3925220"/>
                <a:gd name="connsiteY38" fmla="*/ 2848143 h 2848143"/>
                <a:gd name="connsiteX39" fmla="*/ 0 w 3925220"/>
                <a:gd name="connsiteY39" fmla="*/ 2400210 h 2848143"/>
                <a:gd name="connsiteX40" fmla="*/ 158798 w 3925220"/>
                <a:gd name="connsiteY40" fmla="*/ 2400210 h 2848143"/>
                <a:gd name="connsiteX41" fmla="*/ 158798 w 3925220"/>
                <a:gd name="connsiteY41" fmla="*/ 1941214 h 2848143"/>
                <a:gd name="connsiteX42" fmla="*/ 730309 w 3925220"/>
                <a:gd name="connsiteY42" fmla="*/ 1369703 h 2848143"/>
                <a:gd name="connsiteX43" fmla="*/ 1218977 w 3925220"/>
                <a:gd name="connsiteY43" fmla="*/ 1369703 h 2848143"/>
                <a:gd name="connsiteX44" fmla="*/ 1218977 w 3925220"/>
                <a:gd name="connsiteY44" fmla="*/ 1367372 h 2848143"/>
                <a:gd name="connsiteX45" fmla="*/ 1472982 w 3925220"/>
                <a:gd name="connsiteY45" fmla="*/ 1113367 h 2848143"/>
                <a:gd name="connsiteX46" fmla="*/ 1563694 w 3925220"/>
                <a:gd name="connsiteY46" fmla="*/ 1113367 h 2848143"/>
                <a:gd name="connsiteX47" fmla="*/ 1563694 w 3925220"/>
                <a:gd name="connsiteY47" fmla="*/ 1030999 h 2848143"/>
                <a:gd name="connsiteX48" fmla="*/ 1563695 w 3925220"/>
                <a:gd name="connsiteY48" fmla="*/ 1030999 h 2848143"/>
                <a:gd name="connsiteX49" fmla="*/ 1563695 w 3925220"/>
                <a:gd name="connsiteY49" fmla="*/ 953137 h 2848143"/>
                <a:gd name="connsiteX50" fmla="*/ 1685439 w 3925220"/>
                <a:gd name="connsiteY50" fmla="*/ 828199 h 2848143"/>
                <a:gd name="connsiteX51" fmla="*/ 1804930 w 3925220"/>
                <a:gd name="connsiteY51" fmla="*/ 828199 h 2848143"/>
                <a:gd name="connsiteX52" fmla="*/ 1811261 w 3925220"/>
                <a:gd name="connsiteY52" fmla="*/ 796872 h 2848143"/>
                <a:gd name="connsiteX53" fmla="*/ 1909888 w 3925220"/>
                <a:gd name="connsiteY53" fmla="*/ 707535 h 2848143"/>
                <a:gd name="connsiteX54" fmla="*/ 1920239 w 3925220"/>
                <a:gd name="connsiteY54" fmla="*/ 705971 h 2848143"/>
                <a:gd name="connsiteX55" fmla="*/ 1683084 w 3925220"/>
                <a:gd name="connsiteY55" fmla="*/ 0 h 2848143"/>
                <a:gd name="connsiteX56" fmla="*/ 2207335 w 3925220"/>
                <a:gd name="connsiteY56" fmla="*/ 0 h 2848143"/>
                <a:gd name="connsiteX57" fmla="*/ 2338402 w 3925220"/>
                <a:gd name="connsiteY57" fmla="*/ 129515 h 2848143"/>
                <a:gd name="connsiteX58" fmla="*/ 2338402 w 3925220"/>
                <a:gd name="connsiteY58" fmla="*/ 217403 h 2848143"/>
                <a:gd name="connsiteX59" fmla="*/ 2642674 w 3925220"/>
                <a:gd name="connsiteY59" fmla="*/ 90531 h 2848143"/>
                <a:gd name="connsiteX60" fmla="*/ 2665370 w 3925220"/>
                <a:gd name="connsiteY60" fmla="*/ 76241 h 2848143"/>
                <a:gd name="connsiteX61" fmla="*/ 2686500 w 3925220"/>
                <a:gd name="connsiteY61" fmla="*/ 72257 h 2848143"/>
                <a:gd name="connsiteX62" fmla="*/ 2695722 w 3925220"/>
                <a:gd name="connsiteY62" fmla="*/ 68412 h 2848143"/>
                <a:gd name="connsiteX63" fmla="*/ 2695722 w 3925220"/>
                <a:gd name="connsiteY63" fmla="*/ 70518 h 2848143"/>
                <a:gd name="connsiteX64" fmla="*/ 2706896 w 3925220"/>
                <a:gd name="connsiteY64" fmla="*/ 68412 h 2848143"/>
                <a:gd name="connsiteX65" fmla="*/ 3133612 w 3925220"/>
                <a:gd name="connsiteY65" fmla="*/ 68412 h 2848143"/>
                <a:gd name="connsiteX66" fmla="*/ 3240294 w 3925220"/>
                <a:gd name="connsiteY66" fmla="*/ 168038 h 2848143"/>
                <a:gd name="connsiteX67" fmla="*/ 3240294 w 3925220"/>
                <a:gd name="connsiteY67" fmla="*/ 256626 h 2848143"/>
                <a:gd name="connsiteX68" fmla="*/ 3240294 w 3925220"/>
                <a:gd name="connsiteY68" fmla="*/ 337397 h 2848143"/>
                <a:gd name="connsiteX69" fmla="*/ 3240294 w 3925220"/>
                <a:gd name="connsiteY69" fmla="*/ 425985 h 2848143"/>
                <a:gd name="connsiteX70" fmla="*/ 3133612 w 3925220"/>
                <a:gd name="connsiteY70" fmla="*/ 525612 h 2848143"/>
                <a:gd name="connsiteX71" fmla="*/ 2706896 w 3925220"/>
                <a:gd name="connsiteY71" fmla="*/ 525612 h 2848143"/>
                <a:gd name="connsiteX72" fmla="*/ 2695722 w 3925220"/>
                <a:gd name="connsiteY72" fmla="*/ 523505 h 2848143"/>
                <a:gd name="connsiteX73" fmla="*/ 2695722 w 3925220"/>
                <a:gd name="connsiteY73" fmla="*/ 525947 h 2848143"/>
                <a:gd name="connsiteX74" fmla="*/ 2685030 w 3925220"/>
                <a:gd name="connsiteY74" fmla="*/ 521489 h 2848143"/>
                <a:gd name="connsiteX75" fmla="*/ 2665370 w 3925220"/>
                <a:gd name="connsiteY75" fmla="*/ 517782 h 2848143"/>
                <a:gd name="connsiteX76" fmla="*/ 2644254 w 3925220"/>
                <a:gd name="connsiteY76" fmla="*/ 504486 h 2848143"/>
                <a:gd name="connsiteX77" fmla="*/ 2338402 w 3925220"/>
                <a:gd name="connsiteY77" fmla="*/ 376955 h 2848143"/>
                <a:gd name="connsiteX78" fmla="*/ 2338402 w 3925220"/>
                <a:gd name="connsiteY78" fmla="*/ 464846 h 2848143"/>
                <a:gd name="connsiteX79" fmla="*/ 2207335 w 3925220"/>
                <a:gd name="connsiteY79" fmla="*/ 594361 h 2848143"/>
                <a:gd name="connsiteX80" fmla="*/ 1683084 w 3925220"/>
                <a:gd name="connsiteY80" fmla="*/ 594360 h 2848143"/>
                <a:gd name="connsiteX81" fmla="*/ 1552017 w 3925220"/>
                <a:gd name="connsiteY81" fmla="*/ 464846 h 2848143"/>
                <a:gd name="connsiteX82" fmla="*/ 1552017 w 3925220"/>
                <a:gd name="connsiteY82" fmla="*/ 395103 h 2848143"/>
                <a:gd name="connsiteX83" fmla="*/ 1282545 w 3925220"/>
                <a:gd name="connsiteY83" fmla="*/ 507465 h 2848143"/>
                <a:gd name="connsiteX84" fmla="*/ 1259849 w 3925220"/>
                <a:gd name="connsiteY84" fmla="*/ 521755 h 2848143"/>
                <a:gd name="connsiteX85" fmla="*/ 1238719 w 3925220"/>
                <a:gd name="connsiteY85" fmla="*/ 525739 h 2848143"/>
                <a:gd name="connsiteX86" fmla="*/ 1229499 w 3925220"/>
                <a:gd name="connsiteY86" fmla="*/ 529584 h 2848143"/>
                <a:gd name="connsiteX87" fmla="*/ 1229499 w 3925220"/>
                <a:gd name="connsiteY87" fmla="*/ 527478 h 2848143"/>
                <a:gd name="connsiteX88" fmla="*/ 1218323 w 3925220"/>
                <a:gd name="connsiteY88" fmla="*/ 529584 h 2848143"/>
                <a:gd name="connsiteX89" fmla="*/ 791607 w 3925220"/>
                <a:gd name="connsiteY89" fmla="*/ 529584 h 2848143"/>
                <a:gd name="connsiteX90" fmla="*/ 684925 w 3925220"/>
                <a:gd name="connsiteY90" fmla="*/ 429958 h 2848143"/>
                <a:gd name="connsiteX91" fmla="*/ 684925 w 3925220"/>
                <a:gd name="connsiteY91" fmla="*/ 341370 h 2848143"/>
                <a:gd name="connsiteX92" fmla="*/ 684925 w 3925220"/>
                <a:gd name="connsiteY92" fmla="*/ 260599 h 2848143"/>
                <a:gd name="connsiteX93" fmla="*/ 684925 w 3925220"/>
                <a:gd name="connsiteY93" fmla="*/ 172011 h 2848143"/>
                <a:gd name="connsiteX94" fmla="*/ 791607 w 3925220"/>
                <a:gd name="connsiteY94" fmla="*/ 72384 h 2848143"/>
                <a:gd name="connsiteX95" fmla="*/ 1218323 w 3925220"/>
                <a:gd name="connsiteY95" fmla="*/ 72384 h 2848143"/>
                <a:gd name="connsiteX96" fmla="*/ 1229499 w 3925220"/>
                <a:gd name="connsiteY96" fmla="*/ 74491 h 2848143"/>
                <a:gd name="connsiteX97" fmla="*/ 1229499 w 3925220"/>
                <a:gd name="connsiteY97" fmla="*/ 72049 h 2848143"/>
                <a:gd name="connsiteX98" fmla="*/ 1240191 w 3925220"/>
                <a:gd name="connsiteY98" fmla="*/ 76507 h 2848143"/>
                <a:gd name="connsiteX99" fmla="*/ 1259849 w 3925220"/>
                <a:gd name="connsiteY99" fmla="*/ 80214 h 2848143"/>
                <a:gd name="connsiteX100" fmla="*/ 1280967 w 3925220"/>
                <a:gd name="connsiteY100" fmla="*/ 93510 h 2848143"/>
                <a:gd name="connsiteX101" fmla="*/ 1552017 w 3925220"/>
                <a:gd name="connsiteY101" fmla="*/ 206530 h 2848143"/>
                <a:gd name="connsiteX102" fmla="*/ 1552017 w 3925220"/>
                <a:gd name="connsiteY102" fmla="*/ 129515 h 2848143"/>
                <a:gd name="connsiteX103" fmla="*/ 1683084 w 3925220"/>
                <a:gd name="connsiteY103" fmla="*/ 0 h 2848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3925220" h="2848143">
                  <a:moveTo>
                    <a:pt x="1920239" y="594361"/>
                  </a:moveTo>
                  <a:lnTo>
                    <a:pt x="1985150" y="594361"/>
                  </a:lnTo>
                  <a:lnTo>
                    <a:pt x="1985150" y="704705"/>
                  </a:lnTo>
                  <a:lnTo>
                    <a:pt x="2003884" y="707535"/>
                  </a:lnTo>
                  <a:cubicBezTo>
                    <a:pt x="2048424" y="721375"/>
                    <a:pt x="2084517" y="754368"/>
                    <a:pt x="2102511" y="796872"/>
                  </a:cubicBezTo>
                  <a:lnTo>
                    <a:pt x="2108842" y="828199"/>
                  </a:lnTo>
                  <a:lnTo>
                    <a:pt x="2228335" y="828199"/>
                  </a:lnTo>
                  <a:lnTo>
                    <a:pt x="2371386" y="975003"/>
                  </a:lnTo>
                  <a:lnTo>
                    <a:pt x="2371386" y="1113367"/>
                  </a:lnTo>
                  <a:lnTo>
                    <a:pt x="2488972" y="1113367"/>
                  </a:lnTo>
                  <a:cubicBezTo>
                    <a:pt x="2594184" y="1113367"/>
                    <a:pt x="2684456" y="1177336"/>
                    <a:pt x="2723016" y="1268502"/>
                  </a:cubicBezTo>
                  <a:lnTo>
                    <a:pt x="2737848" y="1341967"/>
                  </a:lnTo>
                  <a:lnTo>
                    <a:pt x="3344836" y="1341967"/>
                  </a:lnTo>
                  <a:lnTo>
                    <a:pt x="3407956" y="1250332"/>
                  </a:lnTo>
                  <a:lnTo>
                    <a:pt x="3468020" y="1250332"/>
                  </a:lnTo>
                  <a:lnTo>
                    <a:pt x="3539172" y="1250332"/>
                  </a:lnTo>
                  <a:lnTo>
                    <a:pt x="3925220" y="1250332"/>
                  </a:lnTo>
                  <a:lnTo>
                    <a:pt x="3925220" y="2076232"/>
                  </a:lnTo>
                  <a:lnTo>
                    <a:pt x="3539172" y="2076232"/>
                  </a:lnTo>
                  <a:lnTo>
                    <a:pt x="3468020" y="2076232"/>
                  </a:lnTo>
                  <a:lnTo>
                    <a:pt x="3399482" y="2076232"/>
                  </a:lnTo>
                  <a:lnTo>
                    <a:pt x="3313612" y="1951567"/>
                  </a:lnTo>
                  <a:lnTo>
                    <a:pt x="2742977" y="1951567"/>
                  </a:lnTo>
                  <a:lnTo>
                    <a:pt x="2742977" y="2025028"/>
                  </a:lnTo>
                  <a:cubicBezTo>
                    <a:pt x="2742977" y="2165311"/>
                    <a:pt x="2629255" y="2279033"/>
                    <a:pt x="2488972" y="2279033"/>
                  </a:cubicBezTo>
                  <a:lnTo>
                    <a:pt x="1472982" y="2279033"/>
                  </a:lnTo>
                  <a:cubicBezTo>
                    <a:pt x="1332699" y="2279033"/>
                    <a:pt x="1218977" y="2165311"/>
                    <a:pt x="1218977" y="2025028"/>
                  </a:cubicBezTo>
                  <a:lnTo>
                    <a:pt x="1218977" y="2024718"/>
                  </a:lnTo>
                  <a:lnTo>
                    <a:pt x="1092252" y="2024718"/>
                  </a:lnTo>
                  <a:lnTo>
                    <a:pt x="1078956" y="2027402"/>
                  </a:lnTo>
                  <a:lnTo>
                    <a:pt x="1049877" y="2027802"/>
                  </a:lnTo>
                  <a:cubicBezTo>
                    <a:pt x="988264" y="2034572"/>
                    <a:pt x="928833" y="2064888"/>
                    <a:pt x="886189" y="2117145"/>
                  </a:cubicBezTo>
                  <a:cubicBezTo>
                    <a:pt x="843545" y="2169401"/>
                    <a:pt x="825762" y="2233704"/>
                    <a:pt x="831485" y="2295423"/>
                  </a:cubicBezTo>
                  <a:lnTo>
                    <a:pt x="834439" y="2310935"/>
                  </a:lnTo>
                  <a:lnTo>
                    <a:pt x="832104" y="2334094"/>
                  </a:lnTo>
                  <a:lnTo>
                    <a:pt x="832104" y="2400210"/>
                  </a:lnTo>
                  <a:lnTo>
                    <a:pt x="990600" y="2400210"/>
                  </a:lnTo>
                  <a:lnTo>
                    <a:pt x="990600" y="2848143"/>
                  </a:lnTo>
                  <a:lnTo>
                    <a:pt x="0" y="2848143"/>
                  </a:lnTo>
                  <a:lnTo>
                    <a:pt x="0" y="2400210"/>
                  </a:lnTo>
                  <a:lnTo>
                    <a:pt x="158798" y="2400210"/>
                  </a:lnTo>
                  <a:lnTo>
                    <a:pt x="158798" y="1941214"/>
                  </a:lnTo>
                  <a:cubicBezTo>
                    <a:pt x="158798" y="1625577"/>
                    <a:pt x="414672" y="1369703"/>
                    <a:pt x="730309" y="1369703"/>
                  </a:cubicBezTo>
                  <a:lnTo>
                    <a:pt x="1218977" y="1369703"/>
                  </a:lnTo>
                  <a:lnTo>
                    <a:pt x="1218977" y="1367372"/>
                  </a:lnTo>
                  <a:cubicBezTo>
                    <a:pt x="1218977" y="1227089"/>
                    <a:pt x="1332699" y="1113367"/>
                    <a:pt x="1472982" y="1113367"/>
                  </a:cubicBezTo>
                  <a:lnTo>
                    <a:pt x="1563694" y="1113367"/>
                  </a:lnTo>
                  <a:lnTo>
                    <a:pt x="1563694" y="1030999"/>
                  </a:lnTo>
                  <a:lnTo>
                    <a:pt x="1563695" y="1030999"/>
                  </a:lnTo>
                  <a:lnTo>
                    <a:pt x="1563695" y="953137"/>
                  </a:lnTo>
                  <a:lnTo>
                    <a:pt x="1685439" y="828199"/>
                  </a:lnTo>
                  <a:lnTo>
                    <a:pt x="1804930" y="828199"/>
                  </a:lnTo>
                  <a:lnTo>
                    <a:pt x="1811261" y="796872"/>
                  </a:lnTo>
                  <a:cubicBezTo>
                    <a:pt x="1829255" y="754368"/>
                    <a:pt x="1865349" y="721375"/>
                    <a:pt x="1909888" y="707535"/>
                  </a:cubicBezTo>
                  <a:lnTo>
                    <a:pt x="1920239" y="705971"/>
                  </a:lnTo>
                  <a:close/>
                  <a:moveTo>
                    <a:pt x="1683084" y="0"/>
                  </a:moveTo>
                  <a:lnTo>
                    <a:pt x="2207335" y="0"/>
                  </a:lnTo>
                  <a:cubicBezTo>
                    <a:pt x="2279721" y="0"/>
                    <a:pt x="2338402" y="57986"/>
                    <a:pt x="2338402" y="129515"/>
                  </a:cubicBezTo>
                  <a:lnTo>
                    <a:pt x="2338402" y="217403"/>
                  </a:lnTo>
                  <a:lnTo>
                    <a:pt x="2642674" y="90531"/>
                  </a:lnTo>
                  <a:lnTo>
                    <a:pt x="2665370" y="76241"/>
                  </a:lnTo>
                  <a:lnTo>
                    <a:pt x="2686500" y="72257"/>
                  </a:lnTo>
                  <a:lnTo>
                    <a:pt x="2695722" y="68412"/>
                  </a:lnTo>
                  <a:lnTo>
                    <a:pt x="2695722" y="70518"/>
                  </a:lnTo>
                  <a:lnTo>
                    <a:pt x="2706896" y="68412"/>
                  </a:lnTo>
                  <a:lnTo>
                    <a:pt x="3133612" y="68412"/>
                  </a:lnTo>
                  <a:cubicBezTo>
                    <a:pt x="3192532" y="68412"/>
                    <a:pt x="3240294" y="113016"/>
                    <a:pt x="3240294" y="168038"/>
                  </a:cubicBezTo>
                  <a:lnTo>
                    <a:pt x="3240294" y="256626"/>
                  </a:lnTo>
                  <a:lnTo>
                    <a:pt x="3240294" y="337397"/>
                  </a:lnTo>
                  <a:lnTo>
                    <a:pt x="3240294" y="425985"/>
                  </a:lnTo>
                  <a:cubicBezTo>
                    <a:pt x="3240294" y="481007"/>
                    <a:pt x="3192532" y="525612"/>
                    <a:pt x="3133612" y="525612"/>
                  </a:cubicBezTo>
                  <a:lnTo>
                    <a:pt x="2706896" y="525612"/>
                  </a:lnTo>
                  <a:lnTo>
                    <a:pt x="2695722" y="523505"/>
                  </a:lnTo>
                  <a:lnTo>
                    <a:pt x="2695722" y="525947"/>
                  </a:lnTo>
                  <a:lnTo>
                    <a:pt x="2685030" y="521489"/>
                  </a:lnTo>
                  <a:lnTo>
                    <a:pt x="2665370" y="517782"/>
                  </a:lnTo>
                  <a:lnTo>
                    <a:pt x="2644254" y="504486"/>
                  </a:lnTo>
                  <a:lnTo>
                    <a:pt x="2338402" y="376955"/>
                  </a:lnTo>
                  <a:lnTo>
                    <a:pt x="2338402" y="464846"/>
                  </a:lnTo>
                  <a:cubicBezTo>
                    <a:pt x="2338402" y="536375"/>
                    <a:pt x="2279721" y="594361"/>
                    <a:pt x="2207335" y="594361"/>
                  </a:cubicBezTo>
                  <a:lnTo>
                    <a:pt x="1683084" y="594360"/>
                  </a:lnTo>
                  <a:cubicBezTo>
                    <a:pt x="1610698" y="594360"/>
                    <a:pt x="1552017" y="536375"/>
                    <a:pt x="1552017" y="464846"/>
                  </a:cubicBezTo>
                  <a:lnTo>
                    <a:pt x="1552017" y="395103"/>
                  </a:lnTo>
                  <a:lnTo>
                    <a:pt x="1282545" y="507465"/>
                  </a:lnTo>
                  <a:lnTo>
                    <a:pt x="1259849" y="521755"/>
                  </a:lnTo>
                  <a:lnTo>
                    <a:pt x="1238719" y="525739"/>
                  </a:lnTo>
                  <a:lnTo>
                    <a:pt x="1229499" y="529584"/>
                  </a:lnTo>
                  <a:lnTo>
                    <a:pt x="1229499" y="527478"/>
                  </a:lnTo>
                  <a:lnTo>
                    <a:pt x="1218323" y="529584"/>
                  </a:lnTo>
                  <a:lnTo>
                    <a:pt x="791607" y="529584"/>
                  </a:lnTo>
                  <a:cubicBezTo>
                    <a:pt x="732689" y="529584"/>
                    <a:pt x="684925" y="484980"/>
                    <a:pt x="684925" y="429958"/>
                  </a:cubicBezTo>
                  <a:lnTo>
                    <a:pt x="684925" y="341370"/>
                  </a:lnTo>
                  <a:lnTo>
                    <a:pt x="684925" y="260599"/>
                  </a:lnTo>
                  <a:lnTo>
                    <a:pt x="684925" y="172011"/>
                  </a:lnTo>
                  <a:cubicBezTo>
                    <a:pt x="684925" y="116989"/>
                    <a:pt x="732689" y="72384"/>
                    <a:pt x="791607" y="72384"/>
                  </a:cubicBezTo>
                  <a:lnTo>
                    <a:pt x="1218323" y="72384"/>
                  </a:lnTo>
                  <a:lnTo>
                    <a:pt x="1229499" y="74491"/>
                  </a:lnTo>
                  <a:lnTo>
                    <a:pt x="1229499" y="72049"/>
                  </a:lnTo>
                  <a:lnTo>
                    <a:pt x="1240191" y="76507"/>
                  </a:lnTo>
                  <a:lnTo>
                    <a:pt x="1259849" y="80214"/>
                  </a:lnTo>
                  <a:lnTo>
                    <a:pt x="1280967" y="93510"/>
                  </a:lnTo>
                  <a:lnTo>
                    <a:pt x="1552017" y="206530"/>
                  </a:lnTo>
                  <a:lnTo>
                    <a:pt x="1552017" y="129515"/>
                  </a:lnTo>
                  <a:cubicBezTo>
                    <a:pt x="1552017" y="57986"/>
                    <a:pt x="1610698" y="0"/>
                    <a:pt x="1683084" y="0"/>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E0320ED-82DB-4286-BEB4-B24C749CA4AD}"/>
                </a:ext>
              </a:extLst>
            </p:cNvPr>
            <p:cNvGrpSpPr/>
            <p:nvPr/>
          </p:nvGrpSpPr>
          <p:grpSpPr>
            <a:xfrm>
              <a:off x="8274211" y="2971800"/>
              <a:ext cx="969264" cy="274320"/>
              <a:chOff x="8229600" y="3108960"/>
              <a:chExt cx="969264" cy="274320"/>
            </a:xfrm>
            <a:grpFill/>
          </p:grpSpPr>
          <p:cxnSp>
            <p:nvCxnSpPr>
              <p:cNvPr id="61" name="Straight Connector 60">
                <a:extLst>
                  <a:ext uri="{FF2B5EF4-FFF2-40B4-BE49-F238E27FC236}">
                    <a16:creationId xmlns:a16="http://schemas.microsoft.com/office/drawing/2014/main" id="{8F38C145-4EE7-456A-8230-6CAE46A033B6}"/>
                  </a:ext>
                </a:extLst>
              </p:cNvPr>
              <p:cNvCxnSpPr/>
              <p:nvPr/>
            </p:nvCxnSpPr>
            <p:spPr>
              <a:xfrm>
                <a:off x="8229600" y="3200400"/>
                <a:ext cx="969264" cy="0"/>
              </a:xfrm>
              <a:prstGeom prst="line">
                <a:avLst/>
              </a:prstGeom>
              <a:grpFill/>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E129929-C47C-4CD9-B46E-9C47DC54FD82}"/>
                  </a:ext>
                </a:extLst>
              </p:cNvPr>
              <p:cNvCxnSpPr/>
              <p:nvPr/>
            </p:nvCxnSpPr>
            <p:spPr>
              <a:xfrm>
                <a:off x="8229600" y="3383280"/>
                <a:ext cx="969264" cy="0"/>
              </a:xfrm>
              <a:prstGeom prst="line">
                <a:avLst/>
              </a:prstGeom>
              <a:grpFill/>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595E8A4-FE4E-464A-A440-14CF23D4C3BD}"/>
                  </a:ext>
                </a:extLst>
              </p:cNvPr>
              <p:cNvCxnSpPr/>
              <p:nvPr/>
            </p:nvCxnSpPr>
            <p:spPr>
              <a:xfrm>
                <a:off x="8229600" y="3108960"/>
                <a:ext cx="969264" cy="0"/>
              </a:xfrm>
              <a:prstGeom prst="line">
                <a:avLst/>
              </a:prstGeom>
              <a:grpFill/>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2E9A8336-2351-450D-A083-0B5EC4BE505D}"/>
                  </a:ext>
                </a:extLst>
              </p:cNvPr>
              <p:cNvCxnSpPr/>
              <p:nvPr/>
            </p:nvCxnSpPr>
            <p:spPr>
              <a:xfrm>
                <a:off x="8229600" y="3291840"/>
                <a:ext cx="969264" cy="0"/>
              </a:xfrm>
              <a:prstGeom prst="line">
                <a:avLst/>
              </a:prstGeom>
              <a:grpFill/>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grpSp>
      </p:grpSp>
      <p:sp>
        <p:nvSpPr>
          <p:cNvPr id="77" name="TextBox 76">
            <a:extLst>
              <a:ext uri="{FF2B5EF4-FFF2-40B4-BE49-F238E27FC236}">
                <a16:creationId xmlns:a16="http://schemas.microsoft.com/office/drawing/2014/main" id="{48B049E7-20CF-4513-9E01-53352206CB55}"/>
              </a:ext>
            </a:extLst>
          </p:cNvPr>
          <p:cNvSpPr txBox="1"/>
          <p:nvPr/>
        </p:nvSpPr>
        <p:spPr>
          <a:xfrm>
            <a:off x="348262" y="1655352"/>
            <a:ext cx="7424138" cy="1415772"/>
          </a:xfrm>
          <a:prstGeom prst="rect">
            <a:avLst/>
          </a:prstGeom>
          <a:noFill/>
        </p:spPr>
        <p:txBody>
          <a:bodyPr wrap="square" rtlCol="0">
            <a:spAutoFit/>
          </a:bodyPr>
          <a:lstStyle/>
          <a:p>
            <a:r>
              <a:rPr lang="en-US" sz="1600" dirty="0">
                <a:solidFill>
                  <a:srgbClr val="56595E"/>
                </a:solidFill>
                <a:latin typeface="Bernard MT Condensed" panose="02050806060905020404" pitchFamily="18" charset="0"/>
              </a:rPr>
              <a:t>LOREM IPSUM DOLOR</a:t>
            </a:r>
          </a:p>
          <a:p>
            <a:endParaRPr lang="en-US" sz="10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8" name="TextBox 77">
            <a:extLst>
              <a:ext uri="{FF2B5EF4-FFF2-40B4-BE49-F238E27FC236}">
                <a16:creationId xmlns:a16="http://schemas.microsoft.com/office/drawing/2014/main" id="{EFAFA3B9-59B9-4490-B888-881BF2C7818F}"/>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79" name="TextBox 78">
            <a:extLst>
              <a:ext uri="{FF2B5EF4-FFF2-40B4-BE49-F238E27FC236}">
                <a16:creationId xmlns:a16="http://schemas.microsoft.com/office/drawing/2014/main" id="{AAFABE8E-CA25-4C2B-9F48-AF395E9D405B}"/>
              </a:ext>
            </a:extLst>
          </p:cNvPr>
          <p:cNvSpPr txBox="1"/>
          <p:nvPr/>
        </p:nvSpPr>
        <p:spPr>
          <a:xfrm>
            <a:off x="228600" y="4532792"/>
            <a:ext cx="2192753" cy="1880515"/>
          </a:xfrm>
          <a:prstGeom prst="rect">
            <a:avLst/>
          </a:prstGeom>
          <a:noFill/>
        </p:spPr>
        <p:txBody>
          <a:bodyPr wrap="square" rtlCol="0">
            <a:spAutoFit/>
          </a:bodyPr>
          <a:lstStyle/>
          <a:p>
            <a:pPr algn="ctr" defTabSz="1219170">
              <a:spcBef>
                <a:spcPct val="20000"/>
              </a:spcBef>
              <a:defRPr/>
            </a:pPr>
            <a:r>
              <a:rPr lang="en-US" dirty="0">
                <a:solidFill>
                  <a:srgbClr val="36B8E3"/>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1" name="Group 80">
            <a:extLst>
              <a:ext uri="{FF2B5EF4-FFF2-40B4-BE49-F238E27FC236}">
                <a16:creationId xmlns:a16="http://schemas.microsoft.com/office/drawing/2014/main" id="{4FD33A55-2F42-4860-A0E1-920D6428ABFB}"/>
              </a:ext>
            </a:extLst>
          </p:cNvPr>
          <p:cNvGrpSpPr>
            <a:grpSpLocks noChangeAspect="1"/>
          </p:cNvGrpSpPr>
          <p:nvPr/>
        </p:nvGrpSpPr>
        <p:grpSpPr>
          <a:xfrm>
            <a:off x="867776" y="3475866"/>
            <a:ext cx="914400" cy="914401"/>
            <a:chOff x="1758360" y="4125844"/>
            <a:chExt cx="1097279" cy="1097280"/>
          </a:xfrm>
        </p:grpSpPr>
        <p:sp>
          <p:nvSpPr>
            <p:cNvPr id="76" name="Freeform: Shape 75">
              <a:extLst>
                <a:ext uri="{FF2B5EF4-FFF2-40B4-BE49-F238E27FC236}">
                  <a16:creationId xmlns:a16="http://schemas.microsoft.com/office/drawing/2014/main" id="{895DD80A-C2CC-4E50-9698-A776D9504DED}"/>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F36C5FD7-E9F2-4533-A2AD-12E65F246557}"/>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36B8E3"/>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Freeform: Shape 72">
            <a:extLst>
              <a:ext uri="{FF2B5EF4-FFF2-40B4-BE49-F238E27FC236}">
                <a16:creationId xmlns:a16="http://schemas.microsoft.com/office/drawing/2014/main" id="{8A7AEE84-84CB-4BE9-B074-B7CA8FF06E26}"/>
              </a:ext>
            </a:extLst>
          </p:cNvPr>
          <p:cNvSpPr>
            <a:spLocks noChangeAspect="1"/>
          </p:cNvSpPr>
          <p:nvPr/>
        </p:nvSpPr>
        <p:spPr>
          <a:xfrm rot="18920371">
            <a:off x="8094267" y="4779165"/>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36B8E3"/>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6E029672-6A3A-4500-94C4-AEF44C664204}"/>
              </a:ext>
            </a:extLst>
          </p:cNvPr>
          <p:cNvSpPr>
            <a:spLocks noChangeAspect="1"/>
          </p:cNvSpPr>
          <p:nvPr/>
        </p:nvSpPr>
        <p:spPr>
          <a:xfrm rot="18920371">
            <a:off x="8946642" y="4079366"/>
            <a:ext cx="685801" cy="68580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239BD3"/>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Freeform: Shape 83">
            <a:extLst>
              <a:ext uri="{FF2B5EF4-FFF2-40B4-BE49-F238E27FC236}">
                <a16:creationId xmlns:a16="http://schemas.microsoft.com/office/drawing/2014/main" id="{6019D70D-18DA-4BDF-B807-9DB49340D362}"/>
              </a:ext>
            </a:extLst>
          </p:cNvPr>
          <p:cNvSpPr>
            <a:spLocks noChangeAspect="1"/>
          </p:cNvSpPr>
          <p:nvPr/>
        </p:nvSpPr>
        <p:spPr>
          <a:xfrm rot="18920371">
            <a:off x="8459139" y="3635425"/>
            <a:ext cx="530353" cy="530352"/>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157EBF"/>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557BF459-3966-45EA-8BA2-9345FEFAB59E}"/>
              </a:ext>
            </a:extLst>
          </p:cNvPr>
          <p:cNvSpPr txBox="1"/>
          <p:nvPr/>
        </p:nvSpPr>
        <p:spPr>
          <a:xfrm>
            <a:off x="2716354" y="4528308"/>
            <a:ext cx="2192753" cy="1880515"/>
          </a:xfrm>
          <a:prstGeom prst="rect">
            <a:avLst/>
          </a:prstGeom>
          <a:noFill/>
        </p:spPr>
        <p:txBody>
          <a:bodyPr wrap="square" rtlCol="0">
            <a:spAutoFit/>
          </a:bodyPr>
          <a:lstStyle/>
          <a:p>
            <a:pPr algn="ctr" defTabSz="1219170">
              <a:spcBef>
                <a:spcPct val="20000"/>
              </a:spcBef>
              <a:defRPr/>
            </a:pPr>
            <a:r>
              <a:rPr lang="en-US" dirty="0">
                <a:solidFill>
                  <a:srgbClr val="239BD3"/>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Box 91">
            <a:extLst>
              <a:ext uri="{FF2B5EF4-FFF2-40B4-BE49-F238E27FC236}">
                <a16:creationId xmlns:a16="http://schemas.microsoft.com/office/drawing/2014/main" id="{F470B7AE-332A-402A-A890-4B040AC51484}"/>
              </a:ext>
            </a:extLst>
          </p:cNvPr>
          <p:cNvSpPr txBox="1"/>
          <p:nvPr/>
        </p:nvSpPr>
        <p:spPr>
          <a:xfrm>
            <a:off x="5217269" y="4522708"/>
            <a:ext cx="2192753" cy="1880515"/>
          </a:xfrm>
          <a:prstGeom prst="rect">
            <a:avLst/>
          </a:prstGeom>
          <a:noFill/>
        </p:spPr>
        <p:txBody>
          <a:bodyPr wrap="square" rtlCol="0">
            <a:spAutoFit/>
          </a:bodyPr>
          <a:lstStyle/>
          <a:p>
            <a:pPr algn="ctr" defTabSz="1219170">
              <a:spcBef>
                <a:spcPct val="20000"/>
              </a:spcBef>
              <a:defRPr/>
            </a:pPr>
            <a:r>
              <a:rPr lang="en-US" dirty="0">
                <a:solidFill>
                  <a:srgbClr val="157EBF"/>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0856F1DC-F740-47FB-AC31-16C36D4503C9}"/>
              </a:ext>
            </a:extLst>
          </p:cNvPr>
          <p:cNvSpPr txBox="1"/>
          <p:nvPr/>
        </p:nvSpPr>
        <p:spPr>
          <a:xfrm>
            <a:off x="979797" y="3663105"/>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36%</a:t>
            </a:r>
          </a:p>
        </p:txBody>
      </p:sp>
      <p:grpSp>
        <p:nvGrpSpPr>
          <p:cNvPr id="94" name="Group 93">
            <a:extLst>
              <a:ext uri="{FF2B5EF4-FFF2-40B4-BE49-F238E27FC236}">
                <a16:creationId xmlns:a16="http://schemas.microsoft.com/office/drawing/2014/main" id="{C28EC069-7BB2-41AB-8BF1-3B9D5302C579}"/>
              </a:ext>
            </a:extLst>
          </p:cNvPr>
          <p:cNvGrpSpPr>
            <a:grpSpLocks noChangeAspect="1"/>
          </p:cNvGrpSpPr>
          <p:nvPr/>
        </p:nvGrpSpPr>
        <p:grpSpPr>
          <a:xfrm>
            <a:off x="3305194" y="3444603"/>
            <a:ext cx="914400" cy="914401"/>
            <a:chOff x="1758360" y="4125844"/>
            <a:chExt cx="1097279" cy="1097280"/>
          </a:xfrm>
        </p:grpSpPr>
        <p:sp>
          <p:nvSpPr>
            <p:cNvPr id="95" name="Freeform: Shape 94">
              <a:extLst>
                <a:ext uri="{FF2B5EF4-FFF2-40B4-BE49-F238E27FC236}">
                  <a16:creationId xmlns:a16="http://schemas.microsoft.com/office/drawing/2014/main" id="{32FF3A4B-1108-49FB-9E4D-9E87048684D0}"/>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Freeform: Shape 95">
              <a:extLst>
                <a:ext uri="{FF2B5EF4-FFF2-40B4-BE49-F238E27FC236}">
                  <a16:creationId xmlns:a16="http://schemas.microsoft.com/office/drawing/2014/main" id="{E33E2E59-BFD9-427A-BBA1-C796C1C577D3}"/>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239BD3"/>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7" name="TextBox 96">
            <a:extLst>
              <a:ext uri="{FF2B5EF4-FFF2-40B4-BE49-F238E27FC236}">
                <a16:creationId xmlns:a16="http://schemas.microsoft.com/office/drawing/2014/main" id="{91C75239-61FB-4514-9C29-7B9EA93131D0}"/>
              </a:ext>
            </a:extLst>
          </p:cNvPr>
          <p:cNvSpPr txBox="1"/>
          <p:nvPr/>
        </p:nvSpPr>
        <p:spPr>
          <a:xfrm>
            <a:off x="3417215"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29%</a:t>
            </a:r>
          </a:p>
        </p:txBody>
      </p:sp>
      <p:grpSp>
        <p:nvGrpSpPr>
          <p:cNvPr id="98" name="Group 97">
            <a:extLst>
              <a:ext uri="{FF2B5EF4-FFF2-40B4-BE49-F238E27FC236}">
                <a16:creationId xmlns:a16="http://schemas.microsoft.com/office/drawing/2014/main" id="{6AEAA041-B8C6-48AC-B07F-1160146C46F6}"/>
              </a:ext>
            </a:extLst>
          </p:cNvPr>
          <p:cNvGrpSpPr>
            <a:grpSpLocks noChangeAspect="1"/>
          </p:cNvGrpSpPr>
          <p:nvPr/>
        </p:nvGrpSpPr>
        <p:grpSpPr>
          <a:xfrm>
            <a:off x="5806821" y="3444603"/>
            <a:ext cx="914400" cy="914401"/>
            <a:chOff x="1758360" y="4125844"/>
            <a:chExt cx="1097279" cy="1097280"/>
          </a:xfrm>
        </p:grpSpPr>
        <p:sp>
          <p:nvSpPr>
            <p:cNvPr id="99" name="Freeform: Shape 98">
              <a:extLst>
                <a:ext uri="{FF2B5EF4-FFF2-40B4-BE49-F238E27FC236}">
                  <a16:creationId xmlns:a16="http://schemas.microsoft.com/office/drawing/2014/main" id="{94173380-263F-4F34-B00C-2BC214133011}"/>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Shape 99">
              <a:extLst>
                <a:ext uri="{FF2B5EF4-FFF2-40B4-BE49-F238E27FC236}">
                  <a16:creationId xmlns:a16="http://schemas.microsoft.com/office/drawing/2014/main" id="{0D4A0543-2C36-49A9-95B9-B231C0BCC5CA}"/>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157EBF"/>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1" name="TextBox 100">
            <a:extLst>
              <a:ext uri="{FF2B5EF4-FFF2-40B4-BE49-F238E27FC236}">
                <a16:creationId xmlns:a16="http://schemas.microsoft.com/office/drawing/2014/main" id="{64B71874-E0DD-4714-A8F8-E674BFDFE255}"/>
              </a:ext>
            </a:extLst>
          </p:cNvPr>
          <p:cNvSpPr txBox="1"/>
          <p:nvPr/>
        </p:nvSpPr>
        <p:spPr>
          <a:xfrm>
            <a:off x="5918842"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27%</a:t>
            </a:r>
          </a:p>
        </p:txBody>
      </p:sp>
    </p:spTree>
    <p:extLst>
      <p:ext uri="{BB962C8B-B14F-4D97-AF65-F5344CB8AC3E}">
        <p14:creationId xmlns:p14="http://schemas.microsoft.com/office/powerpoint/2010/main" val="3248189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77"/>
                                        </p:tgtEl>
                                        <p:attrNameLst>
                                          <p:attrName>style.visibility</p:attrName>
                                        </p:attrNameLst>
                                      </p:cBhvr>
                                      <p:to>
                                        <p:strVal val="visible"/>
                                      </p:to>
                                    </p:set>
                                    <p:animEffect transition="in" filter="fade">
                                      <p:cBhvr>
                                        <p:cTn id="11" dur="1000"/>
                                        <p:tgtEl>
                                          <p:spTgt spid="77"/>
                                        </p:tgtEl>
                                      </p:cBhvr>
                                    </p:animEffect>
                                    <p:anim calcmode="lin" valueType="num">
                                      <p:cBhvr>
                                        <p:cTn id="12" dur="1000" fill="hold"/>
                                        <p:tgtEl>
                                          <p:spTgt spid="77"/>
                                        </p:tgtEl>
                                        <p:attrNameLst>
                                          <p:attrName>ppt_x</p:attrName>
                                        </p:attrNameLst>
                                      </p:cBhvr>
                                      <p:tavLst>
                                        <p:tav tm="0">
                                          <p:val>
                                            <p:strVal val="#ppt_x"/>
                                          </p:val>
                                        </p:tav>
                                        <p:tav tm="100000">
                                          <p:val>
                                            <p:strVal val="#ppt_x"/>
                                          </p:val>
                                        </p:tav>
                                      </p:tavLst>
                                    </p:anim>
                                    <p:anim calcmode="lin" valueType="num">
                                      <p:cBhvr>
                                        <p:cTn id="13" dur="1000" fill="hold"/>
                                        <p:tgtEl>
                                          <p:spTgt spid="7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0"/>
                                        </p:tgtEl>
                                        <p:attrNameLst>
                                          <p:attrName>style.visibility</p:attrName>
                                        </p:attrNameLst>
                                      </p:cBhvr>
                                      <p:to>
                                        <p:strVal val="visible"/>
                                      </p:to>
                                    </p:set>
                                    <p:anim calcmode="lin" valueType="num">
                                      <p:cBhvr>
                                        <p:cTn id="17" dur="1000" fill="hold"/>
                                        <p:tgtEl>
                                          <p:spTgt spid="90"/>
                                        </p:tgtEl>
                                        <p:attrNameLst>
                                          <p:attrName>ppt_w</p:attrName>
                                        </p:attrNameLst>
                                      </p:cBhvr>
                                      <p:tavLst>
                                        <p:tav tm="0">
                                          <p:val>
                                            <p:fltVal val="0"/>
                                          </p:val>
                                        </p:tav>
                                        <p:tav tm="100000">
                                          <p:val>
                                            <p:strVal val="#ppt_w"/>
                                          </p:val>
                                        </p:tav>
                                      </p:tavLst>
                                    </p:anim>
                                    <p:anim calcmode="lin" valueType="num">
                                      <p:cBhvr>
                                        <p:cTn id="18" dur="1000" fill="hold"/>
                                        <p:tgtEl>
                                          <p:spTgt spid="90"/>
                                        </p:tgtEl>
                                        <p:attrNameLst>
                                          <p:attrName>ppt_h</p:attrName>
                                        </p:attrNameLst>
                                      </p:cBhvr>
                                      <p:tavLst>
                                        <p:tav tm="0">
                                          <p:val>
                                            <p:fltVal val="0"/>
                                          </p:val>
                                        </p:tav>
                                        <p:tav tm="100000">
                                          <p:val>
                                            <p:strVal val="#ppt_h"/>
                                          </p:val>
                                        </p:tav>
                                      </p:tavLst>
                                    </p:anim>
                                    <p:anim calcmode="lin" valueType="num">
                                      <p:cBhvr>
                                        <p:cTn id="19" dur="1000" fill="hold"/>
                                        <p:tgtEl>
                                          <p:spTgt spid="90"/>
                                        </p:tgtEl>
                                        <p:attrNameLst>
                                          <p:attrName>style.rotation</p:attrName>
                                        </p:attrNameLst>
                                      </p:cBhvr>
                                      <p:tavLst>
                                        <p:tav tm="0">
                                          <p:val>
                                            <p:fltVal val="90"/>
                                          </p:val>
                                        </p:tav>
                                        <p:tav tm="100000">
                                          <p:val>
                                            <p:fltVal val="0"/>
                                          </p:val>
                                        </p:tav>
                                      </p:tavLst>
                                    </p:anim>
                                    <p:animEffect transition="in" filter="fade">
                                      <p:cBhvr>
                                        <p:cTn id="20" dur="1000"/>
                                        <p:tgtEl>
                                          <p:spTgt spid="90"/>
                                        </p:tgtEl>
                                      </p:cBhvr>
                                    </p:animEffect>
                                  </p:childTnLst>
                                </p:cTn>
                              </p:par>
                            </p:childTnLst>
                          </p:cTn>
                        </p:par>
                        <p:par>
                          <p:cTn id="21" fill="hold">
                            <p:stCondLst>
                              <p:cond delay="2500"/>
                            </p:stCondLst>
                            <p:childTnLst>
                              <p:par>
                                <p:cTn id="22" presetID="47" presetClass="entr" presetSubtype="0"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fade">
                                      <p:cBhvr>
                                        <p:cTn id="24" dur="2000"/>
                                        <p:tgtEl>
                                          <p:spTgt spid="73"/>
                                        </p:tgtEl>
                                      </p:cBhvr>
                                    </p:animEffect>
                                    <p:anim calcmode="lin" valueType="num">
                                      <p:cBhvr>
                                        <p:cTn id="25" dur="2000" fill="hold"/>
                                        <p:tgtEl>
                                          <p:spTgt spid="73"/>
                                        </p:tgtEl>
                                        <p:attrNameLst>
                                          <p:attrName>ppt_x</p:attrName>
                                        </p:attrNameLst>
                                      </p:cBhvr>
                                      <p:tavLst>
                                        <p:tav tm="0">
                                          <p:val>
                                            <p:strVal val="#ppt_x"/>
                                          </p:val>
                                        </p:tav>
                                        <p:tav tm="100000">
                                          <p:val>
                                            <p:strVal val="#ppt_x"/>
                                          </p:val>
                                        </p:tav>
                                      </p:tavLst>
                                    </p:anim>
                                    <p:anim calcmode="lin" valueType="num">
                                      <p:cBhvr>
                                        <p:cTn id="26" dur="2000" fill="hold"/>
                                        <p:tgtEl>
                                          <p:spTgt spid="73"/>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500"/>
                                  </p:stCondLst>
                                  <p:childTnLst>
                                    <p:set>
                                      <p:cBhvr>
                                        <p:cTn id="28" dur="1" fill="hold">
                                          <p:stCondLst>
                                            <p:cond delay="0"/>
                                          </p:stCondLst>
                                        </p:cTn>
                                        <p:tgtEl>
                                          <p:spTgt spid="74"/>
                                        </p:tgtEl>
                                        <p:attrNameLst>
                                          <p:attrName>style.visibility</p:attrName>
                                        </p:attrNameLst>
                                      </p:cBhvr>
                                      <p:to>
                                        <p:strVal val="visible"/>
                                      </p:to>
                                    </p:set>
                                    <p:animEffect transition="in" filter="fade">
                                      <p:cBhvr>
                                        <p:cTn id="29" dur="1500"/>
                                        <p:tgtEl>
                                          <p:spTgt spid="74"/>
                                        </p:tgtEl>
                                      </p:cBhvr>
                                    </p:animEffect>
                                    <p:anim calcmode="lin" valueType="num">
                                      <p:cBhvr>
                                        <p:cTn id="30" dur="1500" fill="hold"/>
                                        <p:tgtEl>
                                          <p:spTgt spid="74"/>
                                        </p:tgtEl>
                                        <p:attrNameLst>
                                          <p:attrName>ppt_x</p:attrName>
                                        </p:attrNameLst>
                                      </p:cBhvr>
                                      <p:tavLst>
                                        <p:tav tm="0">
                                          <p:val>
                                            <p:strVal val="#ppt_x"/>
                                          </p:val>
                                        </p:tav>
                                        <p:tav tm="100000">
                                          <p:val>
                                            <p:strVal val="#ppt_x"/>
                                          </p:val>
                                        </p:tav>
                                      </p:tavLst>
                                    </p:anim>
                                    <p:anim calcmode="lin" valueType="num">
                                      <p:cBhvr>
                                        <p:cTn id="31" dur="1500" fill="hold"/>
                                        <p:tgtEl>
                                          <p:spTgt spid="74"/>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1000"/>
                                  </p:stCondLst>
                                  <p:childTnLst>
                                    <p:set>
                                      <p:cBhvr>
                                        <p:cTn id="33" dur="1" fill="hold">
                                          <p:stCondLst>
                                            <p:cond delay="0"/>
                                          </p:stCondLst>
                                        </p:cTn>
                                        <p:tgtEl>
                                          <p:spTgt spid="84"/>
                                        </p:tgtEl>
                                        <p:attrNameLst>
                                          <p:attrName>style.visibility</p:attrName>
                                        </p:attrNameLst>
                                      </p:cBhvr>
                                      <p:to>
                                        <p:strVal val="visible"/>
                                      </p:to>
                                    </p:set>
                                    <p:animEffect transition="in" filter="fade">
                                      <p:cBhvr>
                                        <p:cTn id="34" dur="1500"/>
                                        <p:tgtEl>
                                          <p:spTgt spid="84"/>
                                        </p:tgtEl>
                                      </p:cBhvr>
                                    </p:animEffect>
                                    <p:anim calcmode="lin" valueType="num">
                                      <p:cBhvr>
                                        <p:cTn id="35" dur="1500" fill="hold"/>
                                        <p:tgtEl>
                                          <p:spTgt spid="84"/>
                                        </p:tgtEl>
                                        <p:attrNameLst>
                                          <p:attrName>ppt_x</p:attrName>
                                        </p:attrNameLst>
                                      </p:cBhvr>
                                      <p:tavLst>
                                        <p:tav tm="0">
                                          <p:val>
                                            <p:strVal val="#ppt_x"/>
                                          </p:val>
                                        </p:tav>
                                        <p:tav tm="100000">
                                          <p:val>
                                            <p:strVal val="#ppt_x"/>
                                          </p:val>
                                        </p:tav>
                                      </p:tavLst>
                                    </p:anim>
                                    <p:anim calcmode="lin" valueType="num">
                                      <p:cBhvr>
                                        <p:cTn id="36" dur="1500" fill="hold"/>
                                        <p:tgtEl>
                                          <p:spTgt spid="84"/>
                                        </p:tgtEl>
                                        <p:attrNameLst>
                                          <p:attrName>ppt_y</p:attrName>
                                        </p:attrNameLst>
                                      </p:cBhvr>
                                      <p:tavLst>
                                        <p:tav tm="0">
                                          <p:val>
                                            <p:strVal val="#ppt_y-.1"/>
                                          </p:val>
                                        </p:tav>
                                        <p:tav tm="100000">
                                          <p:val>
                                            <p:strVal val="#ppt_y"/>
                                          </p:val>
                                        </p:tav>
                                      </p:tavLst>
                                    </p:anim>
                                  </p:childTnLst>
                                </p:cTn>
                              </p:par>
                            </p:childTnLst>
                          </p:cTn>
                        </p:par>
                        <p:par>
                          <p:cTn id="37" fill="hold">
                            <p:stCondLst>
                              <p:cond delay="5000"/>
                            </p:stCondLst>
                            <p:childTnLst>
                              <p:par>
                                <p:cTn id="38" presetID="42" presetClass="entr" presetSubtype="0" fill="hold" nodeType="afterEffect">
                                  <p:stCondLst>
                                    <p:cond delay="0"/>
                                  </p:stCondLst>
                                  <p:childTnLst>
                                    <p:set>
                                      <p:cBhvr>
                                        <p:cTn id="39" dur="1" fill="hold">
                                          <p:stCondLst>
                                            <p:cond delay="0"/>
                                          </p:stCondLst>
                                        </p:cTn>
                                        <p:tgtEl>
                                          <p:spTgt spid="81"/>
                                        </p:tgtEl>
                                        <p:attrNameLst>
                                          <p:attrName>style.visibility</p:attrName>
                                        </p:attrNameLst>
                                      </p:cBhvr>
                                      <p:to>
                                        <p:strVal val="visible"/>
                                      </p:to>
                                    </p:set>
                                    <p:animEffect transition="in" filter="fade">
                                      <p:cBhvr>
                                        <p:cTn id="40" dur="1000"/>
                                        <p:tgtEl>
                                          <p:spTgt spid="81"/>
                                        </p:tgtEl>
                                      </p:cBhvr>
                                    </p:animEffect>
                                    <p:anim calcmode="lin" valueType="num">
                                      <p:cBhvr>
                                        <p:cTn id="41" dur="1000" fill="hold"/>
                                        <p:tgtEl>
                                          <p:spTgt spid="81"/>
                                        </p:tgtEl>
                                        <p:attrNameLst>
                                          <p:attrName>ppt_x</p:attrName>
                                        </p:attrNameLst>
                                      </p:cBhvr>
                                      <p:tavLst>
                                        <p:tav tm="0">
                                          <p:val>
                                            <p:strVal val="#ppt_x"/>
                                          </p:val>
                                        </p:tav>
                                        <p:tav tm="100000">
                                          <p:val>
                                            <p:strVal val="#ppt_x"/>
                                          </p:val>
                                        </p:tav>
                                      </p:tavLst>
                                    </p:anim>
                                    <p:anim calcmode="lin" valueType="num">
                                      <p:cBhvr>
                                        <p:cTn id="42" dur="1000" fill="hold"/>
                                        <p:tgtEl>
                                          <p:spTgt spid="81"/>
                                        </p:tgtEl>
                                        <p:attrNameLst>
                                          <p:attrName>ppt_y</p:attrName>
                                        </p:attrNameLst>
                                      </p:cBhvr>
                                      <p:tavLst>
                                        <p:tav tm="0">
                                          <p:val>
                                            <p:strVal val="#ppt_y+.1"/>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93"/>
                                        </p:tgtEl>
                                        <p:attrNameLst>
                                          <p:attrName>style.visibility</p:attrName>
                                        </p:attrNameLst>
                                      </p:cBhvr>
                                      <p:to>
                                        <p:strVal val="visible"/>
                                      </p:to>
                                    </p:set>
                                    <p:anim calcmode="lin" valueType="num">
                                      <p:cBhvr>
                                        <p:cTn id="45" dur="1000" fill="hold"/>
                                        <p:tgtEl>
                                          <p:spTgt spid="93"/>
                                        </p:tgtEl>
                                        <p:attrNameLst>
                                          <p:attrName>ppt_w</p:attrName>
                                        </p:attrNameLst>
                                      </p:cBhvr>
                                      <p:tavLst>
                                        <p:tav tm="0">
                                          <p:val>
                                            <p:fltVal val="0"/>
                                          </p:val>
                                        </p:tav>
                                        <p:tav tm="100000">
                                          <p:val>
                                            <p:strVal val="#ppt_w"/>
                                          </p:val>
                                        </p:tav>
                                      </p:tavLst>
                                    </p:anim>
                                    <p:anim calcmode="lin" valueType="num">
                                      <p:cBhvr>
                                        <p:cTn id="46" dur="1000" fill="hold"/>
                                        <p:tgtEl>
                                          <p:spTgt spid="93"/>
                                        </p:tgtEl>
                                        <p:attrNameLst>
                                          <p:attrName>ppt_h</p:attrName>
                                        </p:attrNameLst>
                                      </p:cBhvr>
                                      <p:tavLst>
                                        <p:tav tm="0">
                                          <p:val>
                                            <p:fltVal val="0"/>
                                          </p:val>
                                        </p:tav>
                                        <p:tav tm="100000">
                                          <p:val>
                                            <p:strVal val="#ppt_h"/>
                                          </p:val>
                                        </p:tav>
                                      </p:tavLst>
                                    </p:anim>
                                    <p:animEffect transition="in" filter="fade">
                                      <p:cBhvr>
                                        <p:cTn id="47" dur="1000"/>
                                        <p:tgtEl>
                                          <p:spTgt spid="93"/>
                                        </p:tgtEl>
                                      </p:cBhvr>
                                    </p:animEffect>
                                  </p:childTnLst>
                                </p:cTn>
                              </p:par>
                            </p:childTnLst>
                          </p:cTn>
                        </p:par>
                        <p:par>
                          <p:cTn id="48" fill="hold">
                            <p:stCondLst>
                              <p:cond delay="6000"/>
                            </p:stCondLst>
                            <p:childTnLst>
                              <p:par>
                                <p:cTn id="49" presetID="22" presetClass="entr" presetSubtype="1"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Effect transition="in" filter="wipe(up)">
                                      <p:cBhvr>
                                        <p:cTn id="51" dur="500"/>
                                        <p:tgtEl>
                                          <p:spTgt spid="79"/>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fade">
                                      <p:cBhvr>
                                        <p:cTn id="55" dur="1000"/>
                                        <p:tgtEl>
                                          <p:spTgt spid="94"/>
                                        </p:tgtEl>
                                      </p:cBhvr>
                                    </p:animEffect>
                                    <p:anim calcmode="lin" valueType="num">
                                      <p:cBhvr>
                                        <p:cTn id="56" dur="1000" fill="hold"/>
                                        <p:tgtEl>
                                          <p:spTgt spid="94"/>
                                        </p:tgtEl>
                                        <p:attrNameLst>
                                          <p:attrName>ppt_x</p:attrName>
                                        </p:attrNameLst>
                                      </p:cBhvr>
                                      <p:tavLst>
                                        <p:tav tm="0">
                                          <p:val>
                                            <p:strVal val="#ppt_x"/>
                                          </p:val>
                                        </p:tav>
                                        <p:tav tm="100000">
                                          <p:val>
                                            <p:strVal val="#ppt_x"/>
                                          </p:val>
                                        </p:tav>
                                      </p:tavLst>
                                    </p:anim>
                                    <p:anim calcmode="lin" valueType="num">
                                      <p:cBhvr>
                                        <p:cTn id="57" dur="1000" fill="hold"/>
                                        <p:tgtEl>
                                          <p:spTgt spid="94"/>
                                        </p:tgtEl>
                                        <p:attrNameLst>
                                          <p:attrName>ppt_y</p:attrName>
                                        </p:attrNameLst>
                                      </p:cBhvr>
                                      <p:tavLst>
                                        <p:tav tm="0">
                                          <p:val>
                                            <p:strVal val="#ppt_y+.1"/>
                                          </p:val>
                                        </p:tav>
                                        <p:tav tm="100000">
                                          <p:val>
                                            <p:strVal val="#ppt_y"/>
                                          </p:val>
                                        </p:tav>
                                      </p:tavLst>
                                    </p:anim>
                                  </p:childTnLst>
                                </p:cTn>
                              </p:par>
                              <p:par>
                                <p:cTn id="58" presetID="53" presetClass="entr" presetSubtype="16" fill="hold" grpId="0" nodeType="withEffect">
                                  <p:stCondLst>
                                    <p:cond delay="0"/>
                                  </p:stCondLst>
                                  <p:childTnLst>
                                    <p:set>
                                      <p:cBhvr>
                                        <p:cTn id="59" dur="1" fill="hold">
                                          <p:stCondLst>
                                            <p:cond delay="0"/>
                                          </p:stCondLst>
                                        </p:cTn>
                                        <p:tgtEl>
                                          <p:spTgt spid="97"/>
                                        </p:tgtEl>
                                        <p:attrNameLst>
                                          <p:attrName>style.visibility</p:attrName>
                                        </p:attrNameLst>
                                      </p:cBhvr>
                                      <p:to>
                                        <p:strVal val="visible"/>
                                      </p:to>
                                    </p:set>
                                    <p:anim calcmode="lin" valueType="num">
                                      <p:cBhvr>
                                        <p:cTn id="60" dur="1000" fill="hold"/>
                                        <p:tgtEl>
                                          <p:spTgt spid="97"/>
                                        </p:tgtEl>
                                        <p:attrNameLst>
                                          <p:attrName>ppt_w</p:attrName>
                                        </p:attrNameLst>
                                      </p:cBhvr>
                                      <p:tavLst>
                                        <p:tav tm="0">
                                          <p:val>
                                            <p:fltVal val="0"/>
                                          </p:val>
                                        </p:tav>
                                        <p:tav tm="100000">
                                          <p:val>
                                            <p:strVal val="#ppt_w"/>
                                          </p:val>
                                        </p:tav>
                                      </p:tavLst>
                                    </p:anim>
                                    <p:anim calcmode="lin" valueType="num">
                                      <p:cBhvr>
                                        <p:cTn id="61" dur="1000" fill="hold"/>
                                        <p:tgtEl>
                                          <p:spTgt spid="97"/>
                                        </p:tgtEl>
                                        <p:attrNameLst>
                                          <p:attrName>ppt_h</p:attrName>
                                        </p:attrNameLst>
                                      </p:cBhvr>
                                      <p:tavLst>
                                        <p:tav tm="0">
                                          <p:val>
                                            <p:fltVal val="0"/>
                                          </p:val>
                                        </p:tav>
                                        <p:tav tm="100000">
                                          <p:val>
                                            <p:strVal val="#ppt_h"/>
                                          </p:val>
                                        </p:tav>
                                      </p:tavLst>
                                    </p:anim>
                                    <p:animEffect transition="in" filter="fade">
                                      <p:cBhvr>
                                        <p:cTn id="62" dur="1000"/>
                                        <p:tgtEl>
                                          <p:spTgt spid="97"/>
                                        </p:tgtEl>
                                      </p:cBhvr>
                                    </p:animEffect>
                                  </p:childTnLst>
                                </p:cTn>
                              </p:par>
                            </p:childTnLst>
                          </p:cTn>
                        </p:par>
                        <p:par>
                          <p:cTn id="63" fill="hold">
                            <p:stCondLst>
                              <p:cond delay="7500"/>
                            </p:stCondLst>
                            <p:childTnLst>
                              <p:par>
                                <p:cTn id="64" presetID="22" presetClass="entr" presetSubtype="1" fill="hold" grpId="0" nodeType="afterEffect">
                                  <p:stCondLst>
                                    <p:cond delay="0"/>
                                  </p:stCondLst>
                                  <p:childTnLst>
                                    <p:set>
                                      <p:cBhvr>
                                        <p:cTn id="65" dur="1" fill="hold">
                                          <p:stCondLst>
                                            <p:cond delay="0"/>
                                          </p:stCondLst>
                                        </p:cTn>
                                        <p:tgtEl>
                                          <p:spTgt spid="91"/>
                                        </p:tgtEl>
                                        <p:attrNameLst>
                                          <p:attrName>style.visibility</p:attrName>
                                        </p:attrNameLst>
                                      </p:cBhvr>
                                      <p:to>
                                        <p:strVal val="visible"/>
                                      </p:to>
                                    </p:set>
                                    <p:animEffect transition="in" filter="wipe(up)">
                                      <p:cBhvr>
                                        <p:cTn id="66" dur="500"/>
                                        <p:tgtEl>
                                          <p:spTgt spid="91"/>
                                        </p:tgtEl>
                                      </p:cBhvr>
                                    </p:animEffect>
                                  </p:childTnLst>
                                </p:cTn>
                              </p:par>
                            </p:childTnLst>
                          </p:cTn>
                        </p:par>
                        <p:par>
                          <p:cTn id="67" fill="hold">
                            <p:stCondLst>
                              <p:cond delay="8000"/>
                            </p:stCondLst>
                            <p:childTnLst>
                              <p:par>
                                <p:cTn id="68" presetID="53" presetClass="entr" presetSubtype="16" fill="hold" nodeType="afterEffect">
                                  <p:stCondLst>
                                    <p:cond delay="0"/>
                                  </p:stCondLst>
                                  <p:childTnLst>
                                    <p:set>
                                      <p:cBhvr>
                                        <p:cTn id="69" dur="1" fill="hold">
                                          <p:stCondLst>
                                            <p:cond delay="0"/>
                                          </p:stCondLst>
                                        </p:cTn>
                                        <p:tgtEl>
                                          <p:spTgt spid="98"/>
                                        </p:tgtEl>
                                        <p:attrNameLst>
                                          <p:attrName>style.visibility</p:attrName>
                                        </p:attrNameLst>
                                      </p:cBhvr>
                                      <p:to>
                                        <p:strVal val="visible"/>
                                      </p:to>
                                    </p:set>
                                    <p:anim calcmode="lin" valueType="num">
                                      <p:cBhvr>
                                        <p:cTn id="70" dur="1000" fill="hold"/>
                                        <p:tgtEl>
                                          <p:spTgt spid="98"/>
                                        </p:tgtEl>
                                        <p:attrNameLst>
                                          <p:attrName>ppt_w</p:attrName>
                                        </p:attrNameLst>
                                      </p:cBhvr>
                                      <p:tavLst>
                                        <p:tav tm="0">
                                          <p:val>
                                            <p:fltVal val="0"/>
                                          </p:val>
                                        </p:tav>
                                        <p:tav tm="100000">
                                          <p:val>
                                            <p:strVal val="#ppt_w"/>
                                          </p:val>
                                        </p:tav>
                                      </p:tavLst>
                                    </p:anim>
                                    <p:anim calcmode="lin" valueType="num">
                                      <p:cBhvr>
                                        <p:cTn id="71" dur="1000" fill="hold"/>
                                        <p:tgtEl>
                                          <p:spTgt spid="98"/>
                                        </p:tgtEl>
                                        <p:attrNameLst>
                                          <p:attrName>ppt_h</p:attrName>
                                        </p:attrNameLst>
                                      </p:cBhvr>
                                      <p:tavLst>
                                        <p:tav tm="0">
                                          <p:val>
                                            <p:fltVal val="0"/>
                                          </p:val>
                                        </p:tav>
                                        <p:tav tm="100000">
                                          <p:val>
                                            <p:strVal val="#ppt_h"/>
                                          </p:val>
                                        </p:tav>
                                      </p:tavLst>
                                    </p:anim>
                                    <p:animEffect transition="in" filter="fade">
                                      <p:cBhvr>
                                        <p:cTn id="72" dur="1000"/>
                                        <p:tgtEl>
                                          <p:spTgt spid="98"/>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101"/>
                                        </p:tgtEl>
                                        <p:attrNameLst>
                                          <p:attrName>style.visibility</p:attrName>
                                        </p:attrNameLst>
                                      </p:cBhvr>
                                      <p:to>
                                        <p:strVal val="visible"/>
                                      </p:to>
                                    </p:set>
                                    <p:anim calcmode="lin" valueType="num">
                                      <p:cBhvr>
                                        <p:cTn id="75" dur="1000" fill="hold"/>
                                        <p:tgtEl>
                                          <p:spTgt spid="101"/>
                                        </p:tgtEl>
                                        <p:attrNameLst>
                                          <p:attrName>ppt_w</p:attrName>
                                        </p:attrNameLst>
                                      </p:cBhvr>
                                      <p:tavLst>
                                        <p:tav tm="0">
                                          <p:val>
                                            <p:fltVal val="0"/>
                                          </p:val>
                                        </p:tav>
                                        <p:tav tm="100000">
                                          <p:val>
                                            <p:strVal val="#ppt_w"/>
                                          </p:val>
                                        </p:tav>
                                      </p:tavLst>
                                    </p:anim>
                                    <p:anim calcmode="lin" valueType="num">
                                      <p:cBhvr>
                                        <p:cTn id="76" dur="1000" fill="hold"/>
                                        <p:tgtEl>
                                          <p:spTgt spid="101"/>
                                        </p:tgtEl>
                                        <p:attrNameLst>
                                          <p:attrName>ppt_h</p:attrName>
                                        </p:attrNameLst>
                                      </p:cBhvr>
                                      <p:tavLst>
                                        <p:tav tm="0">
                                          <p:val>
                                            <p:fltVal val="0"/>
                                          </p:val>
                                        </p:tav>
                                        <p:tav tm="100000">
                                          <p:val>
                                            <p:strVal val="#ppt_h"/>
                                          </p:val>
                                        </p:tav>
                                      </p:tavLst>
                                    </p:anim>
                                    <p:animEffect transition="in" filter="fade">
                                      <p:cBhvr>
                                        <p:cTn id="77" dur="1000"/>
                                        <p:tgtEl>
                                          <p:spTgt spid="101"/>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92"/>
                                        </p:tgtEl>
                                        <p:attrNameLst>
                                          <p:attrName>style.visibility</p:attrName>
                                        </p:attrNameLst>
                                      </p:cBhvr>
                                      <p:to>
                                        <p:strVal val="visible"/>
                                      </p:to>
                                    </p:set>
                                    <p:animEffect transition="in" filter="wipe(up)">
                                      <p:cBhvr>
                                        <p:cTn id="81"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P spid="78" grpId="0"/>
      <p:bldP spid="79" grpId="0"/>
      <p:bldP spid="73" grpId="0" animBg="1"/>
      <p:bldP spid="74" grpId="0" animBg="1"/>
      <p:bldP spid="84" grpId="0" animBg="1"/>
      <p:bldP spid="91" grpId="0"/>
      <p:bldP spid="92" grpId="0"/>
      <p:bldP spid="93" grpId="0"/>
      <p:bldP spid="97" grpId="0"/>
      <p:bldP spid="101"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90518B0A-4764-4BE8-904D-B1D512FF938C}"/>
              </a:ext>
            </a:extLst>
          </p:cNvPr>
          <p:cNvSpPr>
            <a:spLocks noChangeAspect="1"/>
          </p:cNvSpPr>
          <p:nvPr/>
        </p:nvSpPr>
        <p:spPr>
          <a:xfrm rot="10800000" flipV="1">
            <a:off x="5410200" y="4323143"/>
            <a:ext cx="3200400" cy="1288994"/>
          </a:xfrm>
          <a:custGeom>
            <a:avLst/>
            <a:gdLst>
              <a:gd name="connsiteX0" fmla="*/ 2595832 w 3200400"/>
              <a:gd name="connsiteY0" fmla="*/ 279823 h 1288994"/>
              <a:gd name="connsiteX1" fmla="*/ 2564713 w 3200400"/>
              <a:gd name="connsiteY1" fmla="*/ 380072 h 1288994"/>
              <a:gd name="connsiteX2" fmla="*/ 2072611 w 3200400"/>
              <a:gd name="connsiteY2" fmla="*/ 706255 h 1288994"/>
              <a:gd name="connsiteX3" fmla="*/ 1518012 w 3200400"/>
              <a:gd name="connsiteY3" fmla="*/ 706255 h 1288994"/>
              <a:gd name="connsiteX4" fmla="*/ 1064306 w 3200400"/>
              <a:gd name="connsiteY4" fmla="*/ 706255 h 1288994"/>
              <a:gd name="connsiteX5" fmla="*/ 384048 w 3200400"/>
              <a:gd name="connsiteY5" fmla="*/ 706255 h 1288994"/>
              <a:gd name="connsiteX6" fmla="*/ 384048 w 3200400"/>
              <a:gd name="connsiteY6" fmla="*/ 708654 h 1288994"/>
              <a:gd name="connsiteX7" fmla="*/ 378443 w 3200400"/>
              <a:gd name="connsiteY7" fmla="*/ 708654 h 1288994"/>
              <a:gd name="connsiteX8" fmla="*/ 0 w 3200400"/>
              <a:gd name="connsiteY8" fmla="*/ 996690 h 1288994"/>
              <a:gd name="connsiteX9" fmla="*/ 384048 w 3200400"/>
              <a:gd name="connsiteY9" fmla="*/ 1288994 h 1288994"/>
              <a:gd name="connsiteX10" fmla="*/ 384048 w 3200400"/>
              <a:gd name="connsiteY10" fmla="*/ 1288994 h 1288994"/>
              <a:gd name="connsiteX11" fmla="*/ 2225194 w 3200400"/>
              <a:gd name="connsiteY11" fmla="*/ 1288994 h 1288994"/>
              <a:gd name="connsiteX12" fmla="*/ 3200400 w 3200400"/>
              <a:gd name="connsiteY12" fmla="*/ 313787 h 1288994"/>
              <a:gd name="connsiteX13" fmla="*/ 3200400 w 3200400"/>
              <a:gd name="connsiteY13" fmla="*/ 310895 h 1288994"/>
              <a:gd name="connsiteX14" fmla="*/ 2586187 w 3200400"/>
              <a:gd name="connsiteY14" fmla="*/ 310895 h 1288994"/>
              <a:gd name="connsiteX15" fmla="*/ 2595832 w 3200400"/>
              <a:gd name="connsiteY15" fmla="*/ 279823 h 1288994"/>
              <a:gd name="connsiteX16" fmla="*/ 2606683 w 3200400"/>
              <a:gd name="connsiteY16" fmla="*/ 0 h 1288994"/>
              <a:gd name="connsiteX17" fmla="*/ 2606683 w 3200400"/>
              <a:gd name="connsiteY17" fmla="*/ 0 h 1288994"/>
              <a:gd name="connsiteX18" fmla="*/ 2606683 w 3200400"/>
              <a:gd name="connsiteY18" fmla="*/ 2110 h 1288994"/>
              <a:gd name="connsiteX19" fmla="*/ 2606683 w 3200400"/>
              <a:gd name="connsiteY19" fmla="*/ 172190 h 1288994"/>
              <a:gd name="connsiteX20" fmla="*/ 2595936 w 3200400"/>
              <a:gd name="connsiteY20" fmla="*/ 278789 h 1288994"/>
              <a:gd name="connsiteX21" fmla="*/ 2606683 w 3200400"/>
              <a:gd name="connsiteY21" fmla="*/ 172190 h 1288994"/>
              <a:gd name="connsiteX22" fmla="*/ 2606683 w 3200400"/>
              <a:gd name="connsiteY22" fmla="*/ 2110 h 1288994"/>
              <a:gd name="connsiteX23" fmla="*/ 2606683 w 3200400"/>
              <a:gd name="connsiteY23" fmla="*/ 1350 h 1288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200400" h="1288994">
                <a:moveTo>
                  <a:pt x="2595832" y="279823"/>
                </a:moveTo>
                <a:lnTo>
                  <a:pt x="2564713" y="380072"/>
                </a:lnTo>
                <a:cubicBezTo>
                  <a:pt x="2483636" y="571757"/>
                  <a:pt x="2293830" y="706255"/>
                  <a:pt x="2072611" y="706255"/>
                </a:cubicBezTo>
                <a:lnTo>
                  <a:pt x="1518012" y="706255"/>
                </a:lnTo>
                <a:lnTo>
                  <a:pt x="1064306" y="706255"/>
                </a:lnTo>
                <a:lnTo>
                  <a:pt x="384048" y="706255"/>
                </a:lnTo>
                <a:lnTo>
                  <a:pt x="384048" y="708654"/>
                </a:lnTo>
                <a:lnTo>
                  <a:pt x="378443" y="708654"/>
                </a:lnTo>
                <a:lnTo>
                  <a:pt x="0" y="996690"/>
                </a:lnTo>
                <a:lnTo>
                  <a:pt x="384048" y="1288994"/>
                </a:lnTo>
                <a:lnTo>
                  <a:pt x="384048" y="1288994"/>
                </a:lnTo>
                <a:lnTo>
                  <a:pt x="2225194" y="1288994"/>
                </a:lnTo>
                <a:cubicBezTo>
                  <a:pt x="2763785" y="1288994"/>
                  <a:pt x="3200400" y="852379"/>
                  <a:pt x="3200400" y="313787"/>
                </a:cubicBezTo>
                <a:lnTo>
                  <a:pt x="3200400" y="310895"/>
                </a:lnTo>
                <a:lnTo>
                  <a:pt x="2586187" y="310895"/>
                </a:lnTo>
                <a:lnTo>
                  <a:pt x="2595832" y="279823"/>
                </a:lnTo>
                <a:close/>
                <a:moveTo>
                  <a:pt x="2606683" y="0"/>
                </a:moveTo>
                <a:lnTo>
                  <a:pt x="2606683" y="0"/>
                </a:lnTo>
                <a:lnTo>
                  <a:pt x="2606683" y="2110"/>
                </a:lnTo>
                <a:lnTo>
                  <a:pt x="2606683" y="172190"/>
                </a:lnTo>
                <a:lnTo>
                  <a:pt x="2595936" y="278789"/>
                </a:lnTo>
                <a:lnTo>
                  <a:pt x="2606683" y="172190"/>
                </a:lnTo>
                <a:lnTo>
                  <a:pt x="2606683" y="2110"/>
                </a:lnTo>
                <a:lnTo>
                  <a:pt x="2606683" y="1350"/>
                </a:lnTo>
                <a:close/>
              </a:path>
            </a:pathLst>
          </a:custGeom>
          <a:solidFill>
            <a:srgbClr val="157E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936F5-71DD-488A-9C90-48C2B0242E07}"/>
              </a:ext>
            </a:extLst>
          </p:cNvPr>
          <p:cNvSpPr>
            <a:spLocks noChangeAspect="1"/>
          </p:cNvSpPr>
          <p:nvPr/>
        </p:nvSpPr>
        <p:spPr>
          <a:xfrm flipV="1">
            <a:off x="3962400" y="2057400"/>
            <a:ext cx="3200400" cy="1554480"/>
          </a:xfrm>
          <a:custGeom>
            <a:avLst/>
            <a:gdLst>
              <a:gd name="connsiteX0" fmla="*/ 384048 w 3200400"/>
              <a:gd name="connsiteY0" fmla="*/ 1554480 h 1554480"/>
              <a:gd name="connsiteX1" fmla="*/ 2225194 w 3200400"/>
              <a:gd name="connsiteY1" fmla="*/ 1554480 h 1554480"/>
              <a:gd name="connsiteX2" fmla="*/ 3200400 w 3200400"/>
              <a:gd name="connsiteY2" fmla="*/ 579273 h 1554480"/>
              <a:gd name="connsiteX3" fmla="*/ 3200400 w 3200400"/>
              <a:gd name="connsiteY3" fmla="*/ 268709 h 1554480"/>
              <a:gd name="connsiteX4" fmla="*/ 3200400 w 3200400"/>
              <a:gd name="connsiteY4" fmla="*/ 266836 h 1554480"/>
              <a:gd name="connsiteX5" fmla="*/ 3200400 w 3200400"/>
              <a:gd name="connsiteY5" fmla="*/ 265486 h 1554480"/>
              <a:gd name="connsiteX6" fmla="*/ 3200400 w 3200400"/>
              <a:gd name="connsiteY6" fmla="*/ 263613 h 1554480"/>
              <a:gd name="connsiteX7" fmla="*/ 3200400 w 3200400"/>
              <a:gd name="connsiteY7" fmla="*/ 0 h 1554480"/>
              <a:gd name="connsiteX8" fmla="*/ 2597142 w 3200400"/>
              <a:gd name="connsiteY8" fmla="*/ 0 h 1554480"/>
              <a:gd name="connsiteX9" fmla="*/ 2606683 w 3200400"/>
              <a:gd name="connsiteY9" fmla="*/ 94646 h 1554480"/>
              <a:gd name="connsiteX10" fmla="*/ 2606683 w 3200400"/>
              <a:gd name="connsiteY10" fmla="*/ 264726 h 1554480"/>
              <a:gd name="connsiteX11" fmla="*/ 2606683 w 3200400"/>
              <a:gd name="connsiteY11" fmla="*/ 265486 h 1554480"/>
              <a:gd name="connsiteX12" fmla="*/ 2606683 w 3200400"/>
              <a:gd name="connsiteY12" fmla="*/ 265486 h 1554480"/>
              <a:gd name="connsiteX13" fmla="*/ 2606683 w 3200400"/>
              <a:gd name="connsiteY13" fmla="*/ 267596 h 1554480"/>
              <a:gd name="connsiteX14" fmla="*/ 2606683 w 3200400"/>
              <a:gd name="connsiteY14" fmla="*/ 437676 h 1554480"/>
              <a:gd name="connsiteX15" fmla="*/ 2072611 w 3200400"/>
              <a:gd name="connsiteY15" fmla="*/ 971741 h 1554480"/>
              <a:gd name="connsiteX16" fmla="*/ 1518012 w 3200400"/>
              <a:gd name="connsiteY16" fmla="*/ 971741 h 1554480"/>
              <a:gd name="connsiteX17" fmla="*/ 1064306 w 3200400"/>
              <a:gd name="connsiteY17" fmla="*/ 971741 h 1554480"/>
              <a:gd name="connsiteX18" fmla="*/ 384048 w 3200400"/>
              <a:gd name="connsiteY18" fmla="*/ 971741 h 1554480"/>
              <a:gd name="connsiteX19" fmla="*/ 384048 w 3200400"/>
              <a:gd name="connsiteY19" fmla="*/ 974139 h 1554480"/>
              <a:gd name="connsiteX20" fmla="*/ 378443 w 3200400"/>
              <a:gd name="connsiteY20" fmla="*/ 974139 h 1554480"/>
              <a:gd name="connsiteX21" fmla="*/ 0 w 3200400"/>
              <a:gd name="connsiteY21" fmla="*/ 1262176 h 1554480"/>
              <a:gd name="connsiteX22" fmla="*/ 384048 w 3200400"/>
              <a:gd name="connsiteY22" fmla="*/ 155448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00400" h="1554480">
                <a:moveTo>
                  <a:pt x="384048" y="1554480"/>
                </a:moveTo>
                <a:lnTo>
                  <a:pt x="2225194" y="1554480"/>
                </a:lnTo>
                <a:cubicBezTo>
                  <a:pt x="2763785" y="1554480"/>
                  <a:pt x="3200400" y="1117865"/>
                  <a:pt x="3200400" y="579273"/>
                </a:cubicBezTo>
                <a:lnTo>
                  <a:pt x="3200400" y="268709"/>
                </a:lnTo>
                <a:lnTo>
                  <a:pt x="3200400" y="266836"/>
                </a:lnTo>
                <a:lnTo>
                  <a:pt x="3200400" y="265486"/>
                </a:lnTo>
                <a:lnTo>
                  <a:pt x="3200400" y="263613"/>
                </a:lnTo>
                <a:lnTo>
                  <a:pt x="3200400" y="0"/>
                </a:lnTo>
                <a:lnTo>
                  <a:pt x="2597142" y="0"/>
                </a:lnTo>
                <a:lnTo>
                  <a:pt x="2606683" y="94646"/>
                </a:lnTo>
                <a:lnTo>
                  <a:pt x="2606683" y="264726"/>
                </a:lnTo>
                <a:lnTo>
                  <a:pt x="2606683" y="265486"/>
                </a:lnTo>
                <a:lnTo>
                  <a:pt x="2606683" y="265486"/>
                </a:lnTo>
                <a:lnTo>
                  <a:pt x="2606683" y="267596"/>
                </a:lnTo>
                <a:lnTo>
                  <a:pt x="2606683" y="437676"/>
                </a:lnTo>
                <a:cubicBezTo>
                  <a:pt x="2606683" y="732632"/>
                  <a:pt x="2367570" y="971741"/>
                  <a:pt x="2072611" y="971741"/>
                </a:cubicBezTo>
                <a:lnTo>
                  <a:pt x="1518012" y="971741"/>
                </a:lnTo>
                <a:lnTo>
                  <a:pt x="1064306" y="971741"/>
                </a:lnTo>
                <a:lnTo>
                  <a:pt x="384048" y="971741"/>
                </a:lnTo>
                <a:lnTo>
                  <a:pt x="384048" y="974139"/>
                </a:lnTo>
                <a:lnTo>
                  <a:pt x="378443" y="974139"/>
                </a:lnTo>
                <a:lnTo>
                  <a:pt x="0" y="1262176"/>
                </a:lnTo>
                <a:lnTo>
                  <a:pt x="384048" y="1554480"/>
                </a:lnTo>
                <a:close/>
              </a:path>
            </a:pathLst>
          </a:custGeom>
          <a:solidFill>
            <a:srgbClr val="36B8E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55A3F1-3856-44EA-81B9-88D968DDCD0E}"/>
              </a:ext>
            </a:extLst>
          </p:cNvPr>
          <p:cNvSpPr>
            <a:spLocks noChangeAspect="1"/>
          </p:cNvSpPr>
          <p:nvPr/>
        </p:nvSpPr>
        <p:spPr>
          <a:xfrm rot="10800000" flipV="1">
            <a:off x="5410200" y="3035499"/>
            <a:ext cx="3200400" cy="1598539"/>
          </a:xfrm>
          <a:custGeom>
            <a:avLst/>
            <a:gdLst>
              <a:gd name="connsiteX0" fmla="*/ 2225193 w 3200400"/>
              <a:gd name="connsiteY0" fmla="*/ 0 h 1598539"/>
              <a:gd name="connsiteX1" fmla="*/ 384048 w 3200400"/>
              <a:gd name="connsiteY1" fmla="*/ 0 h 1598539"/>
              <a:gd name="connsiteX2" fmla="*/ 384048 w 3200400"/>
              <a:gd name="connsiteY2" fmla="*/ 0 h 1598539"/>
              <a:gd name="connsiteX3" fmla="*/ 0 w 3200400"/>
              <a:gd name="connsiteY3" fmla="*/ 292304 h 1598539"/>
              <a:gd name="connsiteX4" fmla="*/ 378442 w 3200400"/>
              <a:gd name="connsiteY4" fmla="*/ 580341 h 1598539"/>
              <a:gd name="connsiteX5" fmla="*/ 384048 w 3200400"/>
              <a:gd name="connsiteY5" fmla="*/ 580341 h 1598539"/>
              <a:gd name="connsiteX6" fmla="*/ 384048 w 3200400"/>
              <a:gd name="connsiteY6" fmla="*/ 582739 h 1598539"/>
              <a:gd name="connsiteX7" fmla="*/ 1064305 w 3200400"/>
              <a:gd name="connsiteY7" fmla="*/ 582739 h 1598539"/>
              <a:gd name="connsiteX8" fmla="*/ 1518011 w 3200400"/>
              <a:gd name="connsiteY8" fmla="*/ 582739 h 1598539"/>
              <a:gd name="connsiteX9" fmla="*/ 2072610 w 3200400"/>
              <a:gd name="connsiteY9" fmla="*/ 582739 h 1598539"/>
              <a:gd name="connsiteX10" fmla="*/ 2606683 w 3200400"/>
              <a:gd name="connsiteY10" fmla="*/ 1116804 h 1598539"/>
              <a:gd name="connsiteX11" fmla="*/ 2606683 w 3200400"/>
              <a:gd name="connsiteY11" fmla="*/ 1286884 h 1598539"/>
              <a:gd name="connsiteX12" fmla="*/ 2606683 w 3200400"/>
              <a:gd name="connsiteY12" fmla="*/ 1288994 h 1598539"/>
              <a:gd name="connsiteX13" fmla="*/ 2606683 w 3200400"/>
              <a:gd name="connsiteY13" fmla="*/ 1288994 h 1598539"/>
              <a:gd name="connsiteX14" fmla="*/ 2606683 w 3200400"/>
              <a:gd name="connsiteY14" fmla="*/ 1289754 h 1598539"/>
              <a:gd name="connsiteX15" fmla="*/ 2606683 w 3200400"/>
              <a:gd name="connsiteY15" fmla="*/ 1459834 h 1598539"/>
              <a:gd name="connsiteX16" fmla="*/ 2595832 w 3200400"/>
              <a:gd name="connsiteY16" fmla="*/ 1567467 h 1598539"/>
              <a:gd name="connsiteX17" fmla="*/ 2586187 w 3200400"/>
              <a:gd name="connsiteY17" fmla="*/ 1598539 h 1598539"/>
              <a:gd name="connsiteX18" fmla="*/ 3200400 w 3200400"/>
              <a:gd name="connsiteY18" fmla="*/ 1598539 h 1598539"/>
              <a:gd name="connsiteX19" fmla="*/ 3200400 w 3200400"/>
              <a:gd name="connsiteY19" fmla="*/ 1290867 h 1598539"/>
              <a:gd name="connsiteX20" fmla="*/ 3200400 w 3200400"/>
              <a:gd name="connsiteY20" fmla="*/ 1288994 h 1598539"/>
              <a:gd name="connsiteX21" fmla="*/ 3200400 w 3200400"/>
              <a:gd name="connsiteY21" fmla="*/ 1287644 h 1598539"/>
              <a:gd name="connsiteX22" fmla="*/ 3200400 w 3200400"/>
              <a:gd name="connsiteY22" fmla="*/ 1285771 h 1598539"/>
              <a:gd name="connsiteX23" fmla="*/ 3200400 w 3200400"/>
              <a:gd name="connsiteY23" fmla="*/ 975207 h 1598539"/>
              <a:gd name="connsiteX24" fmla="*/ 2225193 w 3200400"/>
              <a:gd name="connsiteY24" fmla="*/ 0 h 1598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200400" h="1598539">
                <a:moveTo>
                  <a:pt x="2225193" y="0"/>
                </a:moveTo>
                <a:lnTo>
                  <a:pt x="384048" y="0"/>
                </a:lnTo>
                <a:lnTo>
                  <a:pt x="384048" y="0"/>
                </a:lnTo>
                <a:lnTo>
                  <a:pt x="0" y="292304"/>
                </a:lnTo>
                <a:lnTo>
                  <a:pt x="378442" y="580341"/>
                </a:lnTo>
                <a:lnTo>
                  <a:pt x="384048" y="580341"/>
                </a:lnTo>
                <a:lnTo>
                  <a:pt x="384048" y="582739"/>
                </a:lnTo>
                <a:lnTo>
                  <a:pt x="1064305" y="582739"/>
                </a:lnTo>
                <a:lnTo>
                  <a:pt x="1518011" y="582739"/>
                </a:lnTo>
                <a:lnTo>
                  <a:pt x="2072610" y="582739"/>
                </a:lnTo>
                <a:cubicBezTo>
                  <a:pt x="2367570" y="582739"/>
                  <a:pt x="2606683" y="821848"/>
                  <a:pt x="2606683" y="1116804"/>
                </a:cubicBezTo>
                <a:lnTo>
                  <a:pt x="2606683" y="1286884"/>
                </a:lnTo>
                <a:lnTo>
                  <a:pt x="2606683" y="1288994"/>
                </a:lnTo>
                <a:lnTo>
                  <a:pt x="2606683" y="1288994"/>
                </a:lnTo>
                <a:lnTo>
                  <a:pt x="2606683" y="1289754"/>
                </a:lnTo>
                <a:lnTo>
                  <a:pt x="2606683" y="1459834"/>
                </a:lnTo>
                <a:cubicBezTo>
                  <a:pt x="2606683" y="1496703"/>
                  <a:pt x="2602947" y="1532700"/>
                  <a:pt x="2595832" y="1567467"/>
                </a:cubicBezTo>
                <a:lnTo>
                  <a:pt x="2586187" y="1598539"/>
                </a:lnTo>
                <a:lnTo>
                  <a:pt x="3200400" y="1598539"/>
                </a:lnTo>
                <a:lnTo>
                  <a:pt x="3200400" y="1290867"/>
                </a:lnTo>
                <a:lnTo>
                  <a:pt x="3200400" y="1288994"/>
                </a:lnTo>
                <a:lnTo>
                  <a:pt x="3200400" y="1287644"/>
                </a:lnTo>
                <a:lnTo>
                  <a:pt x="3200400" y="1285771"/>
                </a:lnTo>
                <a:lnTo>
                  <a:pt x="3200400" y="975207"/>
                </a:lnTo>
                <a:cubicBezTo>
                  <a:pt x="3200400" y="436615"/>
                  <a:pt x="2763785" y="0"/>
                  <a:pt x="2225193" y="0"/>
                </a:cubicBezTo>
                <a:close/>
              </a:path>
            </a:pathLst>
          </a:custGeom>
          <a:solidFill>
            <a:srgbClr val="157E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B24BD46-DC50-4233-928F-396279DA15D5}"/>
              </a:ext>
            </a:extLst>
          </p:cNvPr>
          <p:cNvSpPr>
            <a:spLocks noChangeAspect="1"/>
          </p:cNvSpPr>
          <p:nvPr/>
        </p:nvSpPr>
        <p:spPr>
          <a:xfrm>
            <a:off x="3962400" y="3621024"/>
            <a:ext cx="3200400" cy="1022158"/>
          </a:xfrm>
          <a:custGeom>
            <a:avLst/>
            <a:gdLst>
              <a:gd name="connsiteX0" fmla="*/ 2597141 w 3200400"/>
              <a:gd name="connsiteY0" fmla="*/ 0 h 1022158"/>
              <a:gd name="connsiteX1" fmla="*/ 3200400 w 3200400"/>
              <a:gd name="connsiteY1" fmla="*/ 0 h 1022158"/>
              <a:gd name="connsiteX2" fmla="*/ 3200400 w 3200400"/>
              <a:gd name="connsiteY2" fmla="*/ 46951 h 1022158"/>
              <a:gd name="connsiteX3" fmla="*/ 2225194 w 3200400"/>
              <a:gd name="connsiteY3" fmla="*/ 1022158 h 1022158"/>
              <a:gd name="connsiteX4" fmla="*/ 384048 w 3200400"/>
              <a:gd name="connsiteY4" fmla="*/ 1022158 h 1022158"/>
              <a:gd name="connsiteX5" fmla="*/ 384048 w 3200400"/>
              <a:gd name="connsiteY5" fmla="*/ 1022158 h 1022158"/>
              <a:gd name="connsiteX6" fmla="*/ 0 w 3200400"/>
              <a:gd name="connsiteY6" fmla="*/ 729854 h 1022158"/>
              <a:gd name="connsiteX7" fmla="*/ 378443 w 3200400"/>
              <a:gd name="connsiteY7" fmla="*/ 441817 h 1022158"/>
              <a:gd name="connsiteX8" fmla="*/ 384048 w 3200400"/>
              <a:gd name="connsiteY8" fmla="*/ 441817 h 1022158"/>
              <a:gd name="connsiteX9" fmla="*/ 384048 w 3200400"/>
              <a:gd name="connsiteY9" fmla="*/ 439419 h 1022158"/>
              <a:gd name="connsiteX10" fmla="*/ 1064306 w 3200400"/>
              <a:gd name="connsiteY10" fmla="*/ 439419 h 1022158"/>
              <a:gd name="connsiteX11" fmla="*/ 1518012 w 3200400"/>
              <a:gd name="connsiteY11" fmla="*/ 439419 h 1022158"/>
              <a:gd name="connsiteX12" fmla="*/ 2072611 w 3200400"/>
              <a:gd name="connsiteY12" fmla="*/ 439419 h 1022158"/>
              <a:gd name="connsiteX13" fmla="*/ 2595832 w 3200400"/>
              <a:gd name="connsiteY13" fmla="*/ 12987 h 1022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1022158">
                <a:moveTo>
                  <a:pt x="2597141" y="0"/>
                </a:moveTo>
                <a:lnTo>
                  <a:pt x="3200400" y="0"/>
                </a:lnTo>
                <a:lnTo>
                  <a:pt x="3200400" y="46951"/>
                </a:lnTo>
                <a:cubicBezTo>
                  <a:pt x="3200400" y="585543"/>
                  <a:pt x="2763785" y="1022158"/>
                  <a:pt x="2225194" y="1022158"/>
                </a:cubicBezTo>
                <a:lnTo>
                  <a:pt x="384048" y="1022158"/>
                </a:lnTo>
                <a:lnTo>
                  <a:pt x="384048" y="1022158"/>
                </a:lnTo>
                <a:lnTo>
                  <a:pt x="0" y="729854"/>
                </a:lnTo>
                <a:lnTo>
                  <a:pt x="378443" y="441817"/>
                </a:lnTo>
                <a:lnTo>
                  <a:pt x="384048" y="441817"/>
                </a:lnTo>
                <a:lnTo>
                  <a:pt x="384048" y="439419"/>
                </a:lnTo>
                <a:lnTo>
                  <a:pt x="1064306" y="439419"/>
                </a:lnTo>
                <a:lnTo>
                  <a:pt x="1518012" y="439419"/>
                </a:lnTo>
                <a:lnTo>
                  <a:pt x="2072611" y="439419"/>
                </a:lnTo>
                <a:cubicBezTo>
                  <a:pt x="2330700" y="439419"/>
                  <a:pt x="2546032" y="256351"/>
                  <a:pt x="2595832" y="12987"/>
                </a:cubicBezTo>
                <a:close/>
              </a:path>
            </a:pathLst>
          </a:custGeom>
          <a:solidFill>
            <a:srgbClr val="36B8E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CB9B19DC-14F8-451D-BFA3-03F5C92CB3FE}"/>
              </a:ext>
            </a:extLst>
          </p:cNvPr>
          <p:cNvGrpSpPr>
            <a:grpSpLocks noChangeAspect="1"/>
          </p:cNvGrpSpPr>
          <p:nvPr/>
        </p:nvGrpSpPr>
        <p:grpSpPr>
          <a:xfrm>
            <a:off x="2884311" y="1899505"/>
            <a:ext cx="914400" cy="914400"/>
            <a:chOff x="3914358" y="2176272"/>
            <a:chExt cx="1097276" cy="1097280"/>
          </a:xfrm>
        </p:grpSpPr>
        <p:grpSp>
          <p:nvGrpSpPr>
            <p:cNvPr id="44" name="Group 43">
              <a:extLst>
                <a:ext uri="{FF2B5EF4-FFF2-40B4-BE49-F238E27FC236}">
                  <a16:creationId xmlns:a16="http://schemas.microsoft.com/office/drawing/2014/main" id="{1FF69166-B439-4E50-96E6-D8714B78653E}"/>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512C8437-79F8-4B25-8EAA-5157759B93A3}"/>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AD248CFA-F78A-439D-A2AF-C42576F47AAF}"/>
                  </a:ext>
                </a:extLst>
              </p:cNvPr>
              <p:cNvSpPr>
                <a:spLocks noChangeAspect="1"/>
              </p:cNvSpPr>
              <p:nvPr/>
            </p:nvSpPr>
            <p:spPr>
              <a:xfrm>
                <a:off x="3627512" y="1489445"/>
                <a:ext cx="3856489" cy="3856488"/>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TextBox 44">
              <a:extLst>
                <a:ext uri="{FF2B5EF4-FFF2-40B4-BE49-F238E27FC236}">
                  <a16:creationId xmlns:a16="http://schemas.microsoft.com/office/drawing/2014/main" id="{3608A7F1-4363-4871-9C18-CC1D6A1F5015}"/>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8" name="Group 47">
            <a:extLst>
              <a:ext uri="{FF2B5EF4-FFF2-40B4-BE49-F238E27FC236}">
                <a16:creationId xmlns:a16="http://schemas.microsoft.com/office/drawing/2014/main" id="{DE241A08-A0B8-454E-98ED-52356CA011CA}"/>
              </a:ext>
            </a:extLst>
          </p:cNvPr>
          <p:cNvGrpSpPr>
            <a:grpSpLocks noChangeAspect="1"/>
          </p:cNvGrpSpPr>
          <p:nvPr/>
        </p:nvGrpSpPr>
        <p:grpSpPr>
          <a:xfrm>
            <a:off x="2932822" y="3962400"/>
            <a:ext cx="914400" cy="914400"/>
            <a:chOff x="3914358" y="2176272"/>
            <a:chExt cx="1097276" cy="1097280"/>
          </a:xfrm>
        </p:grpSpPr>
        <p:grpSp>
          <p:nvGrpSpPr>
            <p:cNvPr id="49" name="Group 48">
              <a:extLst>
                <a:ext uri="{FF2B5EF4-FFF2-40B4-BE49-F238E27FC236}">
                  <a16:creationId xmlns:a16="http://schemas.microsoft.com/office/drawing/2014/main" id="{93A004F9-11CE-41A4-AA89-6158E218C1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1" name="Oval 50">
                <a:extLst>
                  <a:ext uri="{FF2B5EF4-FFF2-40B4-BE49-F238E27FC236}">
                    <a16:creationId xmlns:a16="http://schemas.microsoft.com/office/drawing/2014/main" id="{9D81F7E7-B163-47F4-9578-FD6D0877F68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E407F854-09E0-4189-9D66-0788CE75E6F5}"/>
                  </a:ext>
                </a:extLst>
              </p:cNvPr>
              <p:cNvSpPr>
                <a:spLocks noChangeAspect="1"/>
              </p:cNvSpPr>
              <p:nvPr/>
            </p:nvSpPr>
            <p:spPr>
              <a:xfrm>
                <a:off x="3627512" y="1489445"/>
                <a:ext cx="3856489" cy="3856488"/>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B764533-F175-4ACF-B512-055A4FED88E4}"/>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53" name="Group 52">
            <a:extLst>
              <a:ext uri="{FF2B5EF4-FFF2-40B4-BE49-F238E27FC236}">
                <a16:creationId xmlns:a16="http://schemas.microsoft.com/office/drawing/2014/main" id="{BC3A7DC4-E128-4424-85DE-CB0E2485D609}"/>
              </a:ext>
            </a:extLst>
          </p:cNvPr>
          <p:cNvGrpSpPr>
            <a:grpSpLocks noChangeAspect="1"/>
          </p:cNvGrpSpPr>
          <p:nvPr/>
        </p:nvGrpSpPr>
        <p:grpSpPr>
          <a:xfrm>
            <a:off x="8738744" y="2813905"/>
            <a:ext cx="914400" cy="914400"/>
            <a:chOff x="3914358" y="2176272"/>
            <a:chExt cx="1097276" cy="1097280"/>
          </a:xfrm>
        </p:grpSpPr>
        <p:grpSp>
          <p:nvGrpSpPr>
            <p:cNvPr id="54" name="Group 53">
              <a:extLst>
                <a:ext uri="{FF2B5EF4-FFF2-40B4-BE49-F238E27FC236}">
                  <a16:creationId xmlns:a16="http://schemas.microsoft.com/office/drawing/2014/main" id="{65F1ED0E-864F-46FB-A4F7-F6D7FA38D99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6" name="Oval 55">
                <a:extLst>
                  <a:ext uri="{FF2B5EF4-FFF2-40B4-BE49-F238E27FC236}">
                    <a16:creationId xmlns:a16="http://schemas.microsoft.com/office/drawing/2014/main" id="{198EC018-BA5B-4353-84A7-02071827537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8F5823E9-8AD3-4557-986F-1EC06F853255}"/>
                  </a:ext>
                </a:extLst>
              </p:cNvPr>
              <p:cNvSpPr>
                <a:spLocks noChangeAspect="1"/>
              </p:cNvSpPr>
              <p:nvPr/>
            </p:nvSpPr>
            <p:spPr>
              <a:xfrm>
                <a:off x="3627512" y="1489445"/>
                <a:ext cx="3856489" cy="3856488"/>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TextBox 54">
              <a:extLst>
                <a:ext uri="{FF2B5EF4-FFF2-40B4-BE49-F238E27FC236}">
                  <a16:creationId xmlns:a16="http://schemas.microsoft.com/office/drawing/2014/main" id="{96DFCDFF-E9F9-45BB-81AA-7945B0BFDA7E}"/>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58" name="Group 57">
            <a:extLst>
              <a:ext uri="{FF2B5EF4-FFF2-40B4-BE49-F238E27FC236}">
                <a16:creationId xmlns:a16="http://schemas.microsoft.com/office/drawing/2014/main" id="{006F6ABA-DD43-4663-B1E3-AEEE107E7EAD}"/>
              </a:ext>
            </a:extLst>
          </p:cNvPr>
          <p:cNvGrpSpPr>
            <a:grpSpLocks noChangeAspect="1"/>
          </p:cNvGrpSpPr>
          <p:nvPr/>
        </p:nvGrpSpPr>
        <p:grpSpPr>
          <a:xfrm>
            <a:off x="8787255" y="4876800"/>
            <a:ext cx="914400" cy="914400"/>
            <a:chOff x="3914358" y="2176272"/>
            <a:chExt cx="1097276" cy="1097280"/>
          </a:xfrm>
        </p:grpSpPr>
        <p:grpSp>
          <p:nvGrpSpPr>
            <p:cNvPr id="59" name="Group 58">
              <a:extLst>
                <a:ext uri="{FF2B5EF4-FFF2-40B4-BE49-F238E27FC236}">
                  <a16:creationId xmlns:a16="http://schemas.microsoft.com/office/drawing/2014/main" id="{369A7C05-063D-40EC-A7AF-5D5E811078C0}"/>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741FE4EC-5BE6-47C1-8E8C-79D7DC6CF02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73ACFAFE-DC54-4841-BEB3-6AE24A55AF9B}"/>
                  </a:ext>
                </a:extLst>
              </p:cNvPr>
              <p:cNvSpPr>
                <a:spLocks noChangeAspect="1"/>
              </p:cNvSpPr>
              <p:nvPr/>
            </p:nvSpPr>
            <p:spPr>
              <a:xfrm>
                <a:off x="3627512" y="1489445"/>
                <a:ext cx="3856489" cy="3856488"/>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4F635EB-4A93-41C2-AC90-B1BF71E946A6}"/>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63" name="TextBox 62">
            <a:extLst>
              <a:ext uri="{FF2B5EF4-FFF2-40B4-BE49-F238E27FC236}">
                <a16:creationId xmlns:a16="http://schemas.microsoft.com/office/drawing/2014/main" id="{DB796FC5-F94B-4E0F-B7CA-CFF7EE78BE78}"/>
              </a:ext>
            </a:extLst>
          </p:cNvPr>
          <p:cNvSpPr txBox="1"/>
          <p:nvPr/>
        </p:nvSpPr>
        <p:spPr>
          <a:xfrm>
            <a:off x="295397" y="2453161"/>
            <a:ext cx="4182118" cy="1280351"/>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01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4" name="TextBox 63">
            <a:extLst>
              <a:ext uri="{FF2B5EF4-FFF2-40B4-BE49-F238E27FC236}">
                <a16:creationId xmlns:a16="http://schemas.microsoft.com/office/drawing/2014/main" id="{5A433449-26D9-4560-A889-44EDD6286B71}"/>
              </a:ext>
            </a:extLst>
          </p:cNvPr>
          <p:cNvSpPr txBox="1"/>
          <p:nvPr/>
        </p:nvSpPr>
        <p:spPr>
          <a:xfrm>
            <a:off x="323191" y="4710238"/>
            <a:ext cx="4182118" cy="1280351"/>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02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5" name="TextBox 64">
            <a:extLst>
              <a:ext uri="{FF2B5EF4-FFF2-40B4-BE49-F238E27FC236}">
                <a16:creationId xmlns:a16="http://schemas.microsoft.com/office/drawing/2014/main" id="{6CE7519D-0A4D-46F2-B738-AA2BA3D6FF89}"/>
              </a:ext>
            </a:extLst>
          </p:cNvPr>
          <p:cNvSpPr txBox="1"/>
          <p:nvPr/>
        </p:nvSpPr>
        <p:spPr>
          <a:xfrm>
            <a:off x="7805764" y="1661627"/>
            <a:ext cx="4182118" cy="1280351"/>
          </a:xfrm>
          <a:prstGeom prst="rect">
            <a:avLst/>
          </a:prstGeom>
          <a:noFill/>
        </p:spPr>
        <p:txBody>
          <a:bodyPr wrap="square" rtlCol="0">
            <a:spAutoFit/>
          </a:bodyPr>
          <a:lstStyle/>
          <a:p>
            <a:pPr algn="r" defTabSz="1219170">
              <a:spcBef>
                <a:spcPct val="20000"/>
              </a:spcBef>
              <a:defRPr/>
            </a:pPr>
            <a:r>
              <a:rPr lang="en-US" dirty="0">
                <a:solidFill>
                  <a:srgbClr val="157EBF"/>
                </a:solidFill>
                <a:latin typeface="Bernard MT Condensed" panose="02050806060905020404" pitchFamily="18" charset="0"/>
              </a:rPr>
              <a:t>LOREM IPSUM 01</a:t>
            </a:r>
          </a:p>
          <a:p>
            <a:pPr algn="r" defTabSz="1219170">
              <a:spcBef>
                <a:spcPct val="20000"/>
              </a:spcBef>
              <a:defRPr/>
            </a:pPr>
            <a:endParaRPr lang="en-US" sz="400" b="1" dirty="0">
              <a:solidFill>
                <a:srgbClr val="157EBF"/>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6" name="TextBox 65">
            <a:extLst>
              <a:ext uri="{FF2B5EF4-FFF2-40B4-BE49-F238E27FC236}">
                <a16:creationId xmlns:a16="http://schemas.microsoft.com/office/drawing/2014/main" id="{46046D4A-01A6-4989-9938-1C527773E1A1}"/>
              </a:ext>
            </a:extLst>
          </p:cNvPr>
          <p:cNvSpPr txBox="1"/>
          <p:nvPr/>
        </p:nvSpPr>
        <p:spPr>
          <a:xfrm>
            <a:off x="7805764" y="3754398"/>
            <a:ext cx="4182118" cy="1280351"/>
          </a:xfrm>
          <a:prstGeom prst="rect">
            <a:avLst/>
          </a:prstGeom>
          <a:noFill/>
        </p:spPr>
        <p:txBody>
          <a:bodyPr wrap="square" rtlCol="0">
            <a:spAutoFit/>
          </a:bodyPr>
          <a:lstStyle/>
          <a:p>
            <a:pPr algn="r" defTabSz="1219170">
              <a:spcBef>
                <a:spcPct val="20000"/>
              </a:spcBef>
              <a:defRPr/>
            </a:pPr>
            <a:r>
              <a:rPr lang="en-US" dirty="0">
                <a:solidFill>
                  <a:srgbClr val="157EBF"/>
                </a:solidFill>
                <a:latin typeface="Bernard MT Condensed" panose="02050806060905020404" pitchFamily="18" charset="0"/>
              </a:rPr>
              <a:t>LOREM IPSUM 02</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3738377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0-#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0-#ppt_w/2"/>
                                          </p:val>
                                        </p:tav>
                                        <p:tav tm="100000">
                                          <p:val>
                                            <p:strVal val="#ppt_x"/>
                                          </p:val>
                                        </p:tav>
                                      </p:tavLst>
                                    </p:anim>
                                    <p:anim calcmode="lin" valueType="num">
                                      <p:cBhvr additive="base">
                                        <p:cTn id="16" dur="1000" fill="hold"/>
                                        <p:tgtEl>
                                          <p:spTgt spid="41"/>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anim calcmode="lin" valueType="num">
                                      <p:cBhvr additive="base">
                                        <p:cTn id="19" dur="1000" fill="hold"/>
                                        <p:tgtEl>
                                          <p:spTgt spid="33"/>
                                        </p:tgtEl>
                                        <p:attrNameLst>
                                          <p:attrName>ppt_x</p:attrName>
                                        </p:attrNameLst>
                                      </p:cBhvr>
                                      <p:tavLst>
                                        <p:tav tm="0">
                                          <p:val>
                                            <p:strVal val="1+#ppt_w/2"/>
                                          </p:val>
                                        </p:tav>
                                        <p:tav tm="100000">
                                          <p:val>
                                            <p:strVal val="#ppt_x"/>
                                          </p:val>
                                        </p:tav>
                                      </p:tavLst>
                                    </p:anim>
                                    <p:anim calcmode="lin" valueType="num">
                                      <p:cBhvr additive="base">
                                        <p:cTn id="20" dur="1000" fill="hold"/>
                                        <p:tgtEl>
                                          <p:spTgt spid="3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additive="base">
                                        <p:cTn id="23" dur="1000" fill="hold"/>
                                        <p:tgtEl>
                                          <p:spTgt spid="36"/>
                                        </p:tgtEl>
                                        <p:attrNameLst>
                                          <p:attrName>ppt_x</p:attrName>
                                        </p:attrNameLst>
                                      </p:cBhvr>
                                      <p:tavLst>
                                        <p:tav tm="0">
                                          <p:val>
                                            <p:strVal val="1+#ppt_w/2"/>
                                          </p:val>
                                        </p:tav>
                                        <p:tav tm="100000">
                                          <p:val>
                                            <p:strVal val="#ppt_x"/>
                                          </p:val>
                                        </p:tav>
                                      </p:tavLst>
                                    </p:anim>
                                    <p:anim calcmode="lin" valueType="num">
                                      <p:cBhvr additive="base">
                                        <p:cTn id="24" dur="1000" fill="hold"/>
                                        <p:tgtEl>
                                          <p:spTgt spid="36"/>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53" presetClass="entr" presetSubtype="528" fill="hold"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42" presetClass="entr" presetSubtype="0" fill="hold" grpId="0"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fade">
                                      <p:cBhvr>
                                        <p:cTn id="36" dur="1000"/>
                                        <p:tgtEl>
                                          <p:spTgt spid="63"/>
                                        </p:tgtEl>
                                      </p:cBhvr>
                                    </p:animEffect>
                                    <p:anim calcmode="lin" valueType="num">
                                      <p:cBhvr>
                                        <p:cTn id="37" dur="1000" fill="hold"/>
                                        <p:tgtEl>
                                          <p:spTgt spid="63"/>
                                        </p:tgtEl>
                                        <p:attrNameLst>
                                          <p:attrName>ppt_x</p:attrName>
                                        </p:attrNameLst>
                                      </p:cBhvr>
                                      <p:tavLst>
                                        <p:tav tm="0">
                                          <p:val>
                                            <p:strVal val="#ppt_x"/>
                                          </p:val>
                                        </p:tav>
                                        <p:tav tm="100000">
                                          <p:val>
                                            <p:strVal val="#ppt_x"/>
                                          </p:val>
                                        </p:tav>
                                      </p:tavLst>
                                    </p:anim>
                                    <p:anim calcmode="lin" valueType="num">
                                      <p:cBhvr>
                                        <p:cTn id="38" dur="1000" fill="hold"/>
                                        <p:tgtEl>
                                          <p:spTgt spid="63"/>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528" fill="hold"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Effect transition="in" filter="fade">
                                      <p:cBhvr>
                                        <p:cTn id="44" dur="500"/>
                                        <p:tgtEl>
                                          <p:spTgt spid="48"/>
                                        </p:tgtEl>
                                      </p:cBhvr>
                                    </p:animEffect>
                                    <p:anim calcmode="lin" valueType="num">
                                      <p:cBhvr>
                                        <p:cTn id="45" dur="500" fill="hold"/>
                                        <p:tgtEl>
                                          <p:spTgt spid="48"/>
                                        </p:tgtEl>
                                        <p:attrNameLst>
                                          <p:attrName>ppt_x</p:attrName>
                                        </p:attrNameLst>
                                      </p:cBhvr>
                                      <p:tavLst>
                                        <p:tav tm="0">
                                          <p:val>
                                            <p:fltVal val="0.5"/>
                                          </p:val>
                                        </p:tav>
                                        <p:tav tm="100000">
                                          <p:val>
                                            <p:strVal val="#ppt_x"/>
                                          </p:val>
                                        </p:tav>
                                      </p:tavLst>
                                    </p:anim>
                                    <p:anim calcmode="lin" valueType="num">
                                      <p:cBhvr>
                                        <p:cTn id="46" dur="500" fill="hold"/>
                                        <p:tgtEl>
                                          <p:spTgt spid="48"/>
                                        </p:tgtEl>
                                        <p:attrNameLst>
                                          <p:attrName>ppt_y</p:attrName>
                                        </p:attrNameLst>
                                      </p:cBhvr>
                                      <p:tavLst>
                                        <p:tav tm="0">
                                          <p:val>
                                            <p:fltVal val="0.5"/>
                                          </p:val>
                                        </p:tav>
                                        <p:tav tm="100000">
                                          <p:val>
                                            <p:strVal val="#ppt_y"/>
                                          </p:val>
                                        </p:tav>
                                      </p:tavLst>
                                    </p:anim>
                                  </p:childTnLst>
                                </p:cTn>
                              </p:par>
                            </p:childTnLst>
                          </p:cTn>
                        </p:par>
                        <p:par>
                          <p:cTn id="47" fill="hold">
                            <p:stCondLst>
                              <p:cond delay="3500"/>
                            </p:stCondLst>
                            <p:childTnLst>
                              <p:par>
                                <p:cTn id="48" presetID="42" presetClass="entr" presetSubtype="0" fill="hold" grpId="0"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528" fill="hold"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p:cTn id="56" dur="500" fill="hold"/>
                                        <p:tgtEl>
                                          <p:spTgt spid="53"/>
                                        </p:tgtEl>
                                        <p:attrNameLst>
                                          <p:attrName>ppt_w</p:attrName>
                                        </p:attrNameLst>
                                      </p:cBhvr>
                                      <p:tavLst>
                                        <p:tav tm="0">
                                          <p:val>
                                            <p:fltVal val="0"/>
                                          </p:val>
                                        </p:tav>
                                        <p:tav tm="100000">
                                          <p:val>
                                            <p:strVal val="#ppt_w"/>
                                          </p:val>
                                        </p:tav>
                                      </p:tavLst>
                                    </p:anim>
                                    <p:anim calcmode="lin" valueType="num">
                                      <p:cBhvr>
                                        <p:cTn id="57" dur="500" fill="hold"/>
                                        <p:tgtEl>
                                          <p:spTgt spid="53"/>
                                        </p:tgtEl>
                                        <p:attrNameLst>
                                          <p:attrName>ppt_h</p:attrName>
                                        </p:attrNameLst>
                                      </p:cBhvr>
                                      <p:tavLst>
                                        <p:tav tm="0">
                                          <p:val>
                                            <p:fltVal val="0"/>
                                          </p:val>
                                        </p:tav>
                                        <p:tav tm="100000">
                                          <p:val>
                                            <p:strVal val="#ppt_h"/>
                                          </p:val>
                                        </p:tav>
                                      </p:tavLst>
                                    </p:anim>
                                    <p:animEffect transition="in" filter="fade">
                                      <p:cBhvr>
                                        <p:cTn id="58" dur="500"/>
                                        <p:tgtEl>
                                          <p:spTgt spid="53"/>
                                        </p:tgtEl>
                                      </p:cBhvr>
                                    </p:animEffect>
                                    <p:anim calcmode="lin" valueType="num">
                                      <p:cBhvr>
                                        <p:cTn id="59" dur="500" fill="hold"/>
                                        <p:tgtEl>
                                          <p:spTgt spid="53"/>
                                        </p:tgtEl>
                                        <p:attrNameLst>
                                          <p:attrName>ppt_x</p:attrName>
                                        </p:attrNameLst>
                                      </p:cBhvr>
                                      <p:tavLst>
                                        <p:tav tm="0">
                                          <p:val>
                                            <p:fltVal val="0.5"/>
                                          </p:val>
                                        </p:tav>
                                        <p:tav tm="100000">
                                          <p:val>
                                            <p:strVal val="#ppt_x"/>
                                          </p:val>
                                        </p:tav>
                                      </p:tavLst>
                                    </p:anim>
                                    <p:anim calcmode="lin" valueType="num">
                                      <p:cBhvr>
                                        <p:cTn id="60" dur="500" fill="hold"/>
                                        <p:tgtEl>
                                          <p:spTgt spid="53"/>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65"/>
                                        </p:tgtEl>
                                        <p:attrNameLst>
                                          <p:attrName>style.visibility</p:attrName>
                                        </p:attrNameLst>
                                      </p:cBhvr>
                                      <p:to>
                                        <p:strVal val="visible"/>
                                      </p:to>
                                    </p:set>
                                    <p:animEffect transition="in" filter="fade">
                                      <p:cBhvr>
                                        <p:cTn id="64" dur="1000"/>
                                        <p:tgtEl>
                                          <p:spTgt spid="65"/>
                                        </p:tgtEl>
                                      </p:cBhvr>
                                    </p:animEffect>
                                    <p:anim calcmode="lin" valueType="num">
                                      <p:cBhvr>
                                        <p:cTn id="65" dur="1000" fill="hold"/>
                                        <p:tgtEl>
                                          <p:spTgt spid="65"/>
                                        </p:tgtEl>
                                        <p:attrNameLst>
                                          <p:attrName>ppt_x</p:attrName>
                                        </p:attrNameLst>
                                      </p:cBhvr>
                                      <p:tavLst>
                                        <p:tav tm="0">
                                          <p:val>
                                            <p:strVal val="#ppt_x"/>
                                          </p:val>
                                        </p:tav>
                                        <p:tav tm="100000">
                                          <p:val>
                                            <p:strVal val="#ppt_x"/>
                                          </p:val>
                                        </p:tav>
                                      </p:tavLst>
                                    </p:anim>
                                    <p:anim calcmode="lin" valueType="num">
                                      <p:cBhvr>
                                        <p:cTn id="66" dur="1000" fill="hold"/>
                                        <p:tgtEl>
                                          <p:spTgt spid="65"/>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53" presetClass="entr" presetSubtype="528" fill="hold" nodeType="afterEffect">
                                  <p:stCondLst>
                                    <p:cond delay="0"/>
                                  </p:stCondLst>
                                  <p:childTnLst>
                                    <p:set>
                                      <p:cBhvr>
                                        <p:cTn id="69" dur="1" fill="hold">
                                          <p:stCondLst>
                                            <p:cond delay="0"/>
                                          </p:stCondLst>
                                        </p:cTn>
                                        <p:tgtEl>
                                          <p:spTgt spid="58"/>
                                        </p:tgtEl>
                                        <p:attrNameLst>
                                          <p:attrName>style.visibility</p:attrName>
                                        </p:attrNameLst>
                                      </p:cBhvr>
                                      <p:to>
                                        <p:strVal val="visible"/>
                                      </p:to>
                                    </p:set>
                                    <p:anim calcmode="lin" valueType="num">
                                      <p:cBhvr>
                                        <p:cTn id="70" dur="500" fill="hold"/>
                                        <p:tgtEl>
                                          <p:spTgt spid="58"/>
                                        </p:tgtEl>
                                        <p:attrNameLst>
                                          <p:attrName>ppt_w</p:attrName>
                                        </p:attrNameLst>
                                      </p:cBhvr>
                                      <p:tavLst>
                                        <p:tav tm="0">
                                          <p:val>
                                            <p:fltVal val="0"/>
                                          </p:val>
                                        </p:tav>
                                        <p:tav tm="100000">
                                          <p:val>
                                            <p:strVal val="#ppt_w"/>
                                          </p:val>
                                        </p:tav>
                                      </p:tavLst>
                                    </p:anim>
                                    <p:anim calcmode="lin" valueType="num">
                                      <p:cBhvr>
                                        <p:cTn id="71" dur="500" fill="hold"/>
                                        <p:tgtEl>
                                          <p:spTgt spid="58"/>
                                        </p:tgtEl>
                                        <p:attrNameLst>
                                          <p:attrName>ppt_h</p:attrName>
                                        </p:attrNameLst>
                                      </p:cBhvr>
                                      <p:tavLst>
                                        <p:tav tm="0">
                                          <p:val>
                                            <p:fltVal val="0"/>
                                          </p:val>
                                        </p:tav>
                                        <p:tav tm="100000">
                                          <p:val>
                                            <p:strVal val="#ppt_h"/>
                                          </p:val>
                                        </p:tav>
                                      </p:tavLst>
                                    </p:anim>
                                    <p:animEffect transition="in" filter="fade">
                                      <p:cBhvr>
                                        <p:cTn id="72" dur="500"/>
                                        <p:tgtEl>
                                          <p:spTgt spid="58"/>
                                        </p:tgtEl>
                                      </p:cBhvr>
                                    </p:animEffect>
                                    <p:anim calcmode="lin" valueType="num">
                                      <p:cBhvr>
                                        <p:cTn id="73" dur="500" fill="hold"/>
                                        <p:tgtEl>
                                          <p:spTgt spid="58"/>
                                        </p:tgtEl>
                                        <p:attrNameLst>
                                          <p:attrName>ppt_x</p:attrName>
                                        </p:attrNameLst>
                                      </p:cBhvr>
                                      <p:tavLst>
                                        <p:tav tm="0">
                                          <p:val>
                                            <p:fltVal val="0.5"/>
                                          </p:val>
                                        </p:tav>
                                        <p:tav tm="100000">
                                          <p:val>
                                            <p:strVal val="#ppt_x"/>
                                          </p:val>
                                        </p:tav>
                                      </p:tavLst>
                                    </p:anim>
                                    <p:anim calcmode="lin" valueType="num">
                                      <p:cBhvr>
                                        <p:cTn id="74" dur="500" fill="hold"/>
                                        <p:tgtEl>
                                          <p:spTgt spid="58"/>
                                        </p:tgtEl>
                                        <p:attrNameLst>
                                          <p:attrName>ppt_y</p:attrName>
                                        </p:attrNameLst>
                                      </p:cBhvr>
                                      <p:tavLst>
                                        <p:tav tm="0">
                                          <p:val>
                                            <p:fltVal val="0.5"/>
                                          </p:val>
                                        </p:tav>
                                        <p:tav tm="100000">
                                          <p:val>
                                            <p:strVal val="#ppt_y"/>
                                          </p:val>
                                        </p:tav>
                                      </p:tavLst>
                                    </p:anim>
                                  </p:childTnLst>
                                </p:cTn>
                              </p:par>
                            </p:childTnLst>
                          </p:cTn>
                        </p:par>
                        <p:par>
                          <p:cTn id="75" fill="hold">
                            <p:stCondLst>
                              <p:cond delay="6500"/>
                            </p:stCondLst>
                            <p:childTnLst>
                              <p:par>
                                <p:cTn id="76" presetID="42" presetClass="entr" presetSubtype="0" fill="hold" grpId="0" nodeType="afterEffect">
                                  <p:stCondLst>
                                    <p:cond delay="0"/>
                                  </p:stCondLst>
                                  <p:childTnLst>
                                    <p:set>
                                      <p:cBhvr>
                                        <p:cTn id="77" dur="1" fill="hold">
                                          <p:stCondLst>
                                            <p:cond delay="0"/>
                                          </p:stCondLst>
                                        </p:cTn>
                                        <p:tgtEl>
                                          <p:spTgt spid="66"/>
                                        </p:tgtEl>
                                        <p:attrNameLst>
                                          <p:attrName>style.visibility</p:attrName>
                                        </p:attrNameLst>
                                      </p:cBhvr>
                                      <p:to>
                                        <p:strVal val="visible"/>
                                      </p:to>
                                    </p:set>
                                    <p:animEffect transition="in" filter="fade">
                                      <p:cBhvr>
                                        <p:cTn id="78" dur="1000"/>
                                        <p:tgtEl>
                                          <p:spTgt spid="66"/>
                                        </p:tgtEl>
                                      </p:cBhvr>
                                    </p:animEffect>
                                    <p:anim calcmode="lin" valueType="num">
                                      <p:cBhvr>
                                        <p:cTn id="79" dur="1000" fill="hold"/>
                                        <p:tgtEl>
                                          <p:spTgt spid="66"/>
                                        </p:tgtEl>
                                        <p:attrNameLst>
                                          <p:attrName>ppt_x</p:attrName>
                                        </p:attrNameLst>
                                      </p:cBhvr>
                                      <p:tavLst>
                                        <p:tav tm="0">
                                          <p:val>
                                            <p:strVal val="#ppt_x"/>
                                          </p:val>
                                        </p:tav>
                                        <p:tav tm="100000">
                                          <p:val>
                                            <p:strVal val="#ppt_x"/>
                                          </p:val>
                                        </p:tav>
                                      </p:tavLst>
                                    </p:anim>
                                    <p:anim calcmode="lin" valueType="num">
                                      <p:cBhvr>
                                        <p:cTn id="80"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7" grpId="0"/>
      <p:bldP spid="33" grpId="0" animBg="1"/>
      <p:bldP spid="42" grpId="0" animBg="1"/>
      <p:bldP spid="36" grpId="0" animBg="1"/>
      <p:bldP spid="63" grpId="0"/>
      <p:bldP spid="64" grpId="0"/>
      <p:bldP spid="65" grpId="0"/>
      <p:bldP spid="6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FC06988-0B7E-4ED1-AE43-ABEC27C45F41}"/>
              </a:ext>
            </a:extLst>
          </p:cNvPr>
          <p:cNvGrpSpPr/>
          <p:nvPr/>
        </p:nvGrpSpPr>
        <p:grpSpPr>
          <a:xfrm>
            <a:off x="1196238" y="1370448"/>
            <a:ext cx="5029811" cy="5029200"/>
            <a:chOff x="1261484" y="1218048"/>
            <a:chExt cx="5029811" cy="5029200"/>
          </a:xfrm>
        </p:grpSpPr>
        <p:sp>
          <p:nvSpPr>
            <p:cNvPr id="11" name="Oval 10">
              <a:extLst>
                <a:ext uri="{FF2B5EF4-FFF2-40B4-BE49-F238E27FC236}">
                  <a16:creationId xmlns:a16="http://schemas.microsoft.com/office/drawing/2014/main" id="{CCD49B52-C3B7-42EB-840D-6E8AF441DEBD}"/>
                </a:ext>
              </a:extLst>
            </p:cNvPr>
            <p:cNvSpPr>
              <a:spLocks noChangeAspect="1"/>
            </p:cNvSpPr>
            <p:nvPr/>
          </p:nvSpPr>
          <p:spPr>
            <a:xfrm>
              <a:off x="1261484" y="1218048"/>
              <a:ext cx="5029811" cy="50292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E1EEC621-0F5E-4504-A98E-686434952DC2}"/>
                </a:ext>
              </a:extLst>
            </p:cNvPr>
            <p:cNvSpPr>
              <a:spLocks noChangeAspect="1"/>
            </p:cNvSpPr>
            <p:nvPr/>
          </p:nvSpPr>
          <p:spPr>
            <a:xfrm>
              <a:off x="1718989" y="1675498"/>
              <a:ext cx="4114800" cy="4114300"/>
            </a:xfrm>
            <a:custGeom>
              <a:avLst/>
              <a:gdLst>
                <a:gd name="connsiteX0" fmla="*/ 2057400 w 4114800"/>
                <a:gd name="connsiteY0" fmla="*/ 868575 h 4114300"/>
                <a:gd name="connsiteX1" fmla="*/ 868680 w 4114800"/>
                <a:gd name="connsiteY1" fmla="*/ 2057149 h 4114300"/>
                <a:gd name="connsiteX2" fmla="*/ 2057400 w 4114800"/>
                <a:gd name="connsiteY2" fmla="*/ 3245723 h 4114300"/>
                <a:gd name="connsiteX3" fmla="*/ 3246120 w 4114800"/>
                <a:gd name="connsiteY3" fmla="*/ 2057149 h 4114300"/>
                <a:gd name="connsiteX4" fmla="*/ 2057400 w 4114800"/>
                <a:gd name="connsiteY4" fmla="*/ 868575 h 4114300"/>
                <a:gd name="connsiteX5" fmla="*/ 2057400 w 4114800"/>
                <a:gd name="connsiteY5" fmla="*/ 0 h 4114300"/>
                <a:gd name="connsiteX6" fmla="*/ 4114800 w 4114800"/>
                <a:gd name="connsiteY6" fmla="*/ 2057150 h 4114300"/>
                <a:gd name="connsiteX7" fmla="*/ 2057400 w 4114800"/>
                <a:gd name="connsiteY7" fmla="*/ 4114300 h 4114300"/>
                <a:gd name="connsiteX8" fmla="*/ 0 w 4114800"/>
                <a:gd name="connsiteY8" fmla="*/ 2057150 h 4114300"/>
                <a:gd name="connsiteX9" fmla="*/ 2057400 w 4114800"/>
                <a:gd name="connsiteY9" fmla="*/ 0 h 4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14800" h="4114300">
                  <a:moveTo>
                    <a:pt x="2057400" y="868575"/>
                  </a:moveTo>
                  <a:cubicBezTo>
                    <a:pt x="1400888" y="868575"/>
                    <a:pt x="868680" y="1400718"/>
                    <a:pt x="868680" y="2057149"/>
                  </a:cubicBezTo>
                  <a:cubicBezTo>
                    <a:pt x="868680" y="2713580"/>
                    <a:pt x="1400888" y="3245723"/>
                    <a:pt x="2057400" y="3245723"/>
                  </a:cubicBezTo>
                  <a:cubicBezTo>
                    <a:pt x="2713912" y="3245723"/>
                    <a:pt x="3246120" y="2713580"/>
                    <a:pt x="3246120" y="2057149"/>
                  </a:cubicBezTo>
                  <a:cubicBezTo>
                    <a:pt x="3246120" y="1400718"/>
                    <a:pt x="2713912" y="868575"/>
                    <a:pt x="2057400" y="868575"/>
                  </a:cubicBezTo>
                  <a:close/>
                  <a:moveTo>
                    <a:pt x="2057400" y="0"/>
                  </a:moveTo>
                  <a:cubicBezTo>
                    <a:pt x="3193671" y="0"/>
                    <a:pt x="4114800" y="921017"/>
                    <a:pt x="4114800" y="2057150"/>
                  </a:cubicBezTo>
                  <a:cubicBezTo>
                    <a:pt x="4114800" y="3193283"/>
                    <a:pt x="3193671" y="4114300"/>
                    <a:pt x="2057400" y="4114300"/>
                  </a:cubicBezTo>
                  <a:cubicBezTo>
                    <a:pt x="921129" y="4114300"/>
                    <a:pt x="0" y="3193283"/>
                    <a:pt x="0" y="2057150"/>
                  </a:cubicBezTo>
                  <a:cubicBezTo>
                    <a:pt x="0" y="921017"/>
                    <a:pt x="921129" y="0"/>
                    <a:pt x="205740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9" name="TextBox 18">
            <a:extLst>
              <a:ext uri="{FF2B5EF4-FFF2-40B4-BE49-F238E27FC236}">
                <a16:creationId xmlns:a16="http://schemas.microsoft.com/office/drawing/2014/main" id="{50C2A2A9-30B1-4129-A63E-E7B3D5C7003D}"/>
              </a:ext>
            </a:extLst>
          </p:cNvPr>
          <p:cNvSpPr txBox="1"/>
          <p:nvPr/>
        </p:nvSpPr>
        <p:spPr>
          <a:xfrm>
            <a:off x="6724907" y="1219200"/>
            <a:ext cx="4182118" cy="1526572"/>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E8A358AC-8164-4FC6-A982-9606F0AEB539}"/>
              </a:ext>
            </a:extLst>
          </p:cNvPr>
          <p:cNvSpPr txBox="1"/>
          <p:nvPr/>
        </p:nvSpPr>
        <p:spPr>
          <a:xfrm>
            <a:off x="7467600" y="2979382"/>
            <a:ext cx="4182118" cy="1526572"/>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CBA39B6B-C9C2-481C-BEDB-9340D06AF0BF}"/>
              </a:ext>
            </a:extLst>
          </p:cNvPr>
          <p:cNvSpPr txBox="1"/>
          <p:nvPr/>
        </p:nvSpPr>
        <p:spPr>
          <a:xfrm>
            <a:off x="6724907" y="4748384"/>
            <a:ext cx="4182118" cy="1526572"/>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4" name="Group 3">
            <a:extLst>
              <a:ext uri="{FF2B5EF4-FFF2-40B4-BE49-F238E27FC236}">
                <a16:creationId xmlns:a16="http://schemas.microsoft.com/office/drawing/2014/main" id="{BBADAB0A-EB05-4DD2-9D66-1560873154FA}"/>
              </a:ext>
            </a:extLst>
          </p:cNvPr>
          <p:cNvGrpSpPr/>
          <p:nvPr/>
        </p:nvGrpSpPr>
        <p:grpSpPr>
          <a:xfrm>
            <a:off x="1597019" y="1717938"/>
            <a:ext cx="4270225" cy="4270225"/>
            <a:chOff x="1597019" y="1717938"/>
            <a:chExt cx="4270225" cy="4270225"/>
          </a:xfrm>
        </p:grpSpPr>
        <p:sp>
          <p:nvSpPr>
            <p:cNvPr id="7" name="Partial Circle 6">
              <a:extLst>
                <a:ext uri="{FF2B5EF4-FFF2-40B4-BE49-F238E27FC236}">
                  <a16:creationId xmlns:a16="http://schemas.microsoft.com/office/drawing/2014/main" id="{B7E83D40-8931-4D6F-9B75-BB213F215FA9}"/>
                </a:ext>
              </a:extLst>
            </p:cNvPr>
            <p:cNvSpPr>
              <a:spLocks/>
            </p:cNvSpPr>
            <p:nvPr/>
          </p:nvSpPr>
          <p:spPr>
            <a:xfrm rot="529211" flipV="1">
              <a:off x="1597019" y="1717938"/>
              <a:ext cx="4270225" cy="4270225"/>
            </a:xfrm>
            <a:prstGeom prst="pie">
              <a:avLst>
                <a:gd name="adj1" fmla="val 2827729"/>
                <a:gd name="adj2" fmla="val 6632614"/>
              </a:avLst>
            </a:prstGeom>
            <a:solidFill>
              <a:srgbClr val="36B8E3"/>
            </a:solidFill>
            <a:ln>
              <a:solidFill>
                <a:schemeClr val="bg1">
                  <a:alpha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TextBox 22">
              <a:extLst>
                <a:ext uri="{FF2B5EF4-FFF2-40B4-BE49-F238E27FC236}">
                  <a16:creationId xmlns:a16="http://schemas.microsoft.com/office/drawing/2014/main" id="{F6D30BF6-4668-4C9D-8050-EDC8AC90FE56}"/>
                </a:ext>
              </a:extLst>
            </p:cNvPr>
            <p:cNvSpPr txBox="1"/>
            <p:nvPr/>
          </p:nvSpPr>
          <p:spPr>
            <a:xfrm>
              <a:off x="3932518" y="196117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29" name="Group 28">
            <a:extLst>
              <a:ext uri="{FF2B5EF4-FFF2-40B4-BE49-F238E27FC236}">
                <a16:creationId xmlns:a16="http://schemas.microsoft.com/office/drawing/2014/main" id="{3FA5F142-1E1F-43A4-95C5-5A9B4BD53255}"/>
              </a:ext>
            </a:extLst>
          </p:cNvPr>
          <p:cNvGrpSpPr/>
          <p:nvPr/>
        </p:nvGrpSpPr>
        <p:grpSpPr>
          <a:xfrm>
            <a:off x="1640759" y="1780172"/>
            <a:ext cx="4270225" cy="4270225"/>
            <a:chOff x="1640759" y="1780172"/>
            <a:chExt cx="4270225" cy="4270225"/>
          </a:xfrm>
        </p:grpSpPr>
        <p:sp>
          <p:nvSpPr>
            <p:cNvPr id="9" name="Partial Circle 8">
              <a:extLst>
                <a:ext uri="{FF2B5EF4-FFF2-40B4-BE49-F238E27FC236}">
                  <a16:creationId xmlns:a16="http://schemas.microsoft.com/office/drawing/2014/main" id="{48D590E7-D153-4426-BD21-A6DA875C3139}"/>
                </a:ext>
              </a:extLst>
            </p:cNvPr>
            <p:cNvSpPr>
              <a:spLocks/>
            </p:cNvSpPr>
            <p:nvPr/>
          </p:nvSpPr>
          <p:spPr>
            <a:xfrm rot="4953786" flipV="1">
              <a:off x="1640759" y="1780172"/>
              <a:ext cx="4270225" cy="4270225"/>
            </a:xfrm>
            <a:prstGeom prst="pie">
              <a:avLst>
                <a:gd name="adj1" fmla="val 2827729"/>
                <a:gd name="adj2" fmla="val 6632614"/>
              </a:avLst>
            </a:prstGeom>
            <a:solidFill>
              <a:srgbClr val="239BD3"/>
            </a:solidFill>
            <a:ln>
              <a:solidFill>
                <a:schemeClr val="bg1">
                  <a:alpha val="50000"/>
                </a:schemeClr>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4" name="TextBox 23">
              <a:extLst>
                <a:ext uri="{FF2B5EF4-FFF2-40B4-BE49-F238E27FC236}">
                  <a16:creationId xmlns:a16="http://schemas.microsoft.com/office/drawing/2014/main" id="{FEA7DA28-C5E4-41C4-9091-D83BEA31529B}"/>
                </a:ext>
              </a:extLst>
            </p:cNvPr>
            <p:cNvSpPr txBox="1"/>
            <p:nvPr/>
          </p:nvSpPr>
          <p:spPr>
            <a:xfrm>
              <a:off x="4941193" y="3576051"/>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9220ABFE-CB82-4508-8DCA-9A5567499218}"/>
              </a:ext>
            </a:extLst>
          </p:cNvPr>
          <p:cNvGrpSpPr/>
          <p:nvPr/>
        </p:nvGrpSpPr>
        <p:grpSpPr>
          <a:xfrm>
            <a:off x="1597018" y="1839911"/>
            <a:ext cx="4270225" cy="4270225"/>
            <a:chOff x="1597018" y="1839911"/>
            <a:chExt cx="4270225" cy="4270225"/>
          </a:xfrm>
        </p:grpSpPr>
        <p:sp>
          <p:nvSpPr>
            <p:cNvPr id="10" name="Partial Circle 9">
              <a:extLst>
                <a:ext uri="{FF2B5EF4-FFF2-40B4-BE49-F238E27FC236}">
                  <a16:creationId xmlns:a16="http://schemas.microsoft.com/office/drawing/2014/main" id="{72202029-E126-4AC9-939D-B508E8048BDC}"/>
                </a:ext>
              </a:extLst>
            </p:cNvPr>
            <p:cNvSpPr>
              <a:spLocks/>
            </p:cNvSpPr>
            <p:nvPr/>
          </p:nvSpPr>
          <p:spPr>
            <a:xfrm rot="9137727" flipV="1">
              <a:off x="1597018" y="1839911"/>
              <a:ext cx="4270225" cy="4270225"/>
            </a:xfrm>
            <a:prstGeom prst="pie">
              <a:avLst>
                <a:gd name="adj1" fmla="val 2575185"/>
                <a:gd name="adj2" fmla="val 6489006"/>
              </a:avLst>
            </a:prstGeom>
            <a:solidFill>
              <a:srgbClr val="157EBF"/>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5" name="TextBox 24">
              <a:extLst>
                <a:ext uri="{FF2B5EF4-FFF2-40B4-BE49-F238E27FC236}">
                  <a16:creationId xmlns:a16="http://schemas.microsoft.com/office/drawing/2014/main" id="{6EFABE45-5C59-4D14-B000-80D44B1AB3F9}"/>
                </a:ext>
              </a:extLst>
            </p:cNvPr>
            <p:cNvSpPr txBox="1"/>
            <p:nvPr/>
          </p:nvSpPr>
          <p:spPr>
            <a:xfrm>
              <a:off x="3711142" y="505582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8" name="TextBox 27">
            <a:extLst>
              <a:ext uri="{FF2B5EF4-FFF2-40B4-BE49-F238E27FC236}">
                <a16:creationId xmlns:a16="http://schemas.microsoft.com/office/drawing/2014/main" id="{83397C41-38CE-46CF-A4AA-5D94D7CE0582}"/>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31" name="Group 30">
            <a:extLst>
              <a:ext uri="{FF2B5EF4-FFF2-40B4-BE49-F238E27FC236}">
                <a16:creationId xmlns:a16="http://schemas.microsoft.com/office/drawing/2014/main" id="{A6102A37-38B8-48B4-B351-5D1A909FFF93}"/>
              </a:ext>
            </a:extLst>
          </p:cNvPr>
          <p:cNvGrpSpPr/>
          <p:nvPr/>
        </p:nvGrpSpPr>
        <p:grpSpPr>
          <a:xfrm>
            <a:off x="2705303" y="2879332"/>
            <a:ext cx="2011680" cy="2011432"/>
            <a:chOff x="2705303" y="2879332"/>
            <a:chExt cx="2011680" cy="2011432"/>
          </a:xfrm>
        </p:grpSpPr>
        <p:grpSp>
          <p:nvGrpSpPr>
            <p:cNvPr id="3" name="Group 2">
              <a:extLst>
                <a:ext uri="{FF2B5EF4-FFF2-40B4-BE49-F238E27FC236}">
                  <a16:creationId xmlns:a16="http://schemas.microsoft.com/office/drawing/2014/main" id="{931081BC-0E01-4D04-B42A-6F265AC11B4A}"/>
                </a:ext>
              </a:extLst>
            </p:cNvPr>
            <p:cNvGrpSpPr/>
            <p:nvPr/>
          </p:nvGrpSpPr>
          <p:grpSpPr>
            <a:xfrm>
              <a:off x="2705303" y="2879332"/>
              <a:ext cx="2011680" cy="2011432"/>
              <a:chOff x="2770549" y="2726932"/>
              <a:chExt cx="2011680" cy="2011432"/>
            </a:xfrm>
          </p:grpSpPr>
          <p:sp>
            <p:nvSpPr>
              <p:cNvPr id="16" name="Oval 15">
                <a:extLst>
                  <a:ext uri="{FF2B5EF4-FFF2-40B4-BE49-F238E27FC236}">
                    <a16:creationId xmlns:a16="http://schemas.microsoft.com/office/drawing/2014/main" id="{99698FC9-745B-450C-8109-C97F121033BB}"/>
                  </a:ext>
                </a:extLst>
              </p:cNvPr>
              <p:cNvSpPr>
                <a:spLocks noChangeAspect="1"/>
              </p:cNvSpPr>
              <p:nvPr/>
            </p:nvSpPr>
            <p:spPr>
              <a:xfrm>
                <a:off x="2770549" y="2726932"/>
                <a:ext cx="2011680" cy="2011432"/>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522F6CB-5E23-42A7-B7F0-2AC02172919E}"/>
                  </a:ext>
                </a:extLst>
              </p:cNvPr>
              <p:cNvSpPr>
                <a:spLocks noChangeAspect="1"/>
              </p:cNvSpPr>
              <p:nvPr/>
            </p:nvSpPr>
            <p:spPr>
              <a:xfrm>
                <a:off x="2953429" y="2909790"/>
                <a:ext cx="1645920" cy="1645716"/>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 Box 10">
              <a:extLst>
                <a:ext uri="{FF2B5EF4-FFF2-40B4-BE49-F238E27FC236}">
                  <a16:creationId xmlns:a16="http://schemas.microsoft.com/office/drawing/2014/main" id="{637CCD14-DD8C-4399-8009-EC82F37A4980}"/>
                </a:ext>
              </a:extLst>
            </p:cNvPr>
            <p:cNvSpPr txBox="1">
              <a:spLocks noChangeArrowheads="1"/>
            </p:cNvSpPr>
            <p:nvPr/>
          </p:nvSpPr>
          <p:spPr bwMode="auto">
            <a:xfrm>
              <a:off x="3133425" y="3360607"/>
              <a:ext cx="1155435" cy="984885"/>
            </a:xfrm>
            <a:prstGeom prst="rect">
              <a:avLst/>
            </a:prstGeom>
            <a:noFill/>
            <a:ln w="9525">
              <a:noFill/>
              <a:miter lim="800000"/>
              <a:headEnd/>
              <a:tailEnd/>
            </a:ln>
          </p:spPr>
          <p:txBody>
            <a:bodyPr wrap="square" lIns="60960" tIns="30480" rIns="60960" bIns="30480">
              <a:spAutoFit/>
            </a:bodyPr>
            <a:lstStyle/>
            <a:p>
              <a:pPr algn="ctr"/>
              <a:r>
                <a:rPr lang="en-US" sz="2000" dirty="0">
                  <a:solidFill>
                    <a:srgbClr val="636363"/>
                  </a:solidFill>
                  <a:latin typeface="Bernard MT Condensed" panose="02050806060905020404" pitchFamily="18" charset="0"/>
                </a:rPr>
                <a:t>LOREM </a:t>
              </a:r>
            </a:p>
            <a:p>
              <a:pPr algn="ctr"/>
              <a:r>
                <a:rPr lang="en-US" sz="2000" dirty="0">
                  <a:solidFill>
                    <a:srgbClr val="636363"/>
                  </a:solidFill>
                  <a:latin typeface="Bernard MT Condensed" panose="02050806060905020404" pitchFamily="18" charset="0"/>
                </a:rPr>
                <a:t>IPSUM</a:t>
              </a:r>
            </a:p>
            <a:p>
              <a:pPr algn="ctr"/>
              <a:r>
                <a:rPr lang="en-US" sz="2000" dirty="0">
                  <a:solidFill>
                    <a:srgbClr val="636363"/>
                  </a:solidFill>
                  <a:latin typeface="Bernard MT Condensed" panose="02050806060905020404" pitchFamily="18" charset="0"/>
                </a:rPr>
                <a:t>DOLOR</a:t>
              </a:r>
            </a:p>
          </p:txBody>
        </p:sp>
      </p:grpSp>
    </p:spTree>
    <p:extLst>
      <p:ext uri="{BB962C8B-B14F-4D97-AF65-F5344CB8AC3E}">
        <p14:creationId xmlns:p14="http://schemas.microsoft.com/office/powerpoint/2010/main" val="355438475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par>
                                <p:cTn id="14" presetID="53" presetClass="entr" presetSubtype="16"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p:cTn id="16" dur="500" fill="hold"/>
                                        <p:tgtEl>
                                          <p:spTgt spid="31"/>
                                        </p:tgtEl>
                                        <p:attrNameLst>
                                          <p:attrName>ppt_w</p:attrName>
                                        </p:attrNameLst>
                                      </p:cBhvr>
                                      <p:tavLst>
                                        <p:tav tm="0">
                                          <p:val>
                                            <p:fltVal val="0"/>
                                          </p:val>
                                        </p:tav>
                                        <p:tav tm="100000">
                                          <p:val>
                                            <p:strVal val="#ppt_w"/>
                                          </p:val>
                                        </p:tav>
                                      </p:tavLst>
                                    </p:anim>
                                    <p:anim calcmode="lin" valueType="num">
                                      <p:cBhvr>
                                        <p:cTn id="17" dur="500" fill="hold"/>
                                        <p:tgtEl>
                                          <p:spTgt spid="31"/>
                                        </p:tgtEl>
                                        <p:attrNameLst>
                                          <p:attrName>ppt_h</p:attrName>
                                        </p:attrNameLst>
                                      </p:cBhvr>
                                      <p:tavLst>
                                        <p:tav tm="0">
                                          <p:val>
                                            <p:fltVal val="0"/>
                                          </p:val>
                                        </p:tav>
                                        <p:tav tm="100000">
                                          <p:val>
                                            <p:strVal val="#ppt_h"/>
                                          </p:val>
                                        </p:tav>
                                      </p:tavLst>
                                    </p:anim>
                                    <p:animEffect transition="in" filter="fade">
                                      <p:cBhvr>
                                        <p:cTn id="18" dur="500"/>
                                        <p:tgtEl>
                                          <p:spTgt spid="31"/>
                                        </p:tgtEl>
                                      </p:cBhvr>
                                    </p:animEffect>
                                  </p:childTnLst>
                                </p:cTn>
                              </p:par>
                            </p:childTnLst>
                          </p:cTn>
                        </p:par>
                        <p:par>
                          <p:cTn id="19" fill="hold">
                            <p:stCondLst>
                              <p:cond delay="1000"/>
                            </p:stCondLst>
                            <p:childTnLst>
                              <p:par>
                                <p:cTn id="20" presetID="18" presetClass="entr" presetSubtype="3"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strips(upRight)">
                                      <p:cBhvr>
                                        <p:cTn id="22" dur="500"/>
                                        <p:tgtEl>
                                          <p:spTgt spid="4"/>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18" presetClass="entr" presetSubtype="3" fill="hold" nodeType="after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strips(upRight)">
                                      <p:cBhvr>
                                        <p:cTn id="32" dur="500"/>
                                        <p:tgtEl>
                                          <p:spTgt spid="29"/>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1000"/>
                                        <p:tgtEl>
                                          <p:spTgt spid="20"/>
                                        </p:tgtEl>
                                      </p:cBhvr>
                                    </p:animEffect>
                                    <p:anim calcmode="lin" valueType="num">
                                      <p:cBhvr>
                                        <p:cTn id="37" dur="1000" fill="hold"/>
                                        <p:tgtEl>
                                          <p:spTgt spid="20"/>
                                        </p:tgtEl>
                                        <p:attrNameLst>
                                          <p:attrName>ppt_x</p:attrName>
                                        </p:attrNameLst>
                                      </p:cBhvr>
                                      <p:tavLst>
                                        <p:tav tm="0">
                                          <p:val>
                                            <p:strVal val="#ppt_x"/>
                                          </p:val>
                                        </p:tav>
                                        <p:tav tm="100000">
                                          <p:val>
                                            <p:strVal val="#ppt_x"/>
                                          </p:val>
                                        </p:tav>
                                      </p:tavLst>
                                    </p:anim>
                                    <p:anim calcmode="lin" valueType="num">
                                      <p:cBhvr>
                                        <p:cTn id="38" dur="1000" fill="hold"/>
                                        <p:tgtEl>
                                          <p:spTgt spid="20"/>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18" presetClass="entr" presetSubtype="6" fill="hold" nodeType="after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strips(downRight)">
                                      <p:cBhvr>
                                        <p:cTn id="42" dur="500"/>
                                        <p:tgtEl>
                                          <p:spTgt spid="30"/>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fade">
                                      <p:cBhvr>
                                        <p:cTn id="46" dur="1000"/>
                                        <p:tgtEl>
                                          <p:spTgt spid="21"/>
                                        </p:tgtEl>
                                      </p:cBhvr>
                                    </p:animEffect>
                                    <p:anim calcmode="lin" valueType="num">
                                      <p:cBhvr>
                                        <p:cTn id="47" dur="1000" fill="hold"/>
                                        <p:tgtEl>
                                          <p:spTgt spid="21"/>
                                        </p:tgtEl>
                                        <p:attrNameLst>
                                          <p:attrName>ppt_x</p:attrName>
                                        </p:attrNameLst>
                                      </p:cBhvr>
                                      <p:tavLst>
                                        <p:tav tm="0">
                                          <p:val>
                                            <p:strVal val="#ppt_x"/>
                                          </p:val>
                                        </p:tav>
                                        <p:tav tm="100000">
                                          <p:val>
                                            <p:strVal val="#ppt_x"/>
                                          </p:val>
                                        </p:tav>
                                      </p:tavLst>
                                    </p:anim>
                                    <p:anim calcmode="lin" valueType="num">
                                      <p:cBhvr>
                                        <p:cTn id="48"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8"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43A5E6A6-07E8-46B7-88F2-BAD4BCB56C31}"/>
              </a:ext>
            </a:extLst>
          </p:cNvPr>
          <p:cNvSpPr>
            <a:spLocks noChangeAspect="1"/>
          </p:cNvSpPr>
          <p:nvPr/>
        </p:nvSpPr>
        <p:spPr>
          <a:xfrm>
            <a:off x="3934584" y="1811672"/>
            <a:ext cx="4343928" cy="43434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artial Circle 3">
            <a:extLst>
              <a:ext uri="{FF2B5EF4-FFF2-40B4-BE49-F238E27FC236}">
                <a16:creationId xmlns:a16="http://schemas.microsoft.com/office/drawing/2014/main" id="{6532AE67-B375-4DF5-B84A-D238DAB7B105}"/>
              </a:ext>
            </a:extLst>
          </p:cNvPr>
          <p:cNvSpPr>
            <a:spLocks/>
          </p:cNvSpPr>
          <p:nvPr/>
        </p:nvSpPr>
        <p:spPr>
          <a:xfrm rot="11324326" flipV="1">
            <a:off x="3934700" y="1839632"/>
            <a:ext cx="4270225" cy="4270225"/>
          </a:xfrm>
          <a:prstGeom prst="pie">
            <a:avLst>
              <a:gd name="adj1" fmla="val 2339985"/>
              <a:gd name="adj2" fmla="val 5906739"/>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Partial Circle 49">
            <a:extLst>
              <a:ext uri="{FF2B5EF4-FFF2-40B4-BE49-F238E27FC236}">
                <a16:creationId xmlns:a16="http://schemas.microsoft.com/office/drawing/2014/main" id="{22FEC6CC-1ABB-4F74-846E-0D3FBFBCC2BF}"/>
              </a:ext>
            </a:extLst>
          </p:cNvPr>
          <p:cNvSpPr>
            <a:spLocks/>
          </p:cNvSpPr>
          <p:nvPr/>
        </p:nvSpPr>
        <p:spPr>
          <a:xfrm rot="5760000" flipV="1">
            <a:off x="3934700" y="1839632"/>
            <a:ext cx="4270225" cy="4270225"/>
          </a:xfrm>
          <a:prstGeom prst="pie">
            <a:avLst>
              <a:gd name="adj1" fmla="val 3134789"/>
              <a:gd name="adj2" fmla="val 5772090"/>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2" name="Partial Circle 51">
            <a:extLst>
              <a:ext uri="{FF2B5EF4-FFF2-40B4-BE49-F238E27FC236}">
                <a16:creationId xmlns:a16="http://schemas.microsoft.com/office/drawing/2014/main" id="{8B677C5C-5973-4157-A42B-49D7EF41E93B}"/>
              </a:ext>
            </a:extLst>
          </p:cNvPr>
          <p:cNvSpPr>
            <a:spLocks/>
          </p:cNvSpPr>
          <p:nvPr/>
        </p:nvSpPr>
        <p:spPr>
          <a:xfrm rot="529211" flipV="1">
            <a:off x="3962155" y="1857150"/>
            <a:ext cx="4270225" cy="4270225"/>
          </a:xfrm>
          <a:prstGeom prst="pie">
            <a:avLst>
              <a:gd name="adj1" fmla="val 2827729"/>
              <a:gd name="adj2" fmla="val 5990214"/>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1" name="Partial Circle 50">
            <a:extLst>
              <a:ext uri="{FF2B5EF4-FFF2-40B4-BE49-F238E27FC236}">
                <a16:creationId xmlns:a16="http://schemas.microsoft.com/office/drawing/2014/main" id="{3BE98392-89F8-4602-BC50-10FD2F93454B}"/>
              </a:ext>
            </a:extLst>
          </p:cNvPr>
          <p:cNvSpPr>
            <a:spLocks/>
          </p:cNvSpPr>
          <p:nvPr/>
        </p:nvSpPr>
        <p:spPr>
          <a:xfrm rot="16751647" flipV="1">
            <a:off x="3934700" y="1850000"/>
            <a:ext cx="4270225" cy="4270225"/>
          </a:xfrm>
          <a:prstGeom prst="pie">
            <a:avLst>
              <a:gd name="adj1" fmla="val 1484010"/>
              <a:gd name="adj2" fmla="val 5927313"/>
            </a:avLst>
          </a:pr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7" name="Freeform: Shape 56">
            <a:extLst>
              <a:ext uri="{FF2B5EF4-FFF2-40B4-BE49-F238E27FC236}">
                <a16:creationId xmlns:a16="http://schemas.microsoft.com/office/drawing/2014/main" id="{85063BD6-C387-49A3-BC56-CFAAE5CB6214}"/>
              </a:ext>
            </a:extLst>
          </p:cNvPr>
          <p:cNvSpPr>
            <a:spLocks noChangeAspect="1"/>
          </p:cNvSpPr>
          <p:nvPr/>
        </p:nvSpPr>
        <p:spPr>
          <a:xfrm>
            <a:off x="4958504" y="2896270"/>
            <a:ext cx="2194560" cy="2191981"/>
          </a:xfrm>
          <a:custGeom>
            <a:avLst/>
            <a:gdLst>
              <a:gd name="connsiteX0" fmla="*/ 1329912 w 2651760"/>
              <a:gd name="connsiteY0" fmla="*/ 135975 h 2648646"/>
              <a:gd name="connsiteX1" fmla="*/ 141192 w 2651760"/>
              <a:gd name="connsiteY1" fmla="*/ 1323298 h 2648646"/>
              <a:gd name="connsiteX2" fmla="*/ 1329912 w 2651760"/>
              <a:gd name="connsiteY2" fmla="*/ 2510621 h 2648646"/>
              <a:gd name="connsiteX3" fmla="*/ 2518632 w 2651760"/>
              <a:gd name="connsiteY3" fmla="*/ 1323298 h 2648646"/>
              <a:gd name="connsiteX4" fmla="*/ 1329912 w 2651760"/>
              <a:gd name="connsiteY4" fmla="*/ 135975 h 2648646"/>
              <a:gd name="connsiteX5" fmla="*/ 1325880 w 2651760"/>
              <a:gd name="connsiteY5" fmla="*/ 0 h 2648646"/>
              <a:gd name="connsiteX6" fmla="*/ 2651760 w 2651760"/>
              <a:gd name="connsiteY6" fmla="*/ 1324323 h 2648646"/>
              <a:gd name="connsiteX7" fmla="*/ 1325880 w 2651760"/>
              <a:gd name="connsiteY7" fmla="*/ 2648646 h 2648646"/>
              <a:gd name="connsiteX8" fmla="*/ 0 w 2651760"/>
              <a:gd name="connsiteY8" fmla="*/ 1324323 h 2648646"/>
              <a:gd name="connsiteX9" fmla="*/ 1325880 w 2651760"/>
              <a:gd name="connsiteY9" fmla="*/ 0 h 2648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1760" h="2648646">
                <a:moveTo>
                  <a:pt x="1329912" y="135975"/>
                </a:moveTo>
                <a:cubicBezTo>
                  <a:pt x="673400" y="135975"/>
                  <a:pt x="141192" y="667558"/>
                  <a:pt x="141192" y="1323298"/>
                </a:cubicBezTo>
                <a:cubicBezTo>
                  <a:pt x="141192" y="1979038"/>
                  <a:pt x="673400" y="2510621"/>
                  <a:pt x="1329912" y="2510621"/>
                </a:cubicBezTo>
                <a:cubicBezTo>
                  <a:pt x="1986424" y="2510621"/>
                  <a:pt x="2518632" y="1979038"/>
                  <a:pt x="2518632" y="1323298"/>
                </a:cubicBezTo>
                <a:cubicBezTo>
                  <a:pt x="2518632" y="667558"/>
                  <a:pt x="1986424" y="135975"/>
                  <a:pt x="1329912" y="135975"/>
                </a:cubicBezTo>
                <a:close/>
                <a:moveTo>
                  <a:pt x="1325880" y="0"/>
                </a:moveTo>
                <a:cubicBezTo>
                  <a:pt x="2058143" y="0"/>
                  <a:pt x="2651760" y="592920"/>
                  <a:pt x="2651760" y="1324323"/>
                </a:cubicBezTo>
                <a:cubicBezTo>
                  <a:pt x="2651760" y="2055726"/>
                  <a:pt x="2058143" y="2648646"/>
                  <a:pt x="1325880" y="2648646"/>
                </a:cubicBezTo>
                <a:cubicBezTo>
                  <a:pt x="593617" y="2648646"/>
                  <a:pt x="0" y="2055726"/>
                  <a:pt x="0" y="1324323"/>
                </a:cubicBezTo>
                <a:cubicBezTo>
                  <a:pt x="0" y="592920"/>
                  <a:pt x="593617" y="0"/>
                  <a:pt x="13258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FB758513-7A2C-4AAE-A0E9-09DE88391A7C}"/>
              </a:ext>
            </a:extLst>
          </p:cNvPr>
          <p:cNvSpPr>
            <a:spLocks noChangeAspect="1"/>
          </p:cNvSpPr>
          <p:nvPr/>
        </p:nvSpPr>
        <p:spPr>
          <a:xfrm>
            <a:off x="3901440" y="1804612"/>
            <a:ext cx="4389120" cy="4389120"/>
          </a:xfrm>
          <a:custGeom>
            <a:avLst/>
            <a:gdLst>
              <a:gd name="connsiteX0" fmla="*/ 2194560 w 4389120"/>
              <a:gd name="connsiteY0" fmla="*/ 137160 h 4389120"/>
              <a:gd name="connsiteX1" fmla="*/ 134743 w 4389120"/>
              <a:gd name="connsiteY1" fmla="*/ 2194560 h 4389120"/>
              <a:gd name="connsiteX2" fmla="*/ 2194560 w 4389120"/>
              <a:gd name="connsiteY2" fmla="*/ 4251960 h 4389120"/>
              <a:gd name="connsiteX3" fmla="*/ 4254377 w 4389120"/>
              <a:gd name="connsiteY3" fmla="*/ 2194560 h 4389120"/>
              <a:gd name="connsiteX4" fmla="*/ 2194560 w 4389120"/>
              <a:gd name="connsiteY4" fmla="*/ 137160 h 4389120"/>
              <a:gd name="connsiteX5" fmla="*/ 2194560 w 4389120"/>
              <a:gd name="connsiteY5" fmla="*/ 0 h 4389120"/>
              <a:gd name="connsiteX6" fmla="*/ 4389120 w 4389120"/>
              <a:gd name="connsiteY6" fmla="*/ 2194560 h 4389120"/>
              <a:gd name="connsiteX7" fmla="*/ 2194560 w 4389120"/>
              <a:gd name="connsiteY7" fmla="*/ 4389120 h 4389120"/>
              <a:gd name="connsiteX8" fmla="*/ 0 w 4389120"/>
              <a:gd name="connsiteY8" fmla="*/ 2194560 h 4389120"/>
              <a:gd name="connsiteX9" fmla="*/ 2194560 w 4389120"/>
              <a:gd name="connsiteY9" fmla="*/ 0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89120" h="4389120">
                <a:moveTo>
                  <a:pt x="2194560" y="137160"/>
                </a:moveTo>
                <a:cubicBezTo>
                  <a:pt x="1056954" y="137160"/>
                  <a:pt x="134743" y="1058289"/>
                  <a:pt x="134743" y="2194560"/>
                </a:cubicBezTo>
                <a:cubicBezTo>
                  <a:pt x="134743" y="3330831"/>
                  <a:pt x="1056954" y="4251960"/>
                  <a:pt x="2194560" y="4251960"/>
                </a:cubicBezTo>
                <a:cubicBezTo>
                  <a:pt x="3332166" y="4251960"/>
                  <a:pt x="4254377" y="3330831"/>
                  <a:pt x="4254377" y="2194560"/>
                </a:cubicBezTo>
                <a:cubicBezTo>
                  <a:pt x="4254377" y="1058289"/>
                  <a:pt x="3332166" y="137160"/>
                  <a:pt x="2194560" y="137160"/>
                </a:cubicBezTo>
                <a:close/>
                <a:moveTo>
                  <a:pt x="2194560" y="0"/>
                </a:moveTo>
                <a:cubicBezTo>
                  <a:pt x="3406582" y="0"/>
                  <a:pt x="4389120" y="982538"/>
                  <a:pt x="4389120" y="2194560"/>
                </a:cubicBezTo>
                <a:cubicBezTo>
                  <a:pt x="4389120" y="3406582"/>
                  <a:pt x="3406582" y="4389120"/>
                  <a:pt x="2194560" y="4389120"/>
                </a:cubicBezTo>
                <a:cubicBezTo>
                  <a:pt x="982538" y="4389120"/>
                  <a:pt x="0" y="3406582"/>
                  <a:pt x="0" y="2194560"/>
                </a:cubicBezTo>
                <a:cubicBezTo>
                  <a:pt x="0" y="982538"/>
                  <a:pt x="982538" y="0"/>
                  <a:pt x="219456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16FBB03B-0986-4AD1-9CF1-CE1842BC0D7B}"/>
              </a:ext>
            </a:extLst>
          </p:cNvPr>
          <p:cNvSpPr/>
          <p:nvPr/>
        </p:nvSpPr>
        <p:spPr>
          <a:xfrm>
            <a:off x="5242984" y="3170572"/>
            <a:ext cx="1625600" cy="16256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a:extLst>
              <a:ext uri="{FF2B5EF4-FFF2-40B4-BE49-F238E27FC236}">
                <a16:creationId xmlns:a16="http://schemas.microsoft.com/office/drawing/2014/main" id="{F418321D-954E-4AFB-AA7A-8ED23E37C000}"/>
              </a:ext>
            </a:extLst>
          </p:cNvPr>
          <p:cNvGrpSpPr/>
          <p:nvPr/>
        </p:nvGrpSpPr>
        <p:grpSpPr>
          <a:xfrm>
            <a:off x="3294621" y="3620898"/>
            <a:ext cx="1463040" cy="698857"/>
            <a:chOff x="3655441" y="3633944"/>
            <a:chExt cx="1463040" cy="698857"/>
          </a:xfrm>
          <a:effectLst>
            <a:outerShdw blurRad="50800" dist="38100" algn="l" rotWithShape="0">
              <a:prstClr val="black">
                <a:alpha val="40000"/>
              </a:prstClr>
            </a:outerShdw>
          </a:effectLst>
        </p:grpSpPr>
        <p:sp>
          <p:nvSpPr>
            <p:cNvPr id="67" name="Freeform: Shape 66">
              <a:extLst>
                <a:ext uri="{FF2B5EF4-FFF2-40B4-BE49-F238E27FC236}">
                  <a16:creationId xmlns:a16="http://schemas.microsoft.com/office/drawing/2014/main" id="{2FD8908E-88F3-4091-A27C-B3F881E47FE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0967B9"/>
                  </a:solidFill>
                  <a:latin typeface="Bernard MT Condensed" panose="02050806060905020404" pitchFamily="18" charset="0"/>
                </a:rPr>
                <a:t>89%</a:t>
              </a:r>
            </a:p>
          </p:txBody>
        </p:sp>
      </p:grpSp>
      <p:grpSp>
        <p:nvGrpSpPr>
          <p:cNvPr id="59" name="Group 58">
            <a:extLst>
              <a:ext uri="{FF2B5EF4-FFF2-40B4-BE49-F238E27FC236}">
                <a16:creationId xmlns:a16="http://schemas.microsoft.com/office/drawing/2014/main" id="{116A2666-8756-4EE7-A5F3-290554A4AA94}"/>
              </a:ext>
            </a:extLst>
          </p:cNvPr>
          <p:cNvGrpSpPr/>
          <p:nvPr/>
        </p:nvGrpSpPr>
        <p:grpSpPr>
          <a:xfrm>
            <a:off x="7461885" y="3642833"/>
            <a:ext cx="1463040" cy="698857"/>
            <a:chOff x="3655441" y="3633944"/>
            <a:chExt cx="1463040" cy="698857"/>
          </a:xfrm>
          <a:effectLst>
            <a:outerShdw blurRad="50800" dist="38100" dir="10800000" algn="r" rotWithShape="0">
              <a:prstClr val="black">
                <a:alpha val="40000"/>
              </a:prstClr>
            </a:outerShdw>
          </a:effectLst>
        </p:grpSpPr>
        <p:sp>
          <p:nvSpPr>
            <p:cNvPr id="60" name="Freeform: Shape 59">
              <a:extLst>
                <a:ext uri="{FF2B5EF4-FFF2-40B4-BE49-F238E27FC236}">
                  <a16:creationId xmlns:a16="http://schemas.microsoft.com/office/drawing/2014/main" id="{EA78DD54-7435-48CA-B3A5-0236F35D2E92}"/>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B84C2CCC-AE9E-43C1-9477-264278239BA6}"/>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239BD3"/>
                  </a:solidFill>
                  <a:latin typeface="Bernard MT Condensed" panose="02050806060905020404" pitchFamily="18" charset="0"/>
                </a:rPr>
                <a:t>42%</a:t>
              </a:r>
            </a:p>
          </p:txBody>
        </p:sp>
      </p:grpSp>
      <p:grpSp>
        <p:nvGrpSpPr>
          <p:cNvPr id="62" name="Group 61">
            <a:extLst>
              <a:ext uri="{FF2B5EF4-FFF2-40B4-BE49-F238E27FC236}">
                <a16:creationId xmlns:a16="http://schemas.microsoft.com/office/drawing/2014/main" id="{7C3788BA-E5DE-4ADD-A43D-315835801963}"/>
              </a:ext>
            </a:extLst>
          </p:cNvPr>
          <p:cNvGrpSpPr/>
          <p:nvPr/>
        </p:nvGrpSpPr>
        <p:grpSpPr>
          <a:xfrm rot="16200000">
            <a:off x="5364482" y="1470526"/>
            <a:ext cx="1463040" cy="698857"/>
            <a:chOff x="3655441" y="3633944"/>
            <a:chExt cx="1463040" cy="698857"/>
          </a:xfrm>
          <a:effectLst>
            <a:outerShdw blurRad="50800" dist="38100" dir="5400000" algn="t" rotWithShape="0">
              <a:prstClr val="black">
                <a:alpha val="40000"/>
              </a:prstClr>
            </a:outerShdw>
          </a:effectLst>
        </p:grpSpPr>
        <p:sp>
          <p:nvSpPr>
            <p:cNvPr id="63" name="Freeform: Shape 62">
              <a:extLst>
                <a:ext uri="{FF2B5EF4-FFF2-40B4-BE49-F238E27FC236}">
                  <a16:creationId xmlns:a16="http://schemas.microsoft.com/office/drawing/2014/main" id="{154394F9-42B0-482F-B041-9084F86FC02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EDFFF8D6-74F5-47F3-82A3-921642A3B3B9}"/>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36B8E3"/>
                  </a:solidFill>
                  <a:latin typeface="Bernard MT Condensed" panose="02050806060905020404" pitchFamily="18" charset="0"/>
                </a:rPr>
                <a:t>62%</a:t>
              </a:r>
            </a:p>
          </p:txBody>
        </p:sp>
      </p:grpSp>
      <p:grpSp>
        <p:nvGrpSpPr>
          <p:cNvPr id="65" name="Group 64">
            <a:extLst>
              <a:ext uri="{FF2B5EF4-FFF2-40B4-BE49-F238E27FC236}">
                <a16:creationId xmlns:a16="http://schemas.microsoft.com/office/drawing/2014/main" id="{142FF1C4-83BA-43E7-A4FA-D122143FD7F7}"/>
              </a:ext>
            </a:extLst>
          </p:cNvPr>
          <p:cNvGrpSpPr/>
          <p:nvPr/>
        </p:nvGrpSpPr>
        <p:grpSpPr>
          <a:xfrm rot="16200000">
            <a:off x="5338292" y="5700060"/>
            <a:ext cx="1463040" cy="698857"/>
            <a:chOff x="3655441" y="3633944"/>
            <a:chExt cx="1463040" cy="698857"/>
          </a:xfrm>
          <a:effectLst>
            <a:outerShdw blurRad="50800" dist="38100" dir="16200000" rotWithShape="0">
              <a:prstClr val="black">
                <a:alpha val="40000"/>
              </a:prstClr>
            </a:outerShdw>
          </a:effectLst>
        </p:grpSpPr>
        <p:sp>
          <p:nvSpPr>
            <p:cNvPr id="66" name="Freeform: Shape 65">
              <a:extLst>
                <a:ext uri="{FF2B5EF4-FFF2-40B4-BE49-F238E27FC236}">
                  <a16:creationId xmlns:a16="http://schemas.microsoft.com/office/drawing/2014/main" id="{D9C7481F-ED37-47CF-9E30-63B9A5CF1EFE}"/>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3534B89D-C744-46A1-8F08-ACA2CC5764A0}"/>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157EBF"/>
                  </a:solidFill>
                  <a:latin typeface="Bernard MT Condensed" panose="02050806060905020404" pitchFamily="18" charset="0"/>
                </a:rPr>
                <a:t>71%</a:t>
              </a:r>
            </a:p>
          </p:txBody>
        </p:sp>
      </p:grpSp>
      <p:sp>
        <p:nvSpPr>
          <p:cNvPr id="71" name="TextBox 70">
            <a:extLst>
              <a:ext uri="{FF2B5EF4-FFF2-40B4-BE49-F238E27FC236}">
                <a16:creationId xmlns:a16="http://schemas.microsoft.com/office/drawing/2014/main" id="{0CB0B67E-BEE9-453F-A076-F398C9EFF9BD}"/>
              </a:ext>
            </a:extLst>
          </p:cNvPr>
          <p:cNvSpPr txBox="1"/>
          <p:nvPr/>
        </p:nvSpPr>
        <p:spPr>
          <a:xfrm>
            <a:off x="7802334" y="1056668"/>
            <a:ext cx="4182118" cy="1526572"/>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AF2DD765-3A56-4A4F-9355-1E6E995E238F}"/>
              </a:ext>
            </a:extLst>
          </p:cNvPr>
          <p:cNvSpPr txBox="1"/>
          <p:nvPr/>
        </p:nvSpPr>
        <p:spPr>
          <a:xfrm>
            <a:off x="8300667" y="4452094"/>
            <a:ext cx="3859154" cy="1526572"/>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3" name="TextBox 72">
            <a:extLst>
              <a:ext uri="{FF2B5EF4-FFF2-40B4-BE49-F238E27FC236}">
                <a16:creationId xmlns:a16="http://schemas.microsoft.com/office/drawing/2014/main" id="{B7BB8338-5E7A-4401-B50B-92E5027BA9DA}"/>
              </a:ext>
            </a:extLst>
          </p:cNvPr>
          <p:cNvSpPr txBox="1"/>
          <p:nvPr/>
        </p:nvSpPr>
        <p:spPr>
          <a:xfrm>
            <a:off x="377872" y="5376417"/>
            <a:ext cx="4343928" cy="1326517"/>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4" name="TextBox 73">
            <a:extLst>
              <a:ext uri="{FF2B5EF4-FFF2-40B4-BE49-F238E27FC236}">
                <a16:creationId xmlns:a16="http://schemas.microsoft.com/office/drawing/2014/main" id="{F3A45DA6-A726-4726-9C74-E8FBE7EC4C5C}"/>
              </a:ext>
            </a:extLst>
          </p:cNvPr>
          <p:cNvSpPr txBox="1"/>
          <p:nvPr/>
        </p:nvSpPr>
        <p:spPr>
          <a:xfrm>
            <a:off x="194966" y="2739511"/>
            <a:ext cx="3196847" cy="1911292"/>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5" name="TextBox 74">
            <a:extLst>
              <a:ext uri="{FF2B5EF4-FFF2-40B4-BE49-F238E27FC236}">
                <a16:creationId xmlns:a16="http://schemas.microsoft.com/office/drawing/2014/main" id="{6FA9179A-BB2C-4DD5-840D-4878600524F5}"/>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76" name="Text Box 10">
            <a:extLst>
              <a:ext uri="{FF2B5EF4-FFF2-40B4-BE49-F238E27FC236}">
                <a16:creationId xmlns:a16="http://schemas.microsoft.com/office/drawing/2014/main" id="{A081A7D3-F211-4FDF-B58A-078C9BA65170}"/>
              </a:ext>
            </a:extLst>
          </p:cNvPr>
          <p:cNvSpPr txBox="1">
            <a:spLocks noChangeArrowheads="1"/>
          </p:cNvSpPr>
          <p:nvPr/>
        </p:nvSpPr>
        <p:spPr bwMode="auto">
          <a:xfrm>
            <a:off x="5254621" y="3447106"/>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chemeClr val="bg1"/>
                </a:solidFill>
                <a:latin typeface="Bernard MT Condensed" panose="02050806060905020404" pitchFamily="18" charset="0"/>
              </a:rPr>
              <a:t>LOREM IPSUM</a:t>
            </a:r>
          </a:p>
          <a:p>
            <a:pPr algn="ctr"/>
            <a:endParaRPr lang="en-US" sz="5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9993938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6"/>
                                        </p:tgtEl>
                                        <p:attrNameLst>
                                          <p:attrName>style.visibility</p:attrName>
                                        </p:attrNameLst>
                                      </p:cBhvr>
                                      <p:to>
                                        <p:strVal val="visible"/>
                                      </p:to>
                                    </p:set>
                                    <p:anim calcmode="lin" valueType="num">
                                      <p:cBhvr>
                                        <p:cTn id="16" dur="500" fill="hold"/>
                                        <p:tgtEl>
                                          <p:spTgt spid="56"/>
                                        </p:tgtEl>
                                        <p:attrNameLst>
                                          <p:attrName>ppt_w</p:attrName>
                                        </p:attrNameLst>
                                      </p:cBhvr>
                                      <p:tavLst>
                                        <p:tav tm="0">
                                          <p:val>
                                            <p:fltVal val="0"/>
                                          </p:val>
                                        </p:tav>
                                        <p:tav tm="100000">
                                          <p:val>
                                            <p:strVal val="#ppt_w"/>
                                          </p:val>
                                        </p:tav>
                                      </p:tavLst>
                                    </p:anim>
                                    <p:anim calcmode="lin" valueType="num">
                                      <p:cBhvr>
                                        <p:cTn id="17" dur="500" fill="hold"/>
                                        <p:tgtEl>
                                          <p:spTgt spid="56"/>
                                        </p:tgtEl>
                                        <p:attrNameLst>
                                          <p:attrName>ppt_h</p:attrName>
                                        </p:attrNameLst>
                                      </p:cBhvr>
                                      <p:tavLst>
                                        <p:tav tm="0">
                                          <p:val>
                                            <p:fltVal val="0"/>
                                          </p:val>
                                        </p:tav>
                                        <p:tav tm="100000">
                                          <p:val>
                                            <p:strVal val="#ppt_h"/>
                                          </p:val>
                                        </p:tav>
                                      </p:tavLst>
                                    </p:anim>
                                    <p:animEffect transition="in" filter="fade">
                                      <p:cBhvr>
                                        <p:cTn id="18" dur="500"/>
                                        <p:tgtEl>
                                          <p:spTgt spid="5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7"/>
                                        </p:tgtEl>
                                        <p:attrNameLst>
                                          <p:attrName>style.visibility</p:attrName>
                                        </p:attrNameLst>
                                      </p:cBhvr>
                                      <p:to>
                                        <p:strVal val="visible"/>
                                      </p:to>
                                    </p:set>
                                    <p:anim calcmode="lin" valueType="num">
                                      <p:cBhvr>
                                        <p:cTn id="21" dur="500" fill="hold"/>
                                        <p:tgtEl>
                                          <p:spTgt spid="57"/>
                                        </p:tgtEl>
                                        <p:attrNameLst>
                                          <p:attrName>ppt_w</p:attrName>
                                        </p:attrNameLst>
                                      </p:cBhvr>
                                      <p:tavLst>
                                        <p:tav tm="0">
                                          <p:val>
                                            <p:fltVal val="0"/>
                                          </p:val>
                                        </p:tav>
                                        <p:tav tm="100000">
                                          <p:val>
                                            <p:strVal val="#ppt_w"/>
                                          </p:val>
                                        </p:tav>
                                      </p:tavLst>
                                    </p:anim>
                                    <p:anim calcmode="lin" valueType="num">
                                      <p:cBhvr>
                                        <p:cTn id="22" dur="500" fill="hold"/>
                                        <p:tgtEl>
                                          <p:spTgt spid="57"/>
                                        </p:tgtEl>
                                        <p:attrNameLst>
                                          <p:attrName>ppt_h</p:attrName>
                                        </p:attrNameLst>
                                      </p:cBhvr>
                                      <p:tavLst>
                                        <p:tav tm="0">
                                          <p:val>
                                            <p:fltVal val="0"/>
                                          </p:val>
                                        </p:tav>
                                        <p:tav tm="100000">
                                          <p:val>
                                            <p:strVal val="#ppt_h"/>
                                          </p:val>
                                        </p:tav>
                                      </p:tavLst>
                                    </p:anim>
                                    <p:animEffect transition="in" filter="fade">
                                      <p:cBhvr>
                                        <p:cTn id="23" dur="500"/>
                                        <p:tgtEl>
                                          <p:spTgt spid="57"/>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500" fill="hold"/>
                                        <p:tgtEl>
                                          <p:spTgt spid="58"/>
                                        </p:tgtEl>
                                        <p:attrNameLst>
                                          <p:attrName>ppt_w</p:attrName>
                                        </p:attrNameLst>
                                      </p:cBhvr>
                                      <p:tavLst>
                                        <p:tav tm="0">
                                          <p:val>
                                            <p:fltVal val="0"/>
                                          </p:val>
                                        </p:tav>
                                        <p:tav tm="100000">
                                          <p:val>
                                            <p:strVal val="#ppt_w"/>
                                          </p:val>
                                        </p:tav>
                                      </p:tavLst>
                                    </p:anim>
                                    <p:anim calcmode="lin" valueType="num">
                                      <p:cBhvr>
                                        <p:cTn id="27" dur="500" fill="hold"/>
                                        <p:tgtEl>
                                          <p:spTgt spid="58"/>
                                        </p:tgtEl>
                                        <p:attrNameLst>
                                          <p:attrName>ppt_h</p:attrName>
                                        </p:attrNameLst>
                                      </p:cBhvr>
                                      <p:tavLst>
                                        <p:tav tm="0">
                                          <p:val>
                                            <p:fltVal val="0"/>
                                          </p:val>
                                        </p:tav>
                                        <p:tav tm="100000">
                                          <p:val>
                                            <p:strVal val="#ppt_h"/>
                                          </p:val>
                                        </p:tav>
                                      </p:tavLst>
                                    </p:anim>
                                    <p:animEffect transition="in" filter="fade">
                                      <p:cBhvr>
                                        <p:cTn id="28" dur="5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76"/>
                                        </p:tgtEl>
                                        <p:attrNameLst>
                                          <p:attrName>style.visibility</p:attrName>
                                        </p:attrNameLst>
                                      </p:cBhvr>
                                      <p:to>
                                        <p:strVal val="visible"/>
                                      </p:to>
                                    </p:set>
                                    <p:anim calcmode="lin" valueType="num">
                                      <p:cBhvr>
                                        <p:cTn id="31" dur="500" fill="hold"/>
                                        <p:tgtEl>
                                          <p:spTgt spid="76"/>
                                        </p:tgtEl>
                                        <p:attrNameLst>
                                          <p:attrName>ppt_w</p:attrName>
                                        </p:attrNameLst>
                                      </p:cBhvr>
                                      <p:tavLst>
                                        <p:tav tm="0">
                                          <p:val>
                                            <p:fltVal val="0"/>
                                          </p:val>
                                        </p:tav>
                                        <p:tav tm="100000">
                                          <p:val>
                                            <p:strVal val="#ppt_w"/>
                                          </p:val>
                                        </p:tav>
                                      </p:tavLst>
                                    </p:anim>
                                    <p:anim calcmode="lin" valueType="num">
                                      <p:cBhvr>
                                        <p:cTn id="32" dur="500" fill="hold"/>
                                        <p:tgtEl>
                                          <p:spTgt spid="76"/>
                                        </p:tgtEl>
                                        <p:attrNameLst>
                                          <p:attrName>ppt_h</p:attrName>
                                        </p:attrNameLst>
                                      </p:cBhvr>
                                      <p:tavLst>
                                        <p:tav tm="0">
                                          <p:val>
                                            <p:fltVal val="0"/>
                                          </p:val>
                                        </p:tav>
                                        <p:tav tm="100000">
                                          <p:val>
                                            <p:strVal val="#ppt_h"/>
                                          </p:val>
                                        </p:tav>
                                      </p:tavLst>
                                    </p:anim>
                                    <p:animEffect transition="in" filter="fade">
                                      <p:cBhvr>
                                        <p:cTn id="33" dur="500"/>
                                        <p:tgtEl>
                                          <p:spTgt spid="76"/>
                                        </p:tgtEl>
                                      </p:cBhvr>
                                    </p:animEffect>
                                  </p:childTnLst>
                                </p:cTn>
                              </p:par>
                            </p:childTnLst>
                          </p:cTn>
                        </p:par>
                        <p:par>
                          <p:cTn id="34" fill="hold">
                            <p:stCondLst>
                              <p:cond delay="1000"/>
                            </p:stCondLst>
                            <p:childTnLst>
                              <p:par>
                                <p:cTn id="35" presetID="31" presetClass="entr" presetSubtype="0" fill="hold" nodeType="afterEffect">
                                  <p:stCondLst>
                                    <p:cond delay="0"/>
                                  </p:stCondLst>
                                  <p:childTnLst>
                                    <p:set>
                                      <p:cBhvr>
                                        <p:cTn id="36" dur="1" fill="hold">
                                          <p:stCondLst>
                                            <p:cond delay="0"/>
                                          </p:stCondLst>
                                        </p:cTn>
                                        <p:tgtEl>
                                          <p:spTgt spid="62"/>
                                        </p:tgtEl>
                                        <p:attrNameLst>
                                          <p:attrName>style.visibility</p:attrName>
                                        </p:attrNameLst>
                                      </p:cBhvr>
                                      <p:to>
                                        <p:strVal val="visible"/>
                                      </p:to>
                                    </p:set>
                                    <p:anim calcmode="lin" valueType="num">
                                      <p:cBhvr>
                                        <p:cTn id="37" dur="1000" fill="hold"/>
                                        <p:tgtEl>
                                          <p:spTgt spid="62"/>
                                        </p:tgtEl>
                                        <p:attrNameLst>
                                          <p:attrName>ppt_w</p:attrName>
                                        </p:attrNameLst>
                                      </p:cBhvr>
                                      <p:tavLst>
                                        <p:tav tm="0">
                                          <p:val>
                                            <p:fltVal val="0"/>
                                          </p:val>
                                        </p:tav>
                                        <p:tav tm="100000">
                                          <p:val>
                                            <p:strVal val="#ppt_w"/>
                                          </p:val>
                                        </p:tav>
                                      </p:tavLst>
                                    </p:anim>
                                    <p:anim calcmode="lin" valueType="num">
                                      <p:cBhvr>
                                        <p:cTn id="38" dur="1000" fill="hold"/>
                                        <p:tgtEl>
                                          <p:spTgt spid="62"/>
                                        </p:tgtEl>
                                        <p:attrNameLst>
                                          <p:attrName>ppt_h</p:attrName>
                                        </p:attrNameLst>
                                      </p:cBhvr>
                                      <p:tavLst>
                                        <p:tav tm="0">
                                          <p:val>
                                            <p:fltVal val="0"/>
                                          </p:val>
                                        </p:tav>
                                        <p:tav tm="100000">
                                          <p:val>
                                            <p:strVal val="#ppt_h"/>
                                          </p:val>
                                        </p:tav>
                                      </p:tavLst>
                                    </p:anim>
                                    <p:anim calcmode="lin" valueType="num">
                                      <p:cBhvr>
                                        <p:cTn id="39" dur="1000" fill="hold"/>
                                        <p:tgtEl>
                                          <p:spTgt spid="62"/>
                                        </p:tgtEl>
                                        <p:attrNameLst>
                                          <p:attrName>style.rotation</p:attrName>
                                        </p:attrNameLst>
                                      </p:cBhvr>
                                      <p:tavLst>
                                        <p:tav tm="0">
                                          <p:val>
                                            <p:fltVal val="90"/>
                                          </p:val>
                                        </p:tav>
                                        <p:tav tm="100000">
                                          <p:val>
                                            <p:fltVal val="0"/>
                                          </p:val>
                                        </p:tav>
                                      </p:tavLst>
                                    </p:anim>
                                    <p:animEffect transition="in" filter="fade">
                                      <p:cBhvr>
                                        <p:cTn id="40" dur="1000"/>
                                        <p:tgtEl>
                                          <p:spTgt spid="62"/>
                                        </p:tgtEl>
                                      </p:cBhvr>
                                    </p:animEffect>
                                  </p:childTnLst>
                                </p:cTn>
                              </p:par>
                            </p:childTnLst>
                          </p:cTn>
                        </p:par>
                        <p:par>
                          <p:cTn id="41" fill="hold">
                            <p:stCondLst>
                              <p:cond delay="2000"/>
                            </p:stCondLst>
                            <p:childTnLst>
                              <p:par>
                                <p:cTn id="42" presetID="18" presetClass="entr" presetSubtype="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Effect transition="in" filter="strips(downRight)">
                                      <p:cBhvr>
                                        <p:cTn id="44" dur="750"/>
                                        <p:tgtEl>
                                          <p:spTgt spid="52"/>
                                        </p:tgtEl>
                                      </p:cBhvr>
                                    </p:animEffect>
                                  </p:childTnLst>
                                </p:cTn>
                              </p:par>
                            </p:childTnLst>
                          </p:cTn>
                        </p:par>
                        <p:par>
                          <p:cTn id="45" fill="hold">
                            <p:stCondLst>
                              <p:cond delay="2750"/>
                            </p:stCondLst>
                            <p:childTnLst>
                              <p:par>
                                <p:cTn id="46" presetID="42"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1000" fill="hold"/>
                                        <p:tgtEl>
                                          <p:spTgt spid="71"/>
                                        </p:tgtEl>
                                        <p:attrNameLst>
                                          <p:attrName>ppt_y</p:attrName>
                                        </p:attrNameLst>
                                      </p:cBhvr>
                                      <p:tavLst>
                                        <p:tav tm="0">
                                          <p:val>
                                            <p:strVal val="#ppt_y+.1"/>
                                          </p:val>
                                        </p:tav>
                                        <p:tav tm="100000">
                                          <p:val>
                                            <p:strVal val="#ppt_y"/>
                                          </p:val>
                                        </p:tav>
                                      </p:tavLst>
                                    </p:anim>
                                  </p:childTnLst>
                                </p:cTn>
                              </p:par>
                            </p:childTnLst>
                          </p:cTn>
                        </p:par>
                        <p:par>
                          <p:cTn id="51" fill="hold">
                            <p:stCondLst>
                              <p:cond delay="3750"/>
                            </p:stCondLst>
                            <p:childTnLst>
                              <p:par>
                                <p:cTn id="52" presetID="31" presetClass="entr" presetSubtype="0" fill="hold" nodeType="afterEffect">
                                  <p:stCondLst>
                                    <p:cond delay="0"/>
                                  </p:stCondLst>
                                  <p:childTnLst>
                                    <p:set>
                                      <p:cBhvr>
                                        <p:cTn id="53" dur="1" fill="hold">
                                          <p:stCondLst>
                                            <p:cond delay="0"/>
                                          </p:stCondLst>
                                        </p:cTn>
                                        <p:tgtEl>
                                          <p:spTgt spid="59"/>
                                        </p:tgtEl>
                                        <p:attrNameLst>
                                          <p:attrName>style.visibility</p:attrName>
                                        </p:attrNameLst>
                                      </p:cBhvr>
                                      <p:to>
                                        <p:strVal val="visible"/>
                                      </p:to>
                                    </p:set>
                                    <p:anim calcmode="lin" valueType="num">
                                      <p:cBhvr>
                                        <p:cTn id="54" dur="1000" fill="hold"/>
                                        <p:tgtEl>
                                          <p:spTgt spid="59"/>
                                        </p:tgtEl>
                                        <p:attrNameLst>
                                          <p:attrName>ppt_w</p:attrName>
                                        </p:attrNameLst>
                                      </p:cBhvr>
                                      <p:tavLst>
                                        <p:tav tm="0">
                                          <p:val>
                                            <p:fltVal val="0"/>
                                          </p:val>
                                        </p:tav>
                                        <p:tav tm="100000">
                                          <p:val>
                                            <p:strVal val="#ppt_w"/>
                                          </p:val>
                                        </p:tav>
                                      </p:tavLst>
                                    </p:anim>
                                    <p:anim calcmode="lin" valueType="num">
                                      <p:cBhvr>
                                        <p:cTn id="55" dur="1000" fill="hold"/>
                                        <p:tgtEl>
                                          <p:spTgt spid="59"/>
                                        </p:tgtEl>
                                        <p:attrNameLst>
                                          <p:attrName>ppt_h</p:attrName>
                                        </p:attrNameLst>
                                      </p:cBhvr>
                                      <p:tavLst>
                                        <p:tav tm="0">
                                          <p:val>
                                            <p:fltVal val="0"/>
                                          </p:val>
                                        </p:tav>
                                        <p:tav tm="100000">
                                          <p:val>
                                            <p:strVal val="#ppt_h"/>
                                          </p:val>
                                        </p:tav>
                                      </p:tavLst>
                                    </p:anim>
                                    <p:anim calcmode="lin" valueType="num">
                                      <p:cBhvr>
                                        <p:cTn id="56" dur="1000" fill="hold"/>
                                        <p:tgtEl>
                                          <p:spTgt spid="59"/>
                                        </p:tgtEl>
                                        <p:attrNameLst>
                                          <p:attrName>style.rotation</p:attrName>
                                        </p:attrNameLst>
                                      </p:cBhvr>
                                      <p:tavLst>
                                        <p:tav tm="0">
                                          <p:val>
                                            <p:fltVal val="90"/>
                                          </p:val>
                                        </p:tav>
                                        <p:tav tm="100000">
                                          <p:val>
                                            <p:fltVal val="0"/>
                                          </p:val>
                                        </p:tav>
                                      </p:tavLst>
                                    </p:anim>
                                    <p:animEffect transition="in" filter="fade">
                                      <p:cBhvr>
                                        <p:cTn id="57" dur="1000"/>
                                        <p:tgtEl>
                                          <p:spTgt spid="59"/>
                                        </p:tgtEl>
                                      </p:cBhvr>
                                    </p:animEffect>
                                  </p:childTnLst>
                                </p:cTn>
                              </p:par>
                            </p:childTnLst>
                          </p:cTn>
                        </p:par>
                        <p:par>
                          <p:cTn id="58" fill="hold">
                            <p:stCondLst>
                              <p:cond delay="4750"/>
                            </p:stCondLst>
                            <p:childTnLst>
                              <p:par>
                                <p:cTn id="59" presetID="18" presetClass="entr" presetSubtype="1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strips(downLeft)">
                                      <p:cBhvr>
                                        <p:cTn id="61" dur="750"/>
                                        <p:tgtEl>
                                          <p:spTgt spid="50"/>
                                        </p:tgtEl>
                                      </p:cBhvr>
                                    </p:animEffect>
                                  </p:childTnLst>
                                </p:cTn>
                              </p:par>
                            </p:childTnLst>
                          </p:cTn>
                        </p:par>
                        <p:par>
                          <p:cTn id="62" fill="hold">
                            <p:stCondLst>
                              <p:cond delay="5500"/>
                            </p:stCondLst>
                            <p:childTnLst>
                              <p:par>
                                <p:cTn id="63" presetID="42" presetClass="entr" presetSubtype="0" fill="hold" grpId="0" nodeType="afterEffect">
                                  <p:stCondLst>
                                    <p:cond delay="0"/>
                                  </p:stCondLst>
                                  <p:childTnLst>
                                    <p:set>
                                      <p:cBhvr>
                                        <p:cTn id="64" dur="1" fill="hold">
                                          <p:stCondLst>
                                            <p:cond delay="0"/>
                                          </p:stCondLst>
                                        </p:cTn>
                                        <p:tgtEl>
                                          <p:spTgt spid="72"/>
                                        </p:tgtEl>
                                        <p:attrNameLst>
                                          <p:attrName>style.visibility</p:attrName>
                                        </p:attrNameLst>
                                      </p:cBhvr>
                                      <p:to>
                                        <p:strVal val="visible"/>
                                      </p:to>
                                    </p:set>
                                    <p:animEffect transition="in" filter="fade">
                                      <p:cBhvr>
                                        <p:cTn id="65" dur="1000"/>
                                        <p:tgtEl>
                                          <p:spTgt spid="72"/>
                                        </p:tgtEl>
                                      </p:cBhvr>
                                    </p:animEffect>
                                    <p:anim calcmode="lin" valueType="num">
                                      <p:cBhvr>
                                        <p:cTn id="66" dur="1000" fill="hold"/>
                                        <p:tgtEl>
                                          <p:spTgt spid="72"/>
                                        </p:tgtEl>
                                        <p:attrNameLst>
                                          <p:attrName>ppt_x</p:attrName>
                                        </p:attrNameLst>
                                      </p:cBhvr>
                                      <p:tavLst>
                                        <p:tav tm="0">
                                          <p:val>
                                            <p:strVal val="#ppt_x"/>
                                          </p:val>
                                        </p:tav>
                                        <p:tav tm="100000">
                                          <p:val>
                                            <p:strVal val="#ppt_x"/>
                                          </p:val>
                                        </p:tav>
                                      </p:tavLst>
                                    </p:anim>
                                    <p:anim calcmode="lin" valueType="num">
                                      <p:cBhvr>
                                        <p:cTn id="67" dur="1000" fill="hold"/>
                                        <p:tgtEl>
                                          <p:spTgt spid="72"/>
                                        </p:tgtEl>
                                        <p:attrNameLst>
                                          <p:attrName>ppt_y</p:attrName>
                                        </p:attrNameLst>
                                      </p:cBhvr>
                                      <p:tavLst>
                                        <p:tav tm="0">
                                          <p:val>
                                            <p:strVal val="#ppt_y+.1"/>
                                          </p:val>
                                        </p:tav>
                                        <p:tav tm="100000">
                                          <p:val>
                                            <p:strVal val="#ppt_y"/>
                                          </p:val>
                                        </p:tav>
                                      </p:tavLst>
                                    </p:anim>
                                  </p:childTnLst>
                                </p:cTn>
                              </p:par>
                            </p:childTnLst>
                          </p:cTn>
                        </p:par>
                        <p:par>
                          <p:cTn id="68" fill="hold">
                            <p:stCondLst>
                              <p:cond delay="6500"/>
                            </p:stCondLst>
                            <p:childTnLst>
                              <p:par>
                                <p:cTn id="69" presetID="31" presetClass="entr" presetSubtype="0" fill="hold"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1000" fill="hold"/>
                                        <p:tgtEl>
                                          <p:spTgt spid="65"/>
                                        </p:tgtEl>
                                        <p:attrNameLst>
                                          <p:attrName>ppt_w</p:attrName>
                                        </p:attrNameLst>
                                      </p:cBhvr>
                                      <p:tavLst>
                                        <p:tav tm="0">
                                          <p:val>
                                            <p:fltVal val="0"/>
                                          </p:val>
                                        </p:tav>
                                        <p:tav tm="100000">
                                          <p:val>
                                            <p:strVal val="#ppt_w"/>
                                          </p:val>
                                        </p:tav>
                                      </p:tavLst>
                                    </p:anim>
                                    <p:anim calcmode="lin" valueType="num">
                                      <p:cBhvr>
                                        <p:cTn id="72" dur="1000" fill="hold"/>
                                        <p:tgtEl>
                                          <p:spTgt spid="65"/>
                                        </p:tgtEl>
                                        <p:attrNameLst>
                                          <p:attrName>ppt_h</p:attrName>
                                        </p:attrNameLst>
                                      </p:cBhvr>
                                      <p:tavLst>
                                        <p:tav tm="0">
                                          <p:val>
                                            <p:fltVal val="0"/>
                                          </p:val>
                                        </p:tav>
                                        <p:tav tm="100000">
                                          <p:val>
                                            <p:strVal val="#ppt_h"/>
                                          </p:val>
                                        </p:tav>
                                      </p:tavLst>
                                    </p:anim>
                                    <p:anim calcmode="lin" valueType="num">
                                      <p:cBhvr>
                                        <p:cTn id="73" dur="1000" fill="hold"/>
                                        <p:tgtEl>
                                          <p:spTgt spid="65"/>
                                        </p:tgtEl>
                                        <p:attrNameLst>
                                          <p:attrName>style.rotation</p:attrName>
                                        </p:attrNameLst>
                                      </p:cBhvr>
                                      <p:tavLst>
                                        <p:tav tm="0">
                                          <p:val>
                                            <p:fltVal val="90"/>
                                          </p:val>
                                        </p:tav>
                                        <p:tav tm="100000">
                                          <p:val>
                                            <p:fltVal val="0"/>
                                          </p:val>
                                        </p:tav>
                                      </p:tavLst>
                                    </p:anim>
                                    <p:animEffect transition="in" filter="fade">
                                      <p:cBhvr>
                                        <p:cTn id="74" dur="1000"/>
                                        <p:tgtEl>
                                          <p:spTgt spid="65"/>
                                        </p:tgtEl>
                                      </p:cBhvr>
                                    </p:animEffect>
                                  </p:childTnLst>
                                </p:cTn>
                              </p:par>
                            </p:childTnLst>
                          </p:cTn>
                        </p:par>
                        <p:par>
                          <p:cTn id="75" fill="hold">
                            <p:stCondLst>
                              <p:cond delay="7500"/>
                            </p:stCondLst>
                            <p:childTnLst>
                              <p:par>
                                <p:cTn id="76" presetID="18" presetClass="entr" presetSubtype="9" fill="hold" grpId="0" nodeType="afterEffect">
                                  <p:stCondLst>
                                    <p:cond delay="0"/>
                                  </p:stCondLst>
                                  <p:childTnLst>
                                    <p:set>
                                      <p:cBhvr>
                                        <p:cTn id="77" dur="1" fill="hold">
                                          <p:stCondLst>
                                            <p:cond delay="0"/>
                                          </p:stCondLst>
                                        </p:cTn>
                                        <p:tgtEl>
                                          <p:spTgt spid="4"/>
                                        </p:tgtEl>
                                        <p:attrNameLst>
                                          <p:attrName>style.visibility</p:attrName>
                                        </p:attrNameLst>
                                      </p:cBhvr>
                                      <p:to>
                                        <p:strVal val="visible"/>
                                      </p:to>
                                    </p:set>
                                    <p:animEffect transition="in" filter="strips(upLeft)">
                                      <p:cBhvr>
                                        <p:cTn id="78" dur="500"/>
                                        <p:tgtEl>
                                          <p:spTgt spid="4"/>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73"/>
                                        </p:tgtEl>
                                        <p:attrNameLst>
                                          <p:attrName>style.visibility</p:attrName>
                                        </p:attrNameLst>
                                      </p:cBhvr>
                                      <p:to>
                                        <p:strVal val="visible"/>
                                      </p:to>
                                    </p:set>
                                    <p:animEffect transition="in" filter="fade">
                                      <p:cBhvr>
                                        <p:cTn id="82" dur="1000"/>
                                        <p:tgtEl>
                                          <p:spTgt spid="73"/>
                                        </p:tgtEl>
                                      </p:cBhvr>
                                    </p:animEffect>
                                    <p:anim calcmode="lin" valueType="num">
                                      <p:cBhvr>
                                        <p:cTn id="83" dur="1000" fill="hold"/>
                                        <p:tgtEl>
                                          <p:spTgt spid="73"/>
                                        </p:tgtEl>
                                        <p:attrNameLst>
                                          <p:attrName>ppt_x</p:attrName>
                                        </p:attrNameLst>
                                      </p:cBhvr>
                                      <p:tavLst>
                                        <p:tav tm="0">
                                          <p:val>
                                            <p:strVal val="#ppt_x"/>
                                          </p:val>
                                        </p:tav>
                                        <p:tav tm="100000">
                                          <p:val>
                                            <p:strVal val="#ppt_x"/>
                                          </p:val>
                                        </p:tav>
                                      </p:tavLst>
                                    </p:anim>
                                    <p:anim calcmode="lin" valueType="num">
                                      <p:cBhvr>
                                        <p:cTn id="84" dur="1000" fill="hold"/>
                                        <p:tgtEl>
                                          <p:spTgt spid="73"/>
                                        </p:tgtEl>
                                        <p:attrNameLst>
                                          <p:attrName>ppt_y</p:attrName>
                                        </p:attrNameLst>
                                      </p:cBhvr>
                                      <p:tavLst>
                                        <p:tav tm="0">
                                          <p:val>
                                            <p:strVal val="#ppt_y+.1"/>
                                          </p:val>
                                        </p:tav>
                                        <p:tav tm="100000">
                                          <p:val>
                                            <p:strVal val="#ppt_y"/>
                                          </p:val>
                                        </p:tav>
                                      </p:tavLst>
                                    </p:anim>
                                  </p:childTnLst>
                                </p:cTn>
                              </p:par>
                            </p:childTnLst>
                          </p:cTn>
                        </p:par>
                        <p:par>
                          <p:cTn id="85" fill="hold">
                            <p:stCondLst>
                              <p:cond delay="9000"/>
                            </p:stCondLst>
                            <p:childTnLst>
                              <p:par>
                                <p:cTn id="86" presetID="31" presetClass="entr" presetSubtype="0"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p:cTn id="88" dur="1000" fill="hold"/>
                                        <p:tgtEl>
                                          <p:spTgt spid="8"/>
                                        </p:tgtEl>
                                        <p:attrNameLst>
                                          <p:attrName>ppt_w</p:attrName>
                                        </p:attrNameLst>
                                      </p:cBhvr>
                                      <p:tavLst>
                                        <p:tav tm="0">
                                          <p:val>
                                            <p:fltVal val="0"/>
                                          </p:val>
                                        </p:tav>
                                        <p:tav tm="100000">
                                          <p:val>
                                            <p:strVal val="#ppt_w"/>
                                          </p:val>
                                        </p:tav>
                                      </p:tavLst>
                                    </p:anim>
                                    <p:anim calcmode="lin" valueType="num">
                                      <p:cBhvr>
                                        <p:cTn id="89" dur="1000" fill="hold"/>
                                        <p:tgtEl>
                                          <p:spTgt spid="8"/>
                                        </p:tgtEl>
                                        <p:attrNameLst>
                                          <p:attrName>ppt_h</p:attrName>
                                        </p:attrNameLst>
                                      </p:cBhvr>
                                      <p:tavLst>
                                        <p:tav tm="0">
                                          <p:val>
                                            <p:fltVal val="0"/>
                                          </p:val>
                                        </p:tav>
                                        <p:tav tm="100000">
                                          <p:val>
                                            <p:strVal val="#ppt_h"/>
                                          </p:val>
                                        </p:tav>
                                      </p:tavLst>
                                    </p:anim>
                                    <p:anim calcmode="lin" valueType="num">
                                      <p:cBhvr>
                                        <p:cTn id="90" dur="1000" fill="hold"/>
                                        <p:tgtEl>
                                          <p:spTgt spid="8"/>
                                        </p:tgtEl>
                                        <p:attrNameLst>
                                          <p:attrName>style.rotation</p:attrName>
                                        </p:attrNameLst>
                                      </p:cBhvr>
                                      <p:tavLst>
                                        <p:tav tm="0">
                                          <p:val>
                                            <p:fltVal val="90"/>
                                          </p:val>
                                        </p:tav>
                                        <p:tav tm="100000">
                                          <p:val>
                                            <p:fltVal val="0"/>
                                          </p:val>
                                        </p:tav>
                                      </p:tavLst>
                                    </p:anim>
                                    <p:animEffect transition="in" filter="fade">
                                      <p:cBhvr>
                                        <p:cTn id="91" dur="1000"/>
                                        <p:tgtEl>
                                          <p:spTgt spid="8"/>
                                        </p:tgtEl>
                                      </p:cBhvr>
                                    </p:animEffect>
                                  </p:childTnLst>
                                </p:cTn>
                              </p:par>
                            </p:childTnLst>
                          </p:cTn>
                        </p:par>
                        <p:par>
                          <p:cTn id="92" fill="hold">
                            <p:stCondLst>
                              <p:cond delay="10000"/>
                            </p:stCondLst>
                            <p:childTnLst>
                              <p:par>
                                <p:cTn id="93" presetID="18" presetClass="entr" presetSubtype="3" fill="hold" grpId="0" nodeType="afterEffect">
                                  <p:stCondLst>
                                    <p:cond delay="0"/>
                                  </p:stCondLst>
                                  <p:childTnLst>
                                    <p:set>
                                      <p:cBhvr>
                                        <p:cTn id="94" dur="1" fill="hold">
                                          <p:stCondLst>
                                            <p:cond delay="0"/>
                                          </p:stCondLst>
                                        </p:cTn>
                                        <p:tgtEl>
                                          <p:spTgt spid="51"/>
                                        </p:tgtEl>
                                        <p:attrNameLst>
                                          <p:attrName>style.visibility</p:attrName>
                                        </p:attrNameLst>
                                      </p:cBhvr>
                                      <p:to>
                                        <p:strVal val="visible"/>
                                      </p:to>
                                    </p:set>
                                    <p:animEffect transition="in" filter="strips(upRight)">
                                      <p:cBhvr>
                                        <p:cTn id="95" dur="750"/>
                                        <p:tgtEl>
                                          <p:spTgt spid="51"/>
                                        </p:tgtEl>
                                      </p:cBhvr>
                                    </p:animEffect>
                                  </p:childTnLst>
                                </p:cTn>
                              </p:par>
                            </p:childTnLst>
                          </p:cTn>
                        </p:par>
                        <p:par>
                          <p:cTn id="96" fill="hold">
                            <p:stCondLst>
                              <p:cond delay="10750"/>
                            </p:stCondLst>
                            <p:childTnLst>
                              <p:par>
                                <p:cTn id="97" presetID="42" presetClass="entr" presetSubtype="0" fill="hold" grpId="0" nodeType="afterEffect">
                                  <p:stCondLst>
                                    <p:cond delay="0"/>
                                  </p:stCondLst>
                                  <p:childTnLst>
                                    <p:set>
                                      <p:cBhvr>
                                        <p:cTn id="98" dur="1" fill="hold">
                                          <p:stCondLst>
                                            <p:cond delay="0"/>
                                          </p:stCondLst>
                                        </p:cTn>
                                        <p:tgtEl>
                                          <p:spTgt spid="74"/>
                                        </p:tgtEl>
                                        <p:attrNameLst>
                                          <p:attrName>style.visibility</p:attrName>
                                        </p:attrNameLst>
                                      </p:cBhvr>
                                      <p:to>
                                        <p:strVal val="visible"/>
                                      </p:to>
                                    </p:set>
                                    <p:animEffect transition="in" filter="fade">
                                      <p:cBhvr>
                                        <p:cTn id="99" dur="1000"/>
                                        <p:tgtEl>
                                          <p:spTgt spid="74"/>
                                        </p:tgtEl>
                                      </p:cBhvr>
                                    </p:animEffect>
                                    <p:anim calcmode="lin" valueType="num">
                                      <p:cBhvr>
                                        <p:cTn id="100" dur="1000" fill="hold"/>
                                        <p:tgtEl>
                                          <p:spTgt spid="74"/>
                                        </p:tgtEl>
                                        <p:attrNameLst>
                                          <p:attrName>ppt_x</p:attrName>
                                        </p:attrNameLst>
                                      </p:cBhvr>
                                      <p:tavLst>
                                        <p:tav tm="0">
                                          <p:val>
                                            <p:strVal val="#ppt_x"/>
                                          </p:val>
                                        </p:tav>
                                        <p:tav tm="100000">
                                          <p:val>
                                            <p:strVal val="#ppt_x"/>
                                          </p:val>
                                        </p:tav>
                                      </p:tavLst>
                                    </p:anim>
                                    <p:anim calcmode="lin" valueType="num">
                                      <p:cBhvr>
                                        <p:cTn id="101"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P spid="50" grpId="0" animBg="1"/>
      <p:bldP spid="52" grpId="0" animBg="1"/>
      <p:bldP spid="51" grpId="0" animBg="1"/>
      <p:bldP spid="57" grpId="0" animBg="1"/>
      <p:bldP spid="56" grpId="0" animBg="1"/>
      <p:bldP spid="58" grpId="0" animBg="1"/>
      <p:bldP spid="71" grpId="0"/>
      <p:bldP spid="72" grpId="0"/>
      <p:bldP spid="73" grpId="0"/>
      <p:bldP spid="74" grpId="0"/>
      <p:bldP spid="75" grpId="0"/>
      <p:bldP spid="7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239B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0967B9"/>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3"/>
            <a:stretch>
              <a:fillRect/>
            </a:stretch>
          </a:blip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2243331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09" name="Group 208">
            <a:extLst>
              <a:ext uri="{FF2B5EF4-FFF2-40B4-BE49-F238E27FC236}">
                <a16:creationId xmlns:a16="http://schemas.microsoft.com/office/drawing/2014/main" id="{4B2591F7-08FF-4617-8817-A272F617FE38}"/>
              </a:ext>
            </a:extLst>
          </p:cNvPr>
          <p:cNvGrpSpPr/>
          <p:nvPr/>
        </p:nvGrpSpPr>
        <p:grpSpPr>
          <a:xfrm>
            <a:off x="7556339" y="1341835"/>
            <a:ext cx="3291840" cy="3389721"/>
            <a:chOff x="7556339" y="1341835"/>
            <a:chExt cx="3291840" cy="3389721"/>
          </a:xfrm>
          <a:solidFill>
            <a:srgbClr val="157EBF"/>
          </a:solidFill>
        </p:grpSpPr>
        <p:sp>
          <p:nvSpPr>
            <p:cNvPr id="210" name="Freeform: Shape 209">
              <a:extLst>
                <a:ext uri="{FF2B5EF4-FFF2-40B4-BE49-F238E27FC236}">
                  <a16:creationId xmlns:a16="http://schemas.microsoft.com/office/drawing/2014/main" id="{85E6448F-3160-40DE-8023-A549B5EB527D}"/>
                </a:ext>
              </a:extLst>
            </p:cNvPr>
            <p:cNvSpPr>
              <a:spLocks/>
            </p:cNvSpPr>
            <p:nvPr/>
          </p:nvSpPr>
          <p:spPr>
            <a:xfrm rot="180000">
              <a:off x="9215857" y="1342267"/>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1" name="Freeform: Shape 210">
              <a:extLst>
                <a:ext uri="{FF2B5EF4-FFF2-40B4-BE49-F238E27FC236}">
                  <a16:creationId xmlns:a16="http://schemas.microsoft.com/office/drawing/2014/main" id="{571F2DBC-86D5-4180-82ED-41F964DBDD61}"/>
                </a:ext>
              </a:extLst>
            </p:cNvPr>
            <p:cNvSpPr>
              <a:spLocks/>
            </p:cNvSpPr>
            <p:nvPr/>
          </p:nvSpPr>
          <p:spPr>
            <a:xfrm rot="480000">
              <a:off x="9317134" y="1349885"/>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2" name="Freeform: Shape 211">
              <a:extLst>
                <a:ext uri="{FF2B5EF4-FFF2-40B4-BE49-F238E27FC236}">
                  <a16:creationId xmlns:a16="http://schemas.microsoft.com/office/drawing/2014/main" id="{C0788F80-6F75-4D25-AEEA-C85E0AAFEB6E}"/>
                </a:ext>
              </a:extLst>
            </p:cNvPr>
            <p:cNvSpPr>
              <a:spLocks/>
            </p:cNvSpPr>
            <p:nvPr/>
          </p:nvSpPr>
          <p:spPr>
            <a:xfrm rot="720000">
              <a:off x="9424234" y="1366654"/>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3" name="Freeform: Shape 212">
              <a:extLst>
                <a:ext uri="{FF2B5EF4-FFF2-40B4-BE49-F238E27FC236}">
                  <a16:creationId xmlns:a16="http://schemas.microsoft.com/office/drawing/2014/main" id="{BF3D6DC1-9DEA-4A96-9D0A-7B671A8490C9}"/>
                </a:ext>
              </a:extLst>
            </p:cNvPr>
            <p:cNvSpPr>
              <a:spLocks/>
            </p:cNvSpPr>
            <p:nvPr/>
          </p:nvSpPr>
          <p:spPr>
            <a:xfrm rot="960000">
              <a:off x="9526084" y="1390265"/>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4" name="Freeform: Shape 213">
              <a:extLst>
                <a:ext uri="{FF2B5EF4-FFF2-40B4-BE49-F238E27FC236}">
                  <a16:creationId xmlns:a16="http://schemas.microsoft.com/office/drawing/2014/main" id="{E98699CE-AB91-4EFD-AD23-0BD3E6260FA2}"/>
                </a:ext>
              </a:extLst>
            </p:cNvPr>
            <p:cNvSpPr>
              <a:spLocks/>
            </p:cNvSpPr>
            <p:nvPr/>
          </p:nvSpPr>
          <p:spPr>
            <a:xfrm rot="1200000">
              <a:off x="9626604" y="1421475"/>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5" name="Freeform: Shape 214">
              <a:extLst>
                <a:ext uri="{FF2B5EF4-FFF2-40B4-BE49-F238E27FC236}">
                  <a16:creationId xmlns:a16="http://schemas.microsoft.com/office/drawing/2014/main" id="{75D48E20-4C0C-416E-88F1-FC049B17CF5D}"/>
                </a:ext>
              </a:extLst>
            </p:cNvPr>
            <p:cNvSpPr>
              <a:spLocks/>
            </p:cNvSpPr>
            <p:nvPr/>
          </p:nvSpPr>
          <p:spPr>
            <a:xfrm rot="1440000">
              <a:off x="9721852" y="1459412"/>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6" name="Freeform: Shape 215">
              <a:extLst>
                <a:ext uri="{FF2B5EF4-FFF2-40B4-BE49-F238E27FC236}">
                  <a16:creationId xmlns:a16="http://schemas.microsoft.com/office/drawing/2014/main" id="{B7153237-DB9E-43F5-9138-7FF7338A0D7C}"/>
                </a:ext>
              </a:extLst>
            </p:cNvPr>
            <p:cNvSpPr>
              <a:spLocks/>
            </p:cNvSpPr>
            <p:nvPr/>
          </p:nvSpPr>
          <p:spPr>
            <a:xfrm rot="1680000">
              <a:off x="9818088" y="1506658"/>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7" name="Freeform: Shape 216">
              <a:extLst>
                <a:ext uri="{FF2B5EF4-FFF2-40B4-BE49-F238E27FC236}">
                  <a16:creationId xmlns:a16="http://schemas.microsoft.com/office/drawing/2014/main" id="{EEDD6AF8-8C29-42DD-A977-41A5CBC3E6B3}"/>
                </a:ext>
              </a:extLst>
            </p:cNvPr>
            <p:cNvSpPr>
              <a:spLocks/>
            </p:cNvSpPr>
            <p:nvPr/>
          </p:nvSpPr>
          <p:spPr>
            <a:xfrm rot="1920000">
              <a:off x="9914345" y="1562560"/>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8" name="Freeform: Shape 217">
              <a:extLst>
                <a:ext uri="{FF2B5EF4-FFF2-40B4-BE49-F238E27FC236}">
                  <a16:creationId xmlns:a16="http://schemas.microsoft.com/office/drawing/2014/main" id="{D3B06425-1A8E-4907-83F3-8E327EA1EB3E}"/>
                </a:ext>
              </a:extLst>
            </p:cNvPr>
            <p:cNvSpPr>
              <a:spLocks/>
            </p:cNvSpPr>
            <p:nvPr/>
          </p:nvSpPr>
          <p:spPr>
            <a:xfrm rot="2160000">
              <a:off x="10007901" y="1626671"/>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9" name="Freeform: Shape 218">
              <a:extLst>
                <a:ext uri="{FF2B5EF4-FFF2-40B4-BE49-F238E27FC236}">
                  <a16:creationId xmlns:a16="http://schemas.microsoft.com/office/drawing/2014/main" id="{7383CFD3-7453-4F22-AC05-CC809A1F0565}"/>
                </a:ext>
              </a:extLst>
            </p:cNvPr>
            <p:cNvSpPr>
              <a:spLocks/>
            </p:cNvSpPr>
            <p:nvPr/>
          </p:nvSpPr>
          <p:spPr>
            <a:xfrm rot="2400000">
              <a:off x="10092040" y="1694395"/>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0" name="Freeform: Shape 219">
              <a:extLst>
                <a:ext uri="{FF2B5EF4-FFF2-40B4-BE49-F238E27FC236}">
                  <a16:creationId xmlns:a16="http://schemas.microsoft.com/office/drawing/2014/main" id="{9E0AF537-DE78-4ACB-AC48-96021A10B199}"/>
                </a:ext>
              </a:extLst>
            </p:cNvPr>
            <p:cNvSpPr>
              <a:spLocks/>
            </p:cNvSpPr>
            <p:nvPr/>
          </p:nvSpPr>
          <p:spPr>
            <a:xfrm rot="2640000">
              <a:off x="10168537" y="1766709"/>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1" name="Freeform: Shape 220">
              <a:extLst>
                <a:ext uri="{FF2B5EF4-FFF2-40B4-BE49-F238E27FC236}">
                  <a16:creationId xmlns:a16="http://schemas.microsoft.com/office/drawing/2014/main" id="{C782A794-DA8B-43E1-B72D-B0BC222B5BB4}"/>
                </a:ext>
              </a:extLst>
            </p:cNvPr>
            <p:cNvSpPr>
              <a:spLocks/>
            </p:cNvSpPr>
            <p:nvPr/>
          </p:nvSpPr>
          <p:spPr>
            <a:xfrm rot="2880000">
              <a:off x="10238244" y="1843520"/>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2" name="Freeform: Shape 221">
              <a:extLst>
                <a:ext uri="{FF2B5EF4-FFF2-40B4-BE49-F238E27FC236}">
                  <a16:creationId xmlns:a16="http://schemas.microsoft.com/office/drawing/2014/main" id="{452739A4-1041-4649-A2C2-88454054A11F}"/>
                </a:ext>
              </a:extLst>
            </p:cNvPr>
            <p:cNvSpPr>
              <a:spLocks/>
            </p:cNvSpPr>
            <p:nvPr/>
          </p:nvSpPr>
          <p:spPr>
            <a:xfrm rot="3120000">
              <a:off x="10303525" y="1927322"/>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3" name="Freeform: Shape 222">
              <a:extLst>
                <a:ext uri="{FF2B5EF4-FFF2-40B4-BE49-F238E27FC236}">
                  <a16:creationId xmlns:a16="http://schemas.microsoft.com/office/drawing/2014/main" id="{95B38A6C-93F6-4CB7-B6BF-BD1353E1451B}"/>
                </a:ext>
              </a:extLst>
            </p:cNvPr>
            <p:cNvSpPr>
              <a:spLocks/>
            </p:cNvSpPr>
            <p:nvPr/>
          </p:nvSpPr>
          <p:spPr>
            <a:xfrm rot="3360000">
              <a:off x="10364271" y="2018201"/>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4" name="Freeform: Shape 223">
              <a:extLst>
                <a:ext uri="{FF2B5EF4-FFF2-40B4-BE49-F238E27FC236}">
                  <a16:creationId xmlns:a16="http://schemas.microsoft.com/office/drawing/2014/main" id="{0DDDFE7F-C30E-4F59-800A-C788D6A4BB92}"/>
                </a:ext>
              </a:extLst>
            </p:cNvPr>
            <p:cNvSpPr>
              <a:spLocks/>
            </p:cNvSpPr>
            <p:nvPr/>
          </p:nvSpPr>
          <p:spPr>
            <a:xfrm rot="3600000">
              <a:off x="10419008" y="2115154"/>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5" name="Freeform: Shape 224">
              <a:extLst>
                <a:ext uri="{FF2B5EF4-FFF2-40B4-BE49-F238E27FC236}">
                  <a16:creationId xmlns:a16="http://schemas.microsoft.com/office/drawing/2014/main" id="{1DAF54E4-2325-44EC-B396-846DF2E676B7}"/>
                </a:ext>
              </a:extLst>
            </p:cNvPr>
            <p:cNvSpPr>
              <a:spLocks/>
            </p:cNvSpPr>
            <p:nvPr/>
          </p:nvSpPr>
          <p:spPr>
            <a:xfrm rot="3840000">
              <a:off x="10464472" y="2212422"/>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6" name="Freeform: Shape 225">
              <a:extLst>
                <a:ext uri="{FF2B5EF4-FFF2-40B4-BE49-F238E27FC236}">
                  <a16:creationId xmlns:a16="http://schemas.microsoft.com/office/drawing/2014/main" id="{D081D173-3266-477B-9AC9-6ACD140E8A77}"/>
                </a:ext>
              </a:extLst>
            </p:cNvPr>
            <p:cNvSpPr>
              <a:spLocks/>
            </p:cNvSpPr>
            <p:nvPr/>
          </p:nvSpPr>
          <p:spPr>
            <a:xfrm rot="4080000">
              <a:off x="10503249" y="2315173"/>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7" name="Freeform: Shape 226">
              <a:extLst>
                <a:ext uri="{FF2B5EF4-FFF2-40B4-BE49-F238E27FC236}">
                  <a16:creationId xmlns:a16="http://schemas.microsoft.com/office/drawing/2014/main" id="{67C4287D-67BF-468D-9CF7-61DF89C72FB6}"/>
                </a:ext>
              </a:extLst>
            </p:cNvPr>
            <p:cNvSpPr>
              <a:spLocks/>
            </p:cNvSpPr>
            <p:nvPr/>
          </p:nvSpPr>
          <p:spPr>
            <a:xfrm rot="4320000">
              <a:off x="10545246" y="2418185"/>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8" name="Freeform: Shape 227">
              <a:extLst>
                <a:ext uri="{FF2B5EF4-FFF2-40B4-BE49-F238E27FC236}">
                  <a16:creationId xmlns:a16="http://schemas.microsoft.com/office/drawing/2014/main" id="{34C208E5-C252-42E4-8E19-D3990BFF5BFB}"/>
                </a:ext>
              </a:extLst>
            </p:cNvPr>
            <p:cNvSpPr>
              <a:spLocks/>
            </p:cNvSpPr>
            <p:nvPr/>
          </p:nvSpPr>
          <p:spPr>
            <a:xfrm rot="4620000">
              <a:off x="10570595" y="2520948"/>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9" name="Freeform: Shape 228">
              <a:extLst>
                <a:ext uri="{FF2B5EF4-FFF2-40B4-BE49-F238E27FC236}">
                  <a16:creationId xmlns:a16="http://schemas.microsoft.com/office/drawing/2014/main" id="{CEF6BCB5-DAB3-467B-920D-50CB3941E1FB}"/>
                </a:ext>
              </a:extLst>
            </p:cNvPr>
            <p:cNvSpPr>
              <a:spLocks/>
            </p:cNvSpPr>
            <p:nvPr/>
          </p:nvSpPr>
          <p:spPr>
            <a:xfrm rot="21480000" flipH="1">
              <a:off x="9108814" y="1341835"/>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0" name="Freeform: Shape 229">
              <a:extLst>
                <a:ext uri="{FF2B5EF4-FFF2-40B4-BE49-F238E27FC236}">
                  <a16:creationId xmlns:a16="http://schemas.microsoft.com/office/drawing/2014/main" id="{4B37F975-44B3-4A99-881A-05F8C7534983}"/>
                </a:ext>
              </a:extLst>
            </p:cNvPr>
            <p:cNvSpPr>
              <a:spLocks/>
            </p:cNvSpPr>
            <p:nvPr/>
          </p:nvSpPr>
          <p:spPr>
            <a:xfrm rot="21180000" flipH="1">
              <a:off x="9007619" y="1348364"/>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1" name="Freeform: Shape 230">
              <a:extLst>
                <a:ext uri="{FF2B5EF4-FFF2-40B4-BE49-F238E27FC236}">
                  <a16:creationId xmlns:a16="http://schemas.microsoft.com/office/drawing/2014/main" id="{6888BFA0-3E03-4784-90BE-68753FEA176C}"/>
                </a:ext>
              </a:extLst>
            </p:cNvPr>
            <p:cNvSpPr>
              <a:spLocks/>
            </p:cNvSpPr>
            <p:nvPr/>
          </p:nvSpPr>
          <p:spPr>
            <a:xfrm rot="20940000" flipH="1">
              <a:off x="8900426" y="1363553"/>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2" name="Freeform: Shape 231">
              <a:extLst>
                <a:ext uri="{FF2B5EF4-FFF2-40B4-BE49-F238E27FC236}">
                  <a16:creationId xmlns:a16="http://schemas.microsoft.com/office/drawing/2014/main" id="{E9E7D2ED-BF05-4419-BD7E-24B9BEA137F4}"/>
                </a:ext>
              </a:extLst>
            </p:cNvPr>
            <p:cNvSpPr>
              <a:spLocks/>
            </p:cNvSpPr>
            <p:nvPr/>
          </p:nvSpPr>
          <p:spPr>
            <a:xfrm rot="20700000" flipH="1">
              <a:off x="8797733" y="138073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3" name="Freeform: Shape 232">
              <a:extLst>
                <a:ext uri="{FF2B5EF4-FFF2-40B4-BE49-F238E27FC236}">
                  <a16:creationId xmlns:a16="http://schemas.microsoft.com/office/drawing/2014/main" id="{3AEFDD9B-E54E-4B2B-8A60-C28ED054DD08}"/>
                </a:ext>
              </a:extLst>
            </p:cNvPr>
            <p:cNvSpPr>
              <a:spLocks/>
            </p:cNvSpPr>
            <p:nvPr/>
          </p:nvSpPr>
          <p:spPr>
            <a:xfrm rot="20460000" flipH="1">
              <a:off x="8696684" y="1410187"/>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4" name="Freeform: Shape 233">
              <a:extLst>
                <a:ext uri="{FF2B5EF4-FFF2-40B4-BE49-F238E27FC236}">
                  <a16:creationId xmlns:a16="http://schemas.microsoft.com/office/drawing/2014/main" id="{A1F2E59E-6619-46E3-BD6C-D27104F551B5}"/>
                </a:ext>
              </a:extLst>
            </p:cNvPr>
            <p:cNvSpPr>
              <a:spLocks/>
            </p:cNvSpPr>
            <p:nvPr/>
          </p:nvSpPr>
          <p:spPr>
            <a:xfrm rot="20220000" flipH="1">
              <a:off x="8600795" y="1446455"/>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5" name="Freeform: Shape 234">
              <a:extLst>
                <a:ext uri="{FF2B5EF4-FFF2-40B4-BE49-F238E27FC236}">
                  <a16:creationId xmlns:a16="http://schemas.microsoft.com/office/drawing/2014/main" id="{8E240B33-3ED7-4993-8858-B7C82B739BCB}"/>
                </a:ext>
              </a:extLst>
            </p:cNvPr>
            <p:cNvSpPr>
              <a:spLocks/>
            </p:cNvSpPr>
            <p:nvPr/>
          </p:nvSpPr>
          <p:spPr>
            <a:xfrm rot="19980000" flipH="1">
              <a:off x="8503761" y="1492016"/>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6" name="Freeform: Shape 235">
              <a:extLst>
                <a:ext uri="{FF2B5EF4-FFF2-40B4-BE49-F238E27FC236}">
                  <a16:creationId xmlns:a16="http://schemas.microsoft.com/office/drawing/2014/main" id="{15B3D99F-9EF5-4AF0-928D-0289C48F96DC}"/>
                </a:ext>
              </a:extLst>
            </p:cNvPr>
            <p:cNvSpPr>
              <a:spLocks/>
            </p:cNvSpPr>
            <p:nvPr/>
          </p:nvSpPr>
          <p:spPr>
            <a:xfrm rot="19740000" flipH="1">
              <a:off x="8406543" y="1546229"/>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7" name="Freeform: Shape 236">
              <a:extLst>
                <a:ext uri="{FF2B5EF4-FFF2-40B4-BE49-F238E27FC236}">
                  <a16:creationId xmlns:a16="http://schemas.microsoft.com/office/drawing/2014/main" id="{74846144-E055-492A-8FEF-4E40A1792927}"/>
                </a:ext>
              </a:extLst>
            </p:cNvPr>
            <p:cNvSpPr>
              <a:spLocks/>
            </p:cNvSpPr>
            <p:nvPr/>
          </p:nvSpPr>
          <p:spPr>
            <a:xfrm rot="19500000" flipH="1">
              <a:off x="8313725" y="1614575"/>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8" name="Freeform: Shape 237">
              <a:extLst>
                <a:ext uri="{FF2B5EF4-FFF2-40B4-BE49-F238E27FC236}">
                  <a16:creationId xmlns:a16="http://schemas.microsoft.com/office/drawing/2014/main" id="{CF1DF26E-40D4-46B6-AE47-9E524698E879}"/>
                </a:ext>
              </a:extLst>
            </p:cNvPr>
            <p:cNvSpPr>
              <a:spLocks/>
            </p:cNvSpPr>
            <p:nvPr/>
          </p:nvSpPr>
          <p:spPr>
            <a:xfrm rot="19260000" flipH="1">
              <a:off x="8228906" y="1681586"/>
              <a:ext cx="78886" cy="38763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9" name="Freeform: Shape 238">
              <a:extLst>
                <a:ext uri="{FF2B5EF4-FFF2-40B4-BE49-F238E27FC236}">
                  <a16:creationId xmlns:a16="http://schemas.microsoft.com/office/drawing/2014/main" id="{7B1BF3E7-6C45-4A5B-A93B-21D34C7B037F}"/>
                </a:ext>
              </a:extLst>
            </p:cNvPr>
            <p:cNvSpPr>
              <a:spLocks/>
            </p:cNvSpPr>
            <p:nvPr/>
          </p:nvSpPr>
          <p:spPr>
            <a:xfrm rot="19020000" flipH="1">
              <a:off x="8151609" y="1753041"/>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0" name="Freeform: Shape 239">
              <a:extLst>
                <a:ext uri="{FF2B5EF4-FFF2-40B4-BE49-F238E27FC236}">
                  <a16:creationId xmlns:a16="http://schemas.microsoft.com/office/drawing/2014/main" id="{D686B2CB-EA9E-4355-9698-03D46F960108}"/>
                </a:ext>
              </a:extLst>
            </p:cNvPr>
            <p:cNvSpPr>
              <a:spLocks/>
            </p:cNvSpPr>
            <p:nvPr/>
          </p:nvSpPr>
          <p:spPr>
            <a:xfrm rot="18780000" flipH="1">
              <a:off x="8081008" y="1828957"/>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1" name="Freeform: Shape 240">
              <a:extLst>
                <a:ext uri="{FF2B5EF4-FFF2-40B4-BE49-F238E27FC236}">
                  <a16:creationId xmlns:a16="http://schemas.microsoft.com/office/drawing/2014/main" id="{E5044AA7-F8F0-4EFD-AF05-BF4745F7F3DD}"/>
                </a:ext>
              </a:extLst>
            </p:cNvPr>
            <p:cNvSpPr>
              <a:spLocks/>
            </p:cNvSpPr>
            <p:nvPr/>
          </p:nvSpPr>
          <p:spPr>
            <a:xfrm rot="18540000" flipH="1">
              <a:off x="8014340" y="1911080"/>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2" name="Freeform: Shape 241">
              <a:extLst>
                <a:ext uri="{FF2B5EF4-FFF2-40B4-BE49-F238E27FC236}">
                  <a16:creationId xmlns:a16="http://schemas.microsoft.com/office/drawing/2014/main" id="{1198253B-4AD9-4231-8E96-8298DE6C6F47}"/>
                </a:ext>
              </a:extLst>
            </p:cNvPr>
            <p:cNvSpPr>
              <a:spLocks/>
            </p:cNvSpPr>
            <p:nvPr/>
          </p:nvSpPr>
          <p:spPr>
            <a:xfrm rot="18300000" flipH="1">
              <a:off x="7952067" y="2000405"/>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3" name="Freeform: Shape 242">
              <a:extLst>
                <a:ext uri="{FF2B5EF4-FFF2-40B4-BE49-F238E27FC236}">
                  <a16:creationId xmlns:a16="http://schemas.microsoft.com/office/drawing/2014/main" id="{8F688BFA-0348-45B0-8090-477BDB51B39F}"/>
                </a:ext>
              </a:extLst>
            </p:cNvPr>
            <p:cNvSpPr>
              <a:spLocks/>
            </p:cNvSpPr>
            <p:nvPr/>
          </p:nvSpPr>
          <p:spPr>
            <a:xfrm rot="18060000" flipH="1">
              <a:off x="7895755" y="2096077"/>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4" name="Freeform: Shape 243">
              <a:extLst>
                <a:ext uri="{FF2B5EF4-FFF2-40B4-BE49-F238E27FC236}">
                  <a16:creationId xmlns:a16="http://schemas.microsoft.com/office/drawing/2014/main" id="{50F5E7B7-AC91-4ABA-BAE8-D12B99616429}"/>
                </a:ext>
              </a:extLst>
            </p:cNvPr>
            <p:cNvSpPr>
              <a:spLocks/>
            </p:cNvSpPr>
            <p:nvPr/>
          </p:nvSpPr>
          <p:spPr>
            <a:xfrm rot="17820000" flipH="1">
              <a:off x="7848623" y="2192112"/>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5" name="Freeform: Shape 244">
              <a:extLst>
                <a:ext uri="{FF2B5EF4-FFF2-40B4-BE49-F238E27FC236}">
                  <a16:creationId xmlns:a16="http://schemas.microsoft.com/office/drawing/2014/main" id="{EA5B49EF-DC89-414C-A7A7-2CBC773784F0}"/>
                </a:ext>
              </a:extLst>
            </p:cNvPr>
            <p:cNvSpPr>
              <a:spLocks/>
            </p:cNvSpPr>
            <p:nvPr/>
          </p:nvSpPr>
          <p:spPr>
            <a:xfrm rot="17580000" flipH="1">
              <a:off x="7808035" y="2293723"/>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6" name="Freeform: Shape 245">
              <a:extLst>
                <a:ext uri="{FF2B5EF4-FFF2-40B4-BE49-F238E27FC236}">
                  <a16:creationId xmlns:a16="http://schemas.microsoft.com/office/drawing/2014/main" id="{291C3369-0B03-4AF0-9205-1BA110D452A8}"/>
                </a:ext>
              </a:extLst>
            </p:cNvPr>
            <p:cNvSpPr>
              <a:spLocks/>
            </p:cNvSpPr>
            <p:nvPr/>
          </p:nvSpPr>
          <p:spPr>
            <a:xfrm rot="17340000" flipH="1">
              <a:off x="7776584" y="2396611"/>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7" name="Freeform: Shape 246">
              <a:extLst>
                <a:ext uri="{FF2B5EF4-FFF2-40B4-BE49-F238E27FC236}">
                  <a16:creationId xmlns:a16="http://schemas.microsoft.com/office/drawing/2014/main" id="{4E17893C-41A3-4906-A5AA-AF35E86E2F0C}"/>
                </a:ext>
              </a:extLst>
            </p:cNvPr>
            <p:cNvSpPr>
              <a:spLocks/>
            </p:cNvSpPr>
            <p:nvPr/>
          </p:nvSpPr>
          <p:spPr>
            <a:xfrm rot="17040000" flipH="1">
              <a:off x="7748469" y="2499099"/>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8" name="Freeform: Shape 247">
              <a:extLst>
                <a:ext uri="{FF2B5EF4-FFF2-40B4-BE49-F238E27FC236}">
                  <a16:creationId xmlns:a16="http://schemas.microsoft.com/office/drawing/2014/main" id="{D4C88013-8617-4F56-B770-1BF215AF5B3F}"/>
                </a:ext>
              </a:extLst>
            </p:cNvPr>
            <p:cNvSpPr>
              <a:spLocks/>
            </p:cNvSpPr>
            <p:nvPr/>
          </p:nvSpPr>
          <p:spPr>
            <a:xfrm rot="9660000">
              <a:off x="9663657" y="4255827"/>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9" name="Freeform: Shape 248">
              <a:extLst>
                <a:ext uri="{FF2B5EF4-FFF2-40B4-BE49-F238E27FC236}">
                  <a16:creationId xmlns:a16="http://schemas.microsoft.com/office/drawing/2014/main" id="{6F502B97-B415-4A27-B075-B4655ECB1C30}"/>
                </a:ext>
              </a:extLst>
            </p:cNvPr>
            <p:cNvSpPr>
              <a:spLocks/>
            </p:cNvSpPr>
            <p:nvPr/>
          </p:nvSpPr>
          <p:spPr>
            <a:xfrm rot="9960000">
              <a:off x="9566818" y="4286274"/>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0" name="Freeform: Shape 249">
              <a:extLst>
                <a:ext uri="{FF2B5EF4-FFF2-40B4-BE49-F238E27FC236}">
                  <a16:creationId xmlns:a16="http://schemas.microsoft.com/office/drawing/2014/main" id="{EC477054-98BD-429B-B725-35B0C2943551}"/>
                </a:ext>
              </a:extLst>
            </p:cNvPr>
            <p:cNvSpPr>
              <a:spLocks/>
            </p:cNvSpPr>
            <p:nvPr/>
          </p:nvSpPr>
          <p:spPr>
            <a:xfrm rot="10200000">
              <a:off x="9461291" y="4311133"/>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1" name="Freeform: Shape 250">
              <a:extLst>
                <a:ext uri="{FF2B5EF4-FFF2-40B4-BE49-F238E27FC236}">
                  <a16:creationId xmlns:a16="http://schemas.microsoft.com/office/drawing/2014/main" id="{0AA7A26F-BC29-427E-99E0-09687240F4D1}"/>
                </a:ext>
              </a:extLst>
            </p:cNvPr>
            <p:cNvSpPr>
              <a:spLocks/>
            </p:cNvSpPr>
            <p:nvPr/>
          </p:nvSpPr>
          <p:spPr>
            <a:xfrm rot="10440000">
              <a:off x="9358015" y="432740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2" name="Freeform: Shape 251">
              <a:extLst>
                <a:ext uri="{FF2B5EF4-FFF2-40B4-BE49-F238E27FC236}">
                  <a16:creationId xmlns:a16="http://schemas.microsoft.com/office/drawing/2014/main" id="{3EF7CD75-B527-4AB4-9C3A-7B9DCC9D5B4C}"/>
                </a:ext>
              </a:extLst>
            </p:cNvPr>
            <p:cNvSpPr>
              <a:spLocks/>
            </p:cNvSpPr>
            <p:nvPr/>
          </p:nvSpPr>
          <p:spPr>
            <a:xfrm rot="10680000">
              <a:off x="9253150" y="4336264"/>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3" name="Freeform: Shape 252">
              <a:extLst>
                <a:ext uri="{FF2B5EF4-FFF2-40B4-BE49-F238E27FC236}">
                  <a16:creationId xmlns:a16="http://schemas.microsoft.com/office/drawing/2014/main" id="{00F8B323-21F9-4176-B84C-75C64503BA72}"/>
                </a:ext>
              </a:extLst>
            </p:cNvPr>
            <p:cNvSpPr>
              <a:spLocks/>
            </p:cNvSpPr>
            <p:nvPr/>
          </p:nvSpPr>
          <p:spPr>
            <a:xfrm rot="10920000">
              <a:off x="9150760" y="4337462"/>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4" name="Freeform: Shape 253">
              <a:extLst>
                <a:ext uri="{FF2B5EF4-FFF2-40B4-BE49-F238E27FC236}">
                  <a16:creationId xmlns:a16="http://schemas.microsoft.com/office/drawing/2014/main" id="{6DCAA7C6-0197-406C-B3DD-022226652368}"/>
                </a:ext>
              </a:extLst>
            </p:cNvPr>
            <p:cNvSpPr>
              <a:spLocks/>
            </p:cNvSpPr>
            <p:nvPr/>
          </p:nvSpPr>
          <p:spPr>
            <a:xfrm rot="11160000">
              <a:off x="9044084" y="4331000"/>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5" name="Freeform: Shape 254">
              <a:extLst>
                <a:ext uri="{FF2B5EF4-FFF2-40B4-BE49-F238E27FC236}">
                  <a16:creationId xmlns:a16="http://schemas.microsoft.com/office/drawing/2014/main" id="{9B52D007-BABF-45F5-BA3E-9C44E1AC4756}"/>
                </a:ext>
              </a:extLst>
            </p:cNvPr>
            <p:cNvSpPr>
              <a:spLocks/>
            </p:cNvSpPr>
            <p:nvPr/>
          </p:nvSpPr>
          <p:spPr>
            <a:xfrm rot="11400000">
              <a:off x="8933919" y="4315355"/>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6" name="Freeform: Shape 255">
              <a:extLst>
                <a:ext uri="{FF2B5EF4-FFF2-40B4-BE49-F238E27FC236}">
                  <a16:creationId xmlns:a16="http://schemas.microsoft.com/office/drawing/2014/main" id="{A5C28488-1DF3-47F9-A495-3F6A403B0FCF}"/>
                </a:ext>
              </a:extLst>
            </p:cNvPr>
            <p:cNvSpPr>
              <a:spLocks/>
            </p:cNvSpPr>
            <p:nvPr/>
          </p:nvSpPr>
          <p:spPr>
            <a:xfrm rot="11640000">
              <a:off x="8822933" y="4289795"/>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0" name="Freeform: Shape 259">
              <a:extLst>
                <a:ext uri="{FF2B5EF4-FFF2-40B4-BE49-F238E27FC236}">
                  <a16:creationId xmlns:a16="http://schemas.microsoft.com/office/drawing/2014/main" id="{9282B16C-3357-4E31-B236-B3C3EA60CD5A}"/>
                </a:ext>
              </a:extLst>
            </p:cNvPr>
            <p:cNvSpPr>
              <a:spLocks/>
            </p:cNvSpPr>
            <p:nvPr/>
          </p:nvSpPr>
          <p:spPr>
            <a:xfrm rot="11880000">
              <a:off x="8719311" y="4257284"/>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3" name="Freeform: Shape 262">
              <a:extLst>
                <a:ext uri="{FF2B5EF4-FFF2-40B4-BE49-F238E27FC236}">
                  <a16:creationId xmlns:a16="http://schemas.microsoft.com/office/drawing/2014/main" id="{06C9EC39-08E8-4194-B7ED-6DDF616922E5}"/>
                </a:ext>
              </a:extLst>
            </p:cNvPr>
            <p:cNvSpPr>
              <a:spLocks/>
            </p:cNvSpPr>
            <p:nvPr/>
          </p:nvSpPr>
          <p:spPr>
            <a:xfrm rot="12120000">
              <a:off x="8621181" y="4218303"/>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4" name="Freeform: Shape 263">
              <a:extLst>
                <a:ext uri="{FF2B5EF4-FFF2-40B4-BE49-F238E27FC236}">
                  <a16:creationId xmlns:a16="http://schemas.microsoft.com/office/drawing/2014/main" id="{D07A927B-D752-402E-AC18-37826C5AD00E}"/>
                </a:ext>
              </a:extLst>
            </p:cNvPr>
            <p:cNvSpPr>
              <a:spLocks/>
            </p:cNvSpPr>
            <p:nvPr/>
          </p:nvSpPr>
          <p:spPr>
            <a:xfrm rot="12360000">
              <a:off x="8527766" y="4173150"/>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8" name="Freeform: Shape 297">
              <a:extLst>
                <a:ext uri="{FF2B5EF4-FFF2-40B4-BE49-F238E27FC236}">
                  <a16:creationId xmlns:a16="http://schemas.microsoft.com/office/drawing/2014/main" id="{510F2146-310F-4D61-877D-DE1D17335278}"/>
                </a:ext>
              </a:extLst>
            </p:cNvPr>
            <p:cNvSpPr>
              <a:spLocks/>
            </p:cNvSpPr>
            <p:nvPr/>
          </p:nvSpPr>
          <p:spPr>
            <a:xfrm rot="12600000">
              <a:off x="8435883" y="4120094"/>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9" name="Freeform: Shape 298">
              <a:extLst>
                <a:ext uri="{FF2B5EF4-FFF2-40B4-BE49-F238E27FC236}">
                  <a16:creationId xmlns:a16="http://schemas.microsoft.com/office/drawing/2014/main" id="{762BDCC8-167A-4C14-A9A1-08BB7D95AAA7}"/>
                </a:ext>
              </a:extLst>
            </p:cNvPr>
            <p:cNvSpPr>
              <a:spLocks/>
            </p:cNvSpPr>
            <p:nvPr/>
          </p:nvSpPr>
          <p:spPr>
            <a:xfrm rot="12840000">
              <a:off x="8345455" y="4058271"/>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0" name="Freeform: Shape 299">
              <a:extLst>
                <a:ext uri="{FF2B5EF4-FFF2-40B4-BE49-F238E27FC236}">
                  <a16:creationId xmlns:a16="http://schemas.microsoft.com/office/drawing/2014/main" id="{145A0706-D94B-4450-88ED-CDDB5064275D}"/>
                </a:ext>
              </a:extLst>
            </p:cNvPr>
            <p:cNvSpPr>
              <a:spLocks/>
            </p:cNvSpPr>
            <p:nvPr/>
          </p:nvSpPr>
          <p:spPr>
            <a:xfrm rot="13080000">
              <a:off x="8258222" y="3988049"/>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1" name="Freeform: Shape 300">
              <a:extLst>
                <a:ext uri="{FF2B5EF4-FFF2-40B4-BE49-F238E27FC236}">
                  <a16:creationId xmlns:a16="http://schemas.microsoft.com/office/drawing/2014/main" id="{F7465178-3897-4B96-BA54-8A8E7C6A60B4}"/>
                </a:ext>
              </a:extLst>
            </p:cNvPr>
            <p:cNvSpPr>
              <a:spLocks/>
            </p:cNvSpPr>
            <p:nvPr/>
          </p:nvSpPr>
          <p:spPr>
            <a:xfrm rot="13320000">
              <a:off x="8179512" y="3914280"/>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2" name="Freeform: Shape 301">
              <a:extLst>
                <a:ext uri="{FF2B5EF4-FFF2-40B4-BE49-F238E27FC236}">
                  <a16:creationId xmlns:a16="http://schemas.microsoft.com/office/drawing/2014/main" id="{2427A10D-0209-41FE-A9DD-058A74C21A52}"/>
                </a:ext>
              </a:extLst>
            </p:cNvPr>
            <p:cNvSpPr>
              <a:spLocks/>
            </p:cNvSpPr>
            <p:nvPr/>
          </p:nvSpPr>
          <p:spPr>
            <a:xfrm rot="13560000">
              <a:off x="8104891" y="3832630"/>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3" name="Freeform: Shape 302">
              <a:extLst>
                <a:ext uri="{FF2B5EF4-FFF2-40B4-BE49-F238E27FC236}">
                  <a16:creationId xmlns:a16="http://schemas.microsoft.com/office/drawing/2014/main" id="{BA46F2B9-0A05-4673-A275-D75753322A17}"/>
                </a:ext>
              </a:extLst>
            </p:cNvPr>
            <p:cNvSpPr>
              <a:spLocks/>
            </p:cNvSpPr>
            <p:nvPr/>
          </p:nvSpPr>
          <p:spPr>
            <a:xfrm rot="13800000">
              <a:off x="8038124" y="3747625"/>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4" name="Freeform: Shape 303">
              <a:extLst>
                <a:ext uri="{FF2B5EF4-FFF2-40B4-BE49-F238E27FC236}">
                  <a16:creationId xmlns:a16="http://schemas.microsoft.com/office/drawing/2014/main" id="{B14AD124-F158-443E-BD5B-B3D201D7A23C}"/>
                </a:ext>
              </a:extLst>
            </p:cNvPr>
            <p:cNvSpPr>
              <a:spLocks/>
            </p:cNvSpPr>
            <p:nvPr/>
          </p:nvSpPr>
          <p:spPr>
            <a:xfrm rot="14100000">
              <a:off x="7968156" y="3659208"/>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5" name="Freeform: Shape 304">
              <a:extLst>
                <a:ext uri="{FF2B5EF4-FFF2-40B4-BE49-F238E27FC236}">
                  <a16:creationId xmlns:a16="http://schemas.microsoft.com/office/drawing/2014/main" id="{77468276-93FB-4046-8E4A-37533EE434E7}"/>
                </a:ext>
              </a:extLst>
            </p:cNvPr>
            <p:cNvSpPr>
              <a:spLocks/>
            </p:cNvSpPr>
            <p:nvPr/>
          </p:nvSpPr>
          <p:spPr>
            <a:xfrm rot="9360000" flipH="1">
              <a:off x="9763756" y="4219671"/>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6" name="Freeform: Shape 305">
              <a:extLst>
                <a:ext uri="{FF2B5EF4-FFF2-40B4-BE49-F238E27FC236}">
                  <a16:creationId xmlns:a16="http://schemas.microsoft.com/office/drawing/2014/main" id="{FAF80064-3291-446A-9666-AC47BF1CA6DD}"/>
                </a:ext>
              </a:extLst>
            </p:cNvPr>
            <p:cNvSpPr>
              <a:spLocks/>
            </p:cNvSpPr>
            <p:nvPr/>
          </p:nvSpPr>
          <p:spPr>
            <a:xfrm rot="9060000" flipH="1">
              <a:off x="9855184" y="4175949"/>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7" name="Freeform: Shape 306">
              <a:extLst>
                <a:ext uri="{FF2B5EF4-FFF2-40B4-BE49-F238E27FC236}">
                  <a16:creationId xmlns:a16="http://schemas.microsoft.com/office/drawing/2014/main" id="{4D80DFBA-4417-44BB-BF9C-FB9CEEB60310}"/>
                </a:ext>
              </a:extLst>
            </p:cNvPr>
            <p:cNvSpPr>
              <a:spLocks/>
            </p:cNvSpPr>
            <p:nvPr/>
          </p:nvSpPr>
          <p:spPr>
            <a:xfrm rot="8820000" flipH="1">
              <a:off x="9948997" y="4122305"/>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8" name="Freeform: Shape 307">
              <a:extLst>
                <a:ext uri="{FF2B5EF4-FFF2-40B4-BE49-F238E27FC236}">
                  <a16:creationId xmlns:a16="http://schemas.microsoft.com/office/drawing/2014/main" id="{474FEAAB-10EA-422F-975E-EFC4CBFBAFAD}"/>
                </a:ext>
              </a:extLst>
            </p:cNvPr>
            <p:cNvSpPr>
              <a:spLocks/>
            </p:cNvSpPr>
            <p:nvPr/>
          </p:nvSpPr>
          <p:spPr>
            <a:xfrm rot="8580000" flipH="1">
              <a:off x="10036900" y="406339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9" name="Freeform: Shape 308">
              <a:extLst>
                <a:ext uri="{FF2B5EF4-FFF2-40B4-BE49-F238E27FC236}">
                  <a16:creationId xmlns:a16="http://schemas.microsoft.com/office/drawing/2014/main" id="{35F33A5C-5E4B-4CBF-8B44-64CC28095AEE}"/>
                </a:ext>
              </a:extLst>
            </p:cNvPr>
            <p:cNvSpPr>
              <a:spLocks/>
            </p:cNvSpPr>
            <p:nvPr/>
          </p:nvSpPr>
          <p:spPr>
            <a:xfrm rot="8340000" flipH="1">
              <a:off x="10119585" y="3998375"/>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0" name="Freeform: Shape 309">
              <a:extLst>
                <a:ext uri="{FF2B5EF4-FFF2-40B4-BE49-F238E27FC236}">
                  <a16:creationId xmlns:a16="http://schemas.microsoft.com/office/drawing/2014/main" id="{16F2701B-1873-49CF-8DFB-8168D8A484E3}"/>
                </a:ext>
              </a:extLst>
            </p:cNvPr>
            <p:cNvSpPr>
              <a:spLocks/>
            </p:cNvSpPr>
            <p:nvPr/>
          </p:nvSpPr>
          <p:spPr>
            <a:xfrm rot="8100000" flipH="1">
              <a:off x="10195040" y="3929518"/>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1" name="Freeform: Shape 310">
              <a:extLst>
                <a:ext uri="{FF2B5EF4-FFF2-40B4-BE49-F238E27FC236}">
                  <a16:creationId xmlns:a16="http://schemas.microsoft.com/office/drawing/2014/main" id="{FEC4E200-3825-4F47-84AD-30AA72C9BB07}"/>
                </a:ext>
              </a:extLst>
            </p:cNvPr>
            <p:cNvSpPr>
              <a:spLocks/>
            </p:cNvSpPr>
            <p:nvPr/>
          </p:nvSpPr>
          <p:spPr>
            <a:xfrm rot="7860000" flipH="1">
              <a:off x="10268192" y="3852219"/>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2" name="Freeform: Shape 311">
              <a:extLst>
                <a:ext uri="{FF2B5EF4-FFF2-40B4-BE49-F238E27FC236}">
                  <a16:creationId xmlns:a16="http://schemas.microsoft.com/office/drawing/2014/main" id="{9B411647-2607-4266-8E5F-9AEA6ED7197C}"/>
                </a:ext>
              </a:extLst>
            </p:cNvPr>
            <p:cNvSpPr>
              <a:spLocks/>
            </p:cNvSpPr>
            <p:nvPr/>
          </p:nvSpPr>
          <p:spPr>
            <a:xfrm rot="7620000" flipH="1">
              <a:off x="10338047" y="3765663"/>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3" name="Freeform: Shape 312">
              <a:extLst>
                <a:ext uri="{FF2B5EF4-FFF2-40B4-BE49-F238E27FC236}">
                  <a16:creationId xmlns:a16="http://schemas.microsoft.com/office/drawing/2014/main" id="{0A719174-E1C9-4C49-B153-C334287F1F4B}"/>
                </a:ext>
              </a:extLst>
            </p:cNvPr>
            <p:cNvSpPr>
              <a:spLocks/>
            </p:cNvSpPr>
            <p:nvPr/>
          </p:nvSpPr>
          <p:spPr>
            <a:xfrm rot="7380000" flipH="1">
              <a:off x="10399487" y="3672586"/>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4" name="Freeform: Shape 313">
              <a:extLst>
                <a:ext uri="{FF2B5EF4-FFF2-40B4-BE49-F238E27FC236}">
                  <a16:creationId xmlns:a16="http://schemas.microsoft.com/office/drawing/2014/main" id="{AF81C34F-2432-4022-8ACB-620FEC190ECD}"/>
                </a:ext>
              </a:extLst>
            </p:cNvPr>
            <p:cNvSpPr>
              <a:spLocks/>
            </p:cNvSpPr>
            <p:nvPr/>
          </p:nvSpPr>
          <p:spPr>
            <a:xfrm rot="7140000" flipH="1">
              <a:off x="10452978" y="3578422"/>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5" name="Freeform: Shape 314">
              <a:extLst>
                <a:ext uri="{FF2B5EF4-FFF2-40B4-BE49-F238E27FC236}">
                  <a16:creationId xmlns:a16="http://schemas.microsoft.com/office/drawing/2014/main" id="{4BD89A0A-614D-47AC-9C4F-1EBEAECAD2CC}"/>
                </a:ext>
              </a:extLst>
            </p:cNvPr>
            <p:cNvSpPr>
              <a:spLocks/>
            </p:cNvSpPr>
            <p:nvPr/>
          </p:nvSpPr>
          <p:spPr>
            <a:xfrm rot="6900000" flipH="1">
              <a:off x="10497906" y="3483358"/>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6" name="Freeform: Shape 315">
              <a:extLst>
                <a:ext uri="{FF2B5EF4-FFF2-40B4-BE49-F238E27FC236}">
                  <a16:creationId xmlns:a16="http://schemas.microsoft.com/office/drawing/2014/main" id="{A135C0C8-B1D3-464A-BF92-93A37A40A918}"/>
                </a:ext>
              </a:extLst>
            </p:cNvPr>
            <p:cNvSpPr>
              <a:spLocks/>
            </p:cNvSpPr>
            <p:nvPr/>
          </p:nvSpPr>
          <p:spPr>
            <a:xfrm rot="6660000" flipH="1">
              <a:off x="10535038" y="3387088"/>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7" name="Freeform: Shape 316">
              <a:extLst>
                <a:ext uri="{FF2B5EF4-FFF2-40B4-BE49-F238E27FC236}">
                  <a16:creationId xmlns:a16="http://schemas.microsoft.com/office/drawing/2014/main" id="{787DE80D-9046-417B-9365-1CB647804DF7}"/>
                </a:ext>
              </a:extLst>
            </p:cNvPr>
            <p:cNvSpPr>
              <a:spLocks/>
            </p:cNvSpPr>
            <p:nvPr/>
          </p:nvSpPr>
          <p:spPr>
            <a:xfrm rot="6420000" flipH="1">
              <a:off x="10566058" y="3285813"/>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8" name="Freeform: Shape 317">
              <a:extLst>
                <a:ext uri="{FF2B5EF4-FFF2-40B4-BE49-F238E27FC236}">
                  <a16:creationId xmlns:a16="http://schemas.microsoft.com/office/drawing/2014/main" id="{F086FD9B-72C3-4805-BAF5-8DBA540BB2CD}"/>
                </a:ext>
              </a:extLst>
            </p:cNvPr>
            <p:cNvSpPr>
              <a:spLocks/>
            </p:cNvSpPr>
            <p:nvPr/>
          </p:nvSpPr>
          <p:spPr>
            <a:xfrm rot="6180000" flipH="1">
              <a:off x="10590215" y="3179053"/>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9" name="Freeform: Shape 318">
              <a:extLst>
                <a:ext uri="{FF2B5EF4-FFF2-40B4-BE49-F238E27FC236}">
                  <a16:creationId xmlns:a16="http://schemas.microsoft.com/office/drawing/2014/main" id="{7913AA29-FF7B-428E-AF47-2972350D604D}"/>
                </a:ext>
              </a:extLst>
            </p:cNvPr>
            <p:cNvSpPr>
              <a:spLocks/>
            </p:cNvSpPr>
            <p:nvPr/>
          </p:nvSpPr>
          <p:spPr>
            <a:xfrm rot="5940000" flipH="1">
              <a:off x="10606408" y="3068328"/>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0" name="Freeform: Shape 319">
              <a:extLst>
                <a:ext uri="{FF2B5EF4-FFF2-40B4-BE49-F238E27FC236}">
                  <a16:creationId xmlns:a16="http://schemas.microsoft.com/office/drawing/2014/main" id="{04FCF6C7-122B-475B-A04B-4A9C3E21246B}"/>
                </a:ext>
              </a:extLst>
            </p:cNvPr>
            <p:cNvSpPr>
              <a:spLocks/>
            </p:cNvSpPr>
            <p:nvPr/>
          </p:nvSpPr>
          <p:spPr>
            <a:xfrm rot="5700000" flipH="1">
              <a:off x="10613967" y="2960779"/>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1" name="Freeform: Shape 320">
              <a:extLst>
                <a:ext uri="{FF2B5EF4-FFF2-40B4-BE49-F238E27FC236}">
                  <a16:creationId xmlns:a16="http://schemas.microsoft.com/office/drawing/2014/main" id="{A1FA21A7-1DEC-48D3-A663-96F86B8A3C37}"/>
                </a:ext>
              </a:extLst>
            </p:cNvPr>
            <p:cNvSpPr>
              <a:spLocks/>
            </p:cNvSpPr>
            <p:nvPr/>
          </p:nvSpPr>
          <p:spPr>
            <a:xfrm rot="5460000" flipH="1">
              <a:off x="10613305" y="2850181"/>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2" name="Freeform: Shape 321">
              <a:extLst>
                <a:ext uri="{FF2B5EF4-FFF2-40B4-BE49-F238E27FC236}">
                  <a16:creationId xmlns:a16="http://schemas.microsoft.com/office/drawing/2014/main" id="{98FB4369-BDDE-4ECB-8B77-1C290A894C8C}"/>
                </a:ext>
              </a:extLst>
            </p:cNvPr>
            <p:cNvSpPr>
              <a:spLocks/>
            </p:cNvSpPr>
            <p:nvPr/>
          </p:nvSpPr>
          <p:spPr>
            <a:xfrm rot="5220000" flipH="1">
              <a:off x="10603955" y="2743156"/>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3" name="Freeform: Shape 332">
              <a:extLst>
                <a:ext uri="{FF2B5EF4-FFF2-40B4-BE49-F238E27FC236}">
                  <a16:creationId xmlns:a16="http://schemas.microsoft.com/office/drawing/2014/main" id="{06220499-2D02-464E-8FF4-B44F6A68E052}"/>
                </a:ext>
              </a:extLst>
            </p:cNvPr>
            <p:cNvSpPr>
              <a:spLocks/>
            </p:cNvSpPr>
            <p:nvPr/>
          </p:nvSpPr>
          <p:spPr>
            <a:xfrm rot="4920000" flipH="1">
              <a:off x="10586463" y="2639165"/>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4" name="Freeform: Shape 333">
              <a:extLst>
                <a:ext uri="{FF2B5EF4-FFF2-40B4-BE49-F238E27FC236}">
                  <a16:creationId xmlns:a16="http://schemas.microsoft.com/office/drawing/2014/main" id="{6F1654F8-C670-4876-A664-F78FFD16AA9F}"/>
                </a:ext>
              </a:extLst>
            </p:cNvPr>
            <p:cNvSpPr>
              <a:spLocks/>
            </p:cNvSpPr>
            <p:nvPr/>
          </p:nvSpPr>
          <p:spPr>
            <a:xfrm rot="16740000" flipH="1">
              <a:off x="7723121" y="2613467"/>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5" name="Freeform: Shape 334">
              <a:extLst>
                <a:ext uri="{FF2B5EF4-FFF2-40B4-BE49-F238E27FC236}">
                  <a16:creationId xmlns:a16="http://schemas.microsoft.com/office/drawing/2014/main" id="{D7801011-371E-46E6-B70C-B82ACDAE77B0}"/>
                </a:ext>
              </a:extLst>
            </p:cNvPr>
            <p:cNvSpPr>
              <a:spLocks/>
            </p:cNvSpPr>
            <p:nvPr/>
          </p:nvSpPr>
          <p:spPr>
            <a:xfrm rot="16500000" flipH="1">
              <a:off x="7714672" y="2724982"/>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157EBF"/>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6" name="Freeform: Shape 335">
              <a:extLst>
                <a:ext uri="{FF2B5EF4-FFF2-40B4-BE49-F238E27FC236}">
                  <a16:creationId xmlns:a16="http://schemas.microsoft.com/office/drawing/2014/main" id="{9A7541AC-D03D-48EF-8126-69C384F190D0}"/>
                </a:ext>
              </a:extLst>
            </p:cNvPr>
            <p:cNvSpPr>
              <a:spLocks/>
            </p:cNvSpPr>
            <p:nvPr/>
          </p:nvSpPr>
          <p:spPr>
            <a:xfrm rot="16260000" flipH="1">
              <a:off x="7713206" y="2836189"/>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7" name="Freeform: Shape 336">
              <a:extLst>
                <a:ext uri="{FF2B5EF4-FFF2-40B4-BE49-F238E27FC236}">
                  <a16:creationId xmlns:a16="http://schemas.microsoft.com/office/drawing/2014/main" id="{FDB31354-12FC-44BA-A64E-24919846C274}"/>
                </a:ext>
              </a:extLst>
            </p:cNvPr>
            <p:cNvSpPr>
              <a:spLocks/>
            </p:cNvSpPr>
            <p:nvPr/>
          </p:nvSpPr>
          <p:spPr>
            <a:xfrm rot="16020000" flipH="1">
              <a:off x="7719754" y="2952355"/>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9" name="Freeform: Shape 338">
              <a:extLst>
                <a:ext uri="{FF2B5EF4-FFF2-40B4-BE49-F238E27FC236}">
                  <a16:creationId xmlns:a16="http://schemas.microsoft.com/office/drawing/2014/main" id="{9F753E63-16ED-43BD-9E6A-B822D41FF2F6}"/>
                </a:ext>
              </a:extLst>
            </p:cNvPr>
            <p:cNvSpPr>
              <a:spLocks/>
            </p:cNvSpPr>
            <p:nvPr/>
          </p:nvSpPr>
          <p:spPr>
            <a:xfrm rot="15780000" flipH="1">
              <a:off x="7731749" y="3059733"/>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49" name="Freeform: Shape 348">
              <a:extLst>
                <a:ext uri="{FF2B5EF4-FFF2-40B4-BE49-F238E27FC236}">
                  <a16:creationId xmlns:a16="http://schemas.microsoft.com/office/drawing/2014/main" id="{0CE1B778-23C2-4573-A23F-DB185A7558C5}"/>
                </a:ext>
              </a:extLst>
            </p:cNvPr>
            <p:cNvSpPr>
              <a:spLocks/>
            </p:cNvSpPr>
            <p:nvPr/>
          </p:nvSpPr>
          <p:spPr>
            <a:xfrm rot="15540000" flipH="1">
              <a:off x="7751322" y="3163184"/>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52" name="Freeform: Shape 351">
              <a:extLst>
                <a:ext uri="{FF2B5EF4-FFF2-40B4-BE49-F238E27FC236}">
                  <a16:creationId xmlns:a16="http://schemas.microsoft.com/office/drawing/2014/main" id="{56E8DDA7-4A0D-41F3-92A3-23F859BA6C38}"/>
                </a:ext>
              </a:extLst>
            </p:cNvPr>
            <p:cNvSpPr>
              <a:spLocks/>
            </p:cNvSpPr>
            <p:nvPr/>
          </p:nvSpPr>
          <p:spPr>
            <a:xfrm rot="15300000" flipH="1">
              <a:off x="7778041" y="3263425"/>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59" name="Freeform: Shape 458">
              <a:extLst>
                <a:ext uri="{FF2B5EF4-FFF2-40B4-BE49-F238E27FC236}">
                  <a16:creationId xmlns:a16="http://schemas.microsoft.com/office/drawing/2014/main" id="{7597D59C-0F73-45AE-9C3D-AB1FD1486DD0}"/>
                </a:ext>
              </a:extLst>
            </p:cNvPr>
            <p:cNvSpPr>
              <a:spLocks/>
            </p:cNvSpPr>
            <p:nvPr/>
          </p:nvSpPr>
          <p:spPr>
            <a:xfrm rot="15060000" flipH="1">
              <a:off x="7812425" y="3363443"/>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60" name="Freeform: Shape 459">
              <a:extLst>
                <a:ext uri="{FF2B5EF4-FFF2-40B4-BE49-F238E27FC236}">
                  <a16:creationId xmlns:a16="http://schemas.microsoft.com/office/drawing/2014/main" id="{691822B0-A9B2-439E-B419-CBA5D53B9656}"/>
                </a:ext>
              </a:extLst>
            </p:cNvPr>
            <p:cNvSpPr>
              <a:spLocks/>
            </p:cNvSpPr>
            <p:nvPr/>
          </p:nvSpPr>
          <p:spPr>
            <a:xfrm rot="14820000" flipH="1">
              <a:off x="7855447" y="3463438"/>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61" name="Freeform: Shape 460">
              <a:extLst>
                <a:ext uri="{FF2B5EF4-FFF2-40B4-BE49-F238E27FC236}">
                  <a16:creationId xmlns:a16="http://schemas.microsoft.com/office/drawing/2014/main" id="{BA14027A-CD4D-4CE1-8501-667D05465F77}"/>
                </a:ext>
              </a:extLst>
            </p:cNvPr>
            <p:cNvSpPr>
              <a:spLocks/>
            </p:cNvSpPr>
            <p:nvPr/>
          </p:nvSpPr>
          <p:spPr>
            <a:xfrm rot="14400000" flipH="1">
              <a:off x="7907148" y="3561668"/>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nvGrpSpPr>
          <p:cNvPr id="12" name="Group 11">
            <a:extLst>
              <a:ext uri="{FF2B5EF4-FFF2-40B4-BE49-F238E27FC236}">
                <a16:creationId xmlns:a16="http://schemas.microsoft.com/office/drawing/2014/main" id="{1D840FB1-9F2A-43A4-9646-5C898679D70E}"/>
              </a:ext>
            </a:extLst>
          </p:cNvPr>
          <p:cNvGrpSpPr/>
          <p:nvPr/>
        </p:nvGrpSpPr>
        <p:grpSpPr>
          <a:xfrm>
            <a:off x="1585333" y="1347829"/>
            <a:ext cx="3291840" cy="3389721"/>
            <a:chOff x="1831189" y="1540780"/>
            <a:chExt cx="3291840" cy="3389721"/>
          </a:xfrm>
          <a:solidFill>
            <a:srgbClr val="36B8E3"/>
          </a:solidFill>
        </p:grpSpPr>
        <p:sp>
          <p:nvSpPr>
            <p:cNvPr id="39" name="Freeform: Shape 38">
              <a:extLst>
                <a:ext uri="{FF2B5EF4-FFF2-40B4-BE49-F238E27FC236}">
                  <a16:creationId xmlns:a16="http://schemas.microsoft.com/office/drawing/2014/main" id="{130213DC-10B7-46C1-B20F-B2E322A43CB3}"/>
                </a:ext>
              </a:extLst>
            </p:cNvPr>
            <p:cNvSpPr>
              <a:spLocks/>
            </p:cNvSpPr>
            <p:nvPr/>
          </p:nvSpPr>
          <p:spPr>
            <a:xfrm rot="180000">
              <a:off x="3490707" y="1541212"/>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1" name="Freeform: Shape 40">
              <a:extLst>
                <a:ext uri="{FF2B5EF4-FFF2-40B4-BE49-F238E27FC236}">
                  <a16:creationId xmlns:a16="http://schemas.microsoft.com/office/drawing/2014/main" id="{8F0E8D8C-6BF3-4FB8-A586-B0FFB35C39F8}"/>
                </a:ext>
              </a:extLst>
            </p:cNvPr>
            <p:cNvSpPr>
              <a:spLocks/>
            </p:cNvSpPr>
            <p:nvPr/>
          </p:nvSpPr>
          <p:spPr>
            <a:xfrm rot="480000">
              <a:off x="3591984" y="1548830"/>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5" name="Freeform: Shape 44">
              <a:extLst>
                <a:ext uri="{FF2B5EF4-FFF2-40B4-BE49-F238E27FC236}">
                  <a16:creationId xmlns:a16="http://schemas.microsoft.com/office/drawing/2014/main" id="{B27A630E-EBED-4162-9052-13B71C043BEB}"/>
                </a:ext>
              </a:extLst>
            </p:cNvPr>
            <p:cNvSpPr>
              <a:spLocks/>
            </p:cNvSpPr>
            <p:nvPr/>
          </p:nvSpPr>
          <p:spPr>
            <a:xfrm rot="720000">
              <a:off x="3699084" y="1565599"/>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7" name="Freeform: Shape 46">
              <a:extLst>
                <a:ext uri="{FF2B5EF4-FFF2-40B4-BE49-F238E27FC236}">
                  <a16:creationId xmlns:a16="http://schemas.microsoft.com/office/drawing/2014/main" id="{9BD89711-98D7-40C9-8D1F-8F8062967CBB}"/>
                </a:ext>
              </a:extLst>
            </p:cNvPr>
            <p:cNvSpPr>
              <a:spLocks/>
            </p:cNvSpPr>
            <p:nvPr/>
          </p:nvSpPr>
          <p:spPr>
            <a:xfrm rot="960000">
              <a:off x="3800934" y="1589210"/>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9" name="Freeform: Shape 48">
              <a:extLst>
                <a:ext uri="{FF2B5EF4-FFF2-40B4-BE49-F238E27FC236}">
                  <a16:creationId xmlns:a16="http://schemas.microsoft.com/office/drawing/2014/main" id="{FAAD6EE3-7662-4089-A8CE-FA62D02051E3}"/>
                </a:ext>
              </a:extLst>
            </p:cNvPr>
            <p:cNvSpPr>
              <a:spLocks/>
            </p:cNvSpPr>
            <p:nvPr/>
          </p:nvSpPr>
          <p:spPr>
            <a:xfrm rot="1200000">
              <a:off x="3901454" y="1620420"/>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1" name="Freeform: Shape 50">
              <a:extLst>
                <a:ext uri="{FF2B5EF4-FFF2-40B4-BE49-F238E27FC236}">
                  <a16:creationId xmlns:a16="http://schemas.microsoft.com/office/drawing/2014/main" id="{CF9B8C88-FF2E-41B0-ABB1-D07B2DC26861}"/>
                </a:ext>
              </a:extLst>
            </p:cNvPr>
            <p:cNvSpPr>
              <a:spLocks/>
            </p:cNvSpPr>
            <p:nvPr/>
          </p:nvSpPr>
          <p:spPr>
            <a:xfrm rot="1440000">
              <a:off x="3996702" y="1658357"/>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3" name="Freeform: Shape 52">
              <a:extLst>
                <a:ext uri="{FF2B5EF4-FFF2-40B4-BE49-F238E27FC236}">
                  <a16:creationId xmlns:a16="http://schemas.microsoft.com/office/drawing/2014/main" id="{65500AF0-6176-4073-8324-E40E68CF86FA}"/>
                </a:ext>
              </a:extLst>
            </p:cNvPr>
            <p:cNvSpPr>
              <a:spLocks/>
            </p:cNvSpPr>
            <p:nvPr/>
          </p:nvSpPr>
          <p:spPr>
            <a:xfrm rot="1680000">
              <a:off x="4092938" y="1705603"/>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5" name="Freeform: Shape 54">
              <a:extLst>
                <a:ext uri="{FF2B5EF4-FFF2-40B4-BE49-F238E27FC236}">
                  <a16:creationId xmlns:a16="http://schemas.microsoft.com/office/drawing/2014/main" id="{70957964-310D-48E7-AA5C-941D9245EFA3}"/>
                </a:ext>
              </a:extLst>
            </p:cNvPr>
            <p:cNvSpPr>
              <a:spLocks/>
            </p:cNvSpPr>
            <p:nvPr/>
          </p:nvSpPr>
          <p:spPr>
            <a:xfrm rot="1920000">
              <a:off x="4189195" y="1761505"/>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7" name="Freeform: Shape 56">
              <a:extLst>
                <a:ext uri="{FF2B5EF4-FFF2-40B4-BE49-F238E27FC236}">
                  <a16:creationId xmlns:a16="http://schemas.microsoft.com/office/drawing/2014/main" id="{A7DE241B-C064-4D14-BDA2-53D1DC319422}"/>
                </a:ext>
              </a:extLst>
            </p:cNvPr>
            <p:cNvSpPr>
              <a:spLocks/>
            </p:cNvSpPr>
            <p:nvPr/>
          </p:nvSpPr>
          <p:spPr>
            <a:xfrm rot="2160000">
              <a:off x="4282751" y="1825616"/>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9" name="Freeform: Shape 58">
              <a:extLst>
                <a:ext uri="{FF2B5EF4-FFF2-40B4-BE49-F238E27FC236}">
                  <a16:creationId xmlns:a16="http://schemas.microsoft.com/office/drawing/2014/main" id="{27896E18-3CA2-4F1F-B30F-D6BC1DE332BA}"/>
                </a:ext>
              </a:extLst>
            </p:cNvPr>
            <p:cNvSpPr>
              <a:spLocks/>
            </p:cNvSpPr>
            <p:nvPr/>
          </p:nvSpPr>
          <p:spPr>
            <a:xfrm rot="2400000">
              <a:off x="4366890" y="1893340"/>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1" name="Freeform: Shape 60">
              <a:extLst>
                <a:ext uri="{FF2B5EF4-FFF2-40B4-BE49-F238E27FC236}">
                  <a16:creationId xmlns:a16="http://schemas.microsoft.com/office/drawing/2014/main" id="{D693D0AA-0ACE-4685-9C05-AAEE585B6A73}"/>
                </a:ext>
              </a:extLst>
            </p:cNvPr>
            <p:cNvSpPr>
              <a:spLocks/>
            </p:cNvSpPr>
            <p:nvPr/>
          </p:nvSpPr>
          <p:spPr>
            <a:xfrm rot="2640000">
              <a:off x="4443387" y="1965654"/>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3" name="Freeform: Shape 62">
              <a:extLst>
                <a:ext uri="{FF2B5EF4-FFF2-40B4-BE49-F238E27FC236}">
                  <a16:creationId xmlns:a16="http://schemas.microsoft.com/office/drawing/2014/main" id="{74E50D45-D8A9-42B7-A240-7C2F98FDBB75}"/>
                </a:ext>
              </a:extLst>
            </p:cNvPr>
            <p:cNvSpPr>
              <a:spLocks/>
            </p:cNvSpPr>
            <p:nvPr/>
          </p:nvSpPr>
          <p:spPr>
            <a:xfrm rot="2880000">
              <a:off x="4513094" y="2042465"/>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5" name="Freeform: Shape 64">
              <a:extLst>
                <a:ext uri="{FF2B5EF4-FFF2-40B4-BE49-F238E27FC236}">
                  <a16:creationId xmlns:a16="http://schemas.microsoft.com/office/drawing/2014/main" id="{1F0F4326-CCDF-4FE1-9EF2-0315ACBD965A}"/>
                </a:ext>
              </a:extLst>
            </p:cNvPr>
            <p:cNvSpPr>
              <a:spLocks/>
            </p:cNvSpPr>
            <p:nvPr/>
          </p:nvSpPr>
          <p:spPr>
            <a:xfrm rot="3120000">
              <a:off x="4578375" y="2126267"/>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7" name="Freeform: Shape 66">
              <a:extLst>
                <a:ext uri="{FF2B5EF4-FFF2-40B4-BE49-F238E27FC236}">
                  <a16:creationId xmlns:a16="http://schemas.microsoft.com/office/drawing/2014/main" id="{0EDAAB76-6F47-4D74-9A81-B3E5A5A2A366}"/>
                </a:ext>
              </a:extLst>
            </p:cNvPr>
            <p:cNvSpPr>
              <a:spLocks/>
            </p:cNvSpPr>
            <p:nvPr/>
          </p:nvSpPr>
          <p:spPr>
            <a:xfrm rot="3360000">
              <a:off x="4639121" y="2217146"/>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9" name="Freeform: Shape 68">
              <a:extLst>
                <a:ext uri="{FF2B5EF4-FFF2-40B4-BE49-F238E27FC236}">
                  <a16:creationId xmlns:a16="http://schemas.microsoft.com/office/drawing/2014/main" id="{D8A75E83-1305-4821-B806-7F2AED2886E1}"/>
                </a:ext>
              </a:extLst>
            </p:cNvPr>
            <p:cNvSpPr>
              <a:spLocks/>
            </p:cNvSpPr>
            <p:nvPr/>
          </p:nvSpPr>
          <p:spPr>
            <a:xfrm rot="3600000">
              <a:off x="4693858" y="2314099"/>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1" name="Freeform: Shape 70">
              <a:extLst>
                <a:ext uri="{FF2B5EF4-FFF2-40B4-BE49-F238E27FC236}">
                  <a16:creationId xmlns:a16="http://schemas.microsoft.com/office/drawing/2014/main" id="{D3B40165-DB63-4BFD-A7C6-1FF534AD2E79}"/>
                </a:ext>
              </a:extLst>
            </p:cNvPr>
            <p:cNvSpPr>
              <a:spLocks/>
            </p:cNvSpPr>
            <p:nvPr/>
          </p:nvSpPr>
          <p:spPr>
            <a:xfrm rot="3840000">
              <a:off x="4739322" y="2411367"/>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3" name="Freeform: Shape 72">
              <a:extLst>
                <a:ext uri="{FF2B5EF4-FFF2-40B4-BE49-F238E27FC236}">
                  <a16:creationId xmlns:a16="http://schemas.microsoft.com/office/drawing/2014/main" id="{A6BA36F5-C3F7-47DF-ADF8-499502E4E732}"/>
                </a:ext>
              </a:extLst>
            </p:cNvPr>
            <p:cNvSpPr>
              <a:spLocks/>
            </p:cNvSpPr>
            <p:nvPr/>
          </p:nvSpPr>
          <p:spPr>
            <a:xfrm rot="4080000">
              <a:off x="4778099" y="2514118"/>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5" name="Freeform: Shape 74">
              <a:extLst>
                <a:ext uri="{FF2B5EF4-FFF2-40B4-BE49-F238E27FC236}">
                  <a16:creationId xmlns:a16="http://schemas.microsoft.com/office/drawing/2014/main" id="{54D81EA4-7CEE-49D3-B736-CAE2FE71B872}"/>
                </a:ext>
              </a:extLst>
            </p:cNvPr>
            <p:cNvSpPr>
              <a:spLocks/>
            </p:cNvSpPr>
            <p:nvPr/>
          </p:nvSpPr>
          <p:spPr>
            <a:xfrm rot="4320000">
              <a:off x="4820096" y="2617130"/>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7" name="Freeform: Shape 76">
              <a:extLst>
                <a:ext uri="{FF2B5EF4-FFF2-40B4-BE49-F238E27FC236}">
                  <a16:creationId xmlns:a16="http://schemas.microsoft.com/office/drawing/2014/main" id="{94AF1615-B914-491B-936B-17393772A8B7}"/>
                </a:ext>
              </a:extLst>
            </p:cNvPr>
            <p:cNvSpPr>
              <a:spLocks/>
            </p:cNvSpPr>
            <p:nvPr/>
          </p:nvSpPr>
          <p:spPr>
            <a:xfrm rot="4620000">
              <a:off x="4845445" y="2719893"/>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9" name="Freeform: Shape 128">
              <a:extLst>
                <a:ext uri="{FF2B5EF4-FFF2-40B4-BE49-F238E27FC236}">
                  <a16:creationId xmlns:a16="http://schemas.microsoft.com/office/drawing/2014/main" id="{5FB31461-9661-4C12-A228-56D990905242}"/>
                </a:ext>
              </a:extLst>
            </p:cNvPr>
            <p:cNvSpPr>
              <a:spLocks/>
            </p:cNvSpPr>
            <p:nvPr/>
          </p:nvSpPr>
          <p:spPr>
            <a:xfrm rot="21480000" flipH="1">
              <a:off x="3383664" y="1540780"/>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3" name="Freeform: Shape 102">
              <a:extLst>
                <a:ext uri="{FF2B5EF4-FFF2-40B4-BE49-F238E27FC236}">
                  <a16:creationId xmlns:a16="http://schemas.microsoft.com/office/drawing/2014/main" id="{AEEDA059-2015-47DB-A75C-97DAD3A493BF}"/>
                </a:ext>
              </a:extLst>
            </p:cNvPr>
            <p:cNvSpPr>
              <a:spLocks/>
            </p:cNvSpPr>
            <p:nvPr/>
          </p:nvSpPr>
          <p:spPr>
            <a:xfrm rot="21180000" flipH="1">
              <a:off x="3282469" y="1547309"/>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1" name="Freeform: Shape 110">
              <a:extLst>
                <a:ext uri="{FF2B5EF4-FFF2-40B4-BE49-F238E27FC236}">
                  <a16:creationId xmlns:a16="http://schemas.microsoft.com/office/drawing/2014/main" id="{23611DD2-F6CA-4B11-A709-A2563BD1B840}"/>
                </a:ext>
              </a:extLst>
            </p:cNvPr>
            <p:cNvSpPr>
              <a:spLocks/>
            </p:cNvSpPr>
            <p:nvPr/>
          </p:nvSpPr>
          <p:spPr>
            <a:xfrm rot="20940000" flipH="1">
              <a:off x="3175276" y="1562498"/>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3" name="Freeform: Shape 82">
              <a:extLst>
                <a:ext uri="{FF2B5EF4-FFF2-40B4-BE49-F238E27FC236}">
                  <a16:creationId xmlns:a16="http://schemas.microsoft.com/office/drawing/2014/main" id="{932F767A-C09A-4C78-872B-D7812410D6E4}"/>
                </a:ext>
              </a:extLst>
            </p:cNvPr>
            <p:cNvSpPr>
              <a:spLocks/>
            </p:cNvSpPr>
            <p:nvPr/>
          </p:nvSpPr>
          <p:spPr>
            <a:xfrm rot="20700000" flipH="1">
              <a:off x="3072583" y="157968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4" name="Freeform: Shape 83">
              <a:extLst>
                <a:ext uri="{FF2B5EF4-FFF2-40B4-BE49-F238E27FC236}">
                  <a16:creationId xmlns:a16="http://schemas.microsoft.com/office/drawing/2014/main" id="{7E242AC6-A95D-42FF-8018-84DB80BE2931}"/>
                </a:ext>
              </a:extLst>
            </p:cNvPr>
            <p:cNvSpPr>
              <a:spLocks/>
            </p:cNvSpPr>
            <p:nvPr/>
          </p:nvSpPr>
          <p:spPr>
            <a:xfrm rot="20460000" flipH="1">
              <a:off x="2971534" y="1609132"/>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5" name="Freeform: Shape 84">
              <a:extLst>
                <a:ext uri="{FF2B5EF4-FFF2-40B4-BE49-F238E27FC236}">
                  <a16:creationId xmlns:a16="http://schemas.microsoft.com/office/drawing/2014/main" id="{BD9E3A81-2455-4097-9455-58DECF20CD90}"/>
                </a:ext>
              </a:extLst>
            </p:cNvPr>
            <p:cNvSpPr>
              <a:spLocks/>
            </p:cNvSpPr>
            <p:nvPr/>
          </p:nvSpPr>
          <p:spPr>
            <a:xfrm rot="20220000" flipH="1">
              <a:off x="2875645" y="1645400"/>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6" name="Freeform: Shape 85">
              <a:extLst>
                <a:ext uri="{FF2B5EF4-FFF2-40B4-BE49-F238E27FC236}">
                  <a16:creationId xmlns:a16="http://schemas.microsoft.com/office/drawing/2014/main" id="{2261B7DF-A726-4D23-96BD-6D40A855D3E2}"/>
                </a:ext>
              </a:extLst>
            </p:cNvPr>
            <p:cNvSpPr>
              <a:spLocks/>
            </p:cNvSpPr>
            <p:nvPr/>
          </p:nvSpPr>
          <p:spPr>
            <a:xfrm rot="19980000" flipH="1">
              <a:off x="2778611" y="1690961"/>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7" name="Freeform: Shape 86">
              <a:extLst>
                <a:ext uri="{FF2B5EF4-FFF2-40B4-BE49-F238E27FC236}">
                  <a16:creationId xmlns:a16="http://schemas.microsoft.com/office/drawing/2014/main" id="{28836BB0-C8DD-412E-B5D7-530F0497D9ED}"/>
                </a:ext>
              </a:extLst>
            </p:cNvPr>
            <p:cNvSpPr>
              <a:spLocks/>
            </p:cNvSpPr>
            <p:nvPr/>
          </p:nvSpPr>
          <p:spPr>
            <a:xfrm rot="19740000" flipH="1">
              <a:off x="2681393" y="1745174"/>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5" name="Freeform: Shape 104">
              <a:extLst>
                <a:ext uri="{FF2B5EF4-FFF2-40B4-BE49-F238E27FC236}">
                  <a16:creationId xmlns:a16="http://schemas.microsoft.com/office/drawing/2014/main" id="{C2589DC3-58AA-4967-AB3D-6C3385E0A78F}"/>
                </a:ext>
              </a:extLst>
            </p:cNvPr>
            <p:cNvSpPr>
              <a:spLocks/>
            </p:cNvSpPr>
            <p:nvPr/>
          </p:nvSpPr>
          <p:spPr>
            <a:xfrm rot="19500000" flipH="1">
              <a:off x="2588575" y="1813520"/>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7" name="Freeform: Shape 106">
              <a:extLst>
                <a:ext uri="{FF2B5EF4-FFF2-40B4-BE49-F238E27FC236}">
                  <a16:creationId xmlns:a16="http://schemas.microsoft.com/office/drawing/2014/main" id="{B81FFEEA-C0FB-4B4E-9539-80665A1ACBF7}"/>
                </a:ext>
              </a:extLst>
            </p:cNvPr>
            <p:cNvSpPr>
              <a:spLocks/>
            </p:cNvSpPr>
            <p:nvPr/>
          </p:nvSpPr>
          <p:spPr>
            <a:xfrm rot="19260000" flipH="1">
              <a:off x="2503756" y="1880531"/>
              <a:ext cx="78886" cy="38763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9" name="Freeform: Shape 108">
              <a:extLst>
                <a:ext uri="{FF2B5EF4-FFF2-40B4-BE49-F238E27FC236}">
                  <a16:creationId xmlns:a16="http://schemas.microsoft.com/office/drawing/2014/main" id="{09FBCB9F-8E44-4972-9EFC-EB182988108E}"/>
                </a:ext>
              </a:extLst>
            </p:cNvPr>
            <p:cNvSpPr>
              <a:spLocks/>
            </p:cNvSpPr>
            <p:nvPr/>
          </p:nvSpPr>
          <p:spPr>
            <a:xfrm rot="19020000" flipH="1">
              <a:off x="2426459" y="1951986"/>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3" name="Freeform: Shape 122">
              <a:extLst>
                <a:ext uri="{FF2B5EF4-FFF2-40B4-BE49-F238E27FC236}">
                  <a16:creationId xmlns:a16="http://schemas.microsoft.com/office/drawing/2014/main" id="{BD89EB1C-70E1-4F6C-84E9-8527C7A0A86E}"/>
                </a:ext>
              </a:extLst>
            </p:cNvPr>
            <p:cNvSpPr>
              <a:spLocks/>
            </p:cNvSpPr>
            <p:nvPr/>
          </p:nvSpPr>
          <p:spPr>
            <a:xfrm rot="18780000" flipH="1">
              <a:off x="2355858" y="2027902"/>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1" name="Freeform: Shape 120">
              <a:extLst>
                <a:ext uri="{FF2B5EF4-FFF2-40B4-BE49-F238E27FC236}">
                  <a16:creationId xmlns:a16="http://schemas.microsoft.com/office/drawing/2014/main" id="{D9A4BA05-9667-4D7C-9F93-7F8CC6926EFC}"/>
                </a:ext>
              </a:extLst>
            </p:cNvPr>
            <p:cNvSpPr>
              <a:spLocks/>
            </p:cNvSpPr>
            <p:nvPr/>
          </p:nvSpPr>
          <p:spPr>
            <a:xfrm rot="18540000" flipH="1">
              <a:off x="2289190" y="2110025"/>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9" name="Freeform: Shape 118">
              <a:extLst>
                <a:ext uri="{FF2B5EF4-FFF2-40B4-BE49-F238E27FC236}">
                  <a16:creationId xmlns:a16="http://schemas.microsoft.com/office/drawing/2014/main" id="{55EC617C-97B4-47B4-927B-79EB1EB5174A}"/>
                </a:ext>
              </a:extLst>
            </p:cNvPr>
            <p:cNvSpPr>
              <a:spLocks/>
            </p:cNvSpPr>
            <p:nvPr/>
          </p:nvSpPr>
          <p:spPr>
            <a:xfrm rot="18300000" flipH="1">
              <a:off x="2226917" y="2199350"/>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7" name="Freeform: Shape 116">
              <a:extLst>
                <a:ext uri="{FF2B5EF4-FFF2-40B4-BE49-F238E27FC236}">
                  <a16:creationId xmlns:a16="http://schemas.microsoft.com/office/drawing/2014/main" id="{637179D0-E294-44AB-8169-CDE440CD1CB9}"/>
                </a:ext>
              </a:extLst>
            </p:cNvPr>
            <p:cNvSpPr>
              <a:spLocks/>
            </p:cNvSpPr>
            <p:nvPr/>
          </p:nvSpPr>
          <p:spPr>
            <a:xfrm rot="18060000" flipH="1">
              <a:off x="2170605" y="2295022"/>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5" name="Freeform: Shape 114">
              <a:extLst>
                <a:ext uri="{FF2B5EF4-FFF2-40B4-BE49-F238E27FC236}">
                  <a16:creationId xmlns:a16="http://schemas.microsoft.com/office/drawing/2014/main" id="{268008BC-6D91-49CD-A686-396577CDE2C6}"/>
                </a:ext>
              </a:extLst>
            </p:cNvPr>
            <p:cNvSpPr>
              <a:spLocks/>
            </p:cNvSpPr>
            <p:nvPr/>
          </p:nvSpPr>
          <p:spPr>
            <a:xfrm rot="17820000" flipH="1">
              <a:off x="2123473" y="2391057"/>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3" name="Freeform: Shape 112">
              <a:extLst>
                <a:ext uri="{FF2B5EF4-FFF2-40B4-BE49-F238E27FC236}">
                  <a16:creationId xmlns:a16="http://schemas.microsoft.com/office/drawing/2014/main" id="{5F47241E-3B09-467F-8E16-2FF4EC970F09}"/>
                </a:ext>
              </a:extLst>
            </p:cNvPr>
            <p:cNvSpPr>
              <a:spLocks/>
            </p:cNvSpPr>
            <p:nvPr/>
          </p:nvSpPr>
          <p:spPr>
            <a:xfrm rot="17580000" flipH="1">
              <a:off x="2082885" y="2492668"/>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5" name="Freeform: Shape 124">
              <a:extLst>
                <a:ext uri="{FF2B5EF4-FFF2-40B4-BE49-F238E27FC236}">
                  <a16:creationId xmlns:a16="http://schemas.microsoft.com/office/drawing/2014/main" id="{8CB94293-6F45-4608-AAB1-F41995A02CF5}"/>
                </a:ext>
              </a:extLst>
            </p:cNvPr>
            <p:cNvSpPr>
              <a:spLocks/>
            </p:cNvSpPr>
            <p:nvPr/>
          </p:nvSpPr>
          <p:spPr>
            <a:xfrm rot="17340000" flipH="1">
              <a:off x="2051434" y="2595556"/>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7" name="Freeform: Shape 126">
              <a:extLst>
                <a:ext uri="{FF2B5EF4-FFF2-40B4-BE49-F238E27FC236}">
                  <a16:creationId xmlns:a16="http://schemas.microsoft.com/office/drawing/2014/main" id="{70A23694-6784-4DED-B8C5-1DBC58FC84C4}"/>
                </a:ext>
              </a:extLst>
            </p:cNvPr>
            <p:cNvSpPr>
              <a:spLocks/>
            </p:cNvSpPr>
            <p:nvPr/>
          </p:nvSpPr>
          <p:spPr>
            <a:xfrm rot="17040000" flipH="1">
              <a:off x="2023319" y="2698044"/>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7" name="Freeform: Shape 256">
              <a:extLst>
                <a:ext uri="{FF2B5EF4-FFF2-40B4-BE49-F238E27FC236}">
                  <a16:creationId xmlns:a16="http://schemas.microsoft.com/office/drawing/2014/main" id="{843DC47C-C29A-4303-BBF4-FE96A2D72BBE}"/>
                </a:ext>
              </a:extLst>
            </p:cNvPr>
            <p:cNvSpPr>
              <a:spLocks/>
            </p:cNvSpPr>
            <p:nvPr/>
          </p:nvSpPr>
          <p:spPr>
            <a:xfrm rot="9660000">
              <a:off x="3938507" y="4454772"/>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8" name="Freeform: Shape 257">
              <a:extLst>
                <a:ext uri="{FF2B5EF4-FFF2-40B4-BE49-F238E27FC236}">
                  <a16:creationId xmlns:a16="http://schemas.microsoft.com/office/drawing/2014/main" id="{C770D9CA-7898-4F6E-916D-3E21DB90E5B1}"/>
                </a:ext>
              </a:extLst>
            </p:cNvPr>
            <p:cNvSpPr>
              <a:spLocks/>
            </p:cNvSpPr>
            <p:nvPr/>
          </p:nvSpPr>
          <p:spPr>
            <a:xfrm rot="9960000">
              <a:off x="3841668" y="4485219"/>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9" name="Freeform: Shape 258">
              <a:extLst>
                <a:ext uri="{FF2B5EF4-FFF2-40B4-BE49-F238E27FC236}">
                  <a16:creationId xmlns:a16="http://schemas.microsoft.com/office/drawing/2014/main" id="{D862CF70-381C-49C1-83F7-784A46F889E2}"/>
                </a:ext>
              </a:extLst>
            </p:cNvPr>
            <p:cNvSpPr>
              <a:spLocks/>
            </p:cNvSpPr>
            <p:nvPr/>
          </p:nvSpPr>
          <p:spPr>
            <a:xfrm rot="10200000">
              <a:off x="3736141" y="4510078"/>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1" name="Freeform: Shape 260">
              <a:extLst>
                <a:ext uri="{FF2B5EF4-FFF2-40B4-BE49-F238E27FC236}">
                  <a16:creationId xmlns:a16="http://schemas.microsoft.com/office/drawing/2014/main" id="{228B0C75-C48F-418D-84CB-9D89EA0EC3FE}"/>
                </a:ext>
              </a:extLst>
            </p:cNvPr>
            <p:cNvSpPr>
              <a:spLocks/>
            </p:cNvSpPr>
            <p:nvPr/>
          </p:nvSpPr>
          <p:spPr>
            <a:xfrm rot="10440000">
              <a:off x="3632865" y="452635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2" name="Freeform: Shape 261">
              <a:extLst>
                <a:ext uri="{FF2B5EF4-FFF2-40B4-BE49-F238E27FC236}">
                  <a16:creationId xmlns:a16="http://schemas.microsoft.com/office/drawing/2014/main" id="{DD63141F-D556-4788-80BA-FF3E86E8875D}"/>
                </a:ext>
              </a:extLst>
            </p:cNvPr>
            <p:cNvSpPr>
              <a:spLocks/>
            </p:cNvSpPr>
            <p:nvPr/>
          </p:nvSpPr>
          <p:spPr>
            <a:xfrm rot="10680000">
              <a:off x="3528000" y="4535209"/>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5" name="Freeform: Shape 264">
              <a:extLst>
                <a:ext uri="{FF2B5EF4-FFF2-40B4-BE49-F238E27FC236}">
                  <a16:creationId xmlns:a16="http://schemas.microsoft.com/office/drawing/2014/main" id="{7E4A4A18-3B80-4722-A0E2-26DD09006886}"/>
                </a:ext>
              </a:extLst>
            </p:cNvPr>
            <p:cNvSpPr>
              <a:spLocks/>
            </p:cNvSpPr>
            <p:nvPr/>
          </p:nvSpPr>
          <p:spPr>
            <a:xfrm rot="10920000">
              <a:off x="3425610" y="4536407"/>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6" name="Freeform: Shape 265">
              <a:extLst>
                <a:ext uri="{FF2B5EF4-FFF2-40B4-BE49-F238E27FC236}">
                  <a16:creationId xmlns:a16="http://schemas.microsoft.com/office/drawing/2014/main" id="{7CCEE185-553E-4AE6-B22C-482E83148562}"/>
                </a:ext>
              </a:extLst>
            </p:cNvPr>
            <p:cNvSpPr>
              <a:spLocks/>
            </p:cNvSpPr>
            <p:nvPr/>
          </p:nvSpPr>
          <p:spPr>
            <a:xfrm rot="11160000">
              <a:off x="3318934" y="4529945"/>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7" name="Freeform: Shape 266">
              <a:extLst>
                <a:ext uri="{FF2B5EF4-FFF2-40B4-BE49-F238E27FC236}">
                  <a16:creationId xmlns:a16="http://schemas.microsoft.com/office/drawing/2014/main" id="{CE258BDC-4DC0-45A7-A18C-179F9F692C9C}"/>
                </a:ext>
              </a:extLst>
            </p:cNvPr>
            <p:cNvSpPr>
              <a:spLocks/>
            </p:cNvSpPr>
            <p:nvPr/>
          </p:nvSpPr>
          <p:spPr>
            <a:xfrm rot="11400000">
              <a:off x="3208769" y="4514300"/>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8" name="Freeform: Shape 267">
              <a:extLst>
                <a:ext uri="{FF2B5EF4-FFF2-40B4-BE49-F238E27FC236}">
                  <a16:creationId xmlns:a16="http://schemas.microsoft.com/office/drawing/2014/main" id="{9D1F2722-5A7E-49EF-B568-CFC022D81199}"/>
                </a:ext>
              </a:extLst>
            </p:cNvPr>
            <p:cNvSpPr>
              <a:spLocks/>
            </p:cNvSpPr>
            <p:nvPr/>
          </p:nvSpPr>
          <p:spPr>
            <a:xfrm rot="11640000">
              <a:off x="3097783" y="4488740"/>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9" name="Freeform: Shape 268">
              <a:extLst>
                <a:ext uri="{FF2B5EF4-FFF2-40B4-BE49-F238E27FC236}">
                  <a16:creationId xmlns:a16="http://schemas.microsoft.com/office/drawing/2014/main" id="{7BD46582-1CE8-43FA-9C7B-203AC3F38821}"/>
                </a:ext>
              </a:extLst>
            </p:cNvPr>
            <p:cNvSpPr>
              <a:spLocks/>
            </p:cNvSpPr>
            <p:nvPr/>
          </p:nvSpPr>
          <p:spPr>
            <a:xfrm rot="11880000">
              <a:off x="2994161" y="4456229"/>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0" name="Freeform: Shape 269">
              <a:extLst>
                <a:ext uri="{FF2B5EF4-FFF2-40B4-BE49-F238E27FC236}">
                  <a16:creationId xmlns:a16="http://schemas.microsoft.com/office/drawing/2014/main" id="{E737739B-CD12-4899-A11D-9B24646D5C95}"/>
                </a:ext>
              </a:extLst>
            </p:cNvPr>
            <p:cNvSpPr>
              <a:spLocks/>
            </p:cNvSpPr>
            <p:nvPr/>
          </p:nvSpPr>
          <p:spPr>
            <a:xfrm rot="12120000">
              <a:off x="2896031" y="4417248"/>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1" name="Freeform: Shape 270">
              <a:extLst>
                <a:ext uri="{FF2B5EF4-FFF2-40B4-BE49-F238E27FC236}">
                  <a16:creationId xmlns:a16="http://schemas.microsoft.com/office/drawing/2014/main" id="{5DCBF75C-5086-41B2-95A3-B72A01A08E7B}"/>
                </a:ext>
              </a:extLst>
            </p:cNvPr>
            <p:cNvSpPr>
              <a:spLocks/>
            </p:cNvSpPr>
            <p:nvPr/>
          </p:nvSpPr>
          <p:spPr>
            <a:xfrm rot="12360000">
              <a:off x="2802616" y="4372095"/>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2" name="Freeform: Shape 271">
              <a:extLst>
                <a:ext uri="{FF2B5EF4-FFF2-40B4-BE49-F238E27FC236}">
                  <a16:creationId xmlns:a16="http://schemas.microsoft.com/office/drawing/2014/main" id="{5B3296D7-6701-402E-A874-A755456C20E8}"/>
                </a:ext>
              </a:extLst>
            </p:cNvPr>
            <p:cNvSpPr>
              <a:spLocks/>
            </p:cNvSpPr>
            <p:nvPr/>
          </p:nvSpPr>
          <p:spPr>
            <a:xfrm rot="12600000">
              <a:off x="2710733" y="4319039"/>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3" name="Freeform: Shape 272">
              <a:extLst>
                <a:ext uri="{FF2B5EF4-FFF2-40B4-BE49-F238E27FC236}">
                  <a16:creationId xmlns:a16="http://schemas.microsoft.com/office/drawing/2014/main" id="{C66DFCD5-14BC-41BD-9F29-E233FA1EEDC6}"/>
                </a:ext>
              </a:extLst>
            </p:cNvPr>
            <p:cNvSpPr>
              <a:spLocks/>
            </p:cNvSpPr>
            <p:nvPr/>
          </p:nvSpPr>
          <p:spPr>
            <a:xfrm rot="12840000">
              <a:off x="2620305" y="4257216"/>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4" name="Freeform: Shape 273">
              <a:extLst>
                <a:ext uri="{FF2B5EF4-FFF2-40B4-BE49-F238E27FC236}">
                  <a16:creationId xmlns:a16="http://schemas.microsoft.com/office/drawing/2014/main" id="{DA365B52-3EFD-4F05-B9F7-052EF9C63764}"/>
                </a:ext>
              </a:extLst>
            </p:cNvPr>
            <p:cNvSpPr>
              <a:spLocks/>
            </p:cNvSpPr>
            <p:nvPr/>
          </p:nvSpPr>
          <p:spPr>
            <a:xfrm rot="13080000">
              <a:off x="2533072" y="4186994"/>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5" name="Freeform: Shape 274">
              <a:extLst>
                <a:ext uri="{FF2B5EF4-FFF2-40B4-BE49-F238E27FC236}">
                  <a16:creationId xmlns:a16="http://schemas.microsoft.com/office/drawing/2014/main" id="{DB7980B7-B83E-4F52-AF33-2CED5A23DD3B}"/>
                </a:ext>
              </a:extLst>
            </p:cNvPr>
            <p:cNvSpPr>
              <a:spLocks/>
            </p:cNvSpPr>
            <p:nvPr/>
          </p:nvSpPr>
          <p:spPr>
            <a:xfrm rot="13320000">
              <a:off x="2454362" y="4113225"/>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6" name="Freeform: Shape 275">
              <a:extLst>
                <a:ext uri="{FF2B5EF4-FFF2-40B4-BE49-F238E27FC236}">
                  <a16:creationId xmlns:a16="http://schemas.microsoft.com/office/drawing/2014/main" id="{91BEF7B8-7493-4B5C-8D2D-B989524B1D5E}"/>
                </a:ext>
              </a:extLst>
            </p:cNvPr>
            <p:cNvSpPr>
              <a:spLocks/>
            </p:cNvSpPr>
            <p:nvPr/>
          </p:nvSpPr>
          <p:spPr>
            <a:xfrm rot="13560000">
              <a:off x="2379741" y="4031575"/>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7" name="Freeform: Shape 276">
              <a:extLst>
                <a:ext uri="{FF2B5EF4-FFF2-40B4-BE49-F238E27FC236}">
                  <a16:creationId xmlns:a16="http://schemas.microsoft.com/office/drawing/2014/main" id="{EB8EEA85-EE2B-4487-8406-6ECAD897FAE9}"/>
                </a:ext>
              </a:extLst>
            </p:cNvPr>
            <p:cNvSpPr>
              <a:spLocks/>
            </p:cNvSpPr>
            <p:nvPr/>
          </p:nvSpPr>
          <p:spPr>
            <a:xfrm rot="13800000">
              <a:off x="2312974" y="3946570"/>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8" name="Freeform: Shape 277">
              <a:extLst>
                <a:ext uri="{FF2B5EF4-FFF2-40B4-BE49-F238E27FC236}">
                  <a16:creationId xmlns:a16="http://schemas.microsoft.com/office/drawing/2014/main" id="{F08AE886-3EFA-4EF6-8846-366C94974DCB}"/>
                </a:ext>
              </a:extLst>
            </p:cNvPr>
            <p:cNvSpPr>
              <a:spLocks/>
            </p:cNvSpPr>
            <p:nvPr/>
          </p:nvSpPr>
          <p:spPr>
            <a:xfrm rot="14100000">
              <a:off x="2243006" y="3858153"/>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9" name="Freeform: Shape 278">
              <a:extLst>
                <a:ext uri="{FF2B5EF4-FFF2-40B4-BE49-F238E27FC236}">
                  <a16:creationId xmlns:a16="http://schemas.microsoft.com/office/drawing/2014/main" id="{F2E42822-72AE-4E74-AEA5-9544AAA33ECF}"/>
                </a:ext>
              </a:extLst>
            </p:cNvPr>
            <p:cNvSpPr>
              <a:spLocks/>
            </p:cNvSpPr>
            <p:nvPr/>
          </p:nvSpPr>
          <p:spPr>
            <a:xfrm rot="9360000" flipH="1">
              <a:off x="4038606" y="4418616"/>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0" name="Freeform: Shape 279">
              <a:extLst>
                <a:ext uri="{FF2B5EF4-FFF2-40B4-BE49-F238E27FC236}">
                  <a16:creationId xmlns:a16="http://schemas.microsoft.com/office/drawing/2014/main" id="{93EBAABC-54A0-465A-B5C2-069AF1A89A5A}"/>
                </a:ext>
              </a:extLst>
            </p:cNvPr>
            <p:cNvSpPr>
              <a:spLocks/>
            </p:cNvSpPr>
            <p:nvPr/>
          </p:nvSpPr>
          <p:spPr>
            <a:xfrm rot="9060000" flipH="1">
              <a:off x="4130034" y="4374894"/>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1" name="Freeform: Shape 280">
              <a:extLst>
                <a:ext uri="{FF2B5EF4-FFF2-40B4-BE49-F238E27FC236}">
                  <a16:creationId xmlns:a16="http://schemas.microsoft.com/office/drawing/2014/main" id="{5D2F8C80-DD53-4346-9770-1933CCF010F6}"/>
                </a:ext>
              </a:extLst>
            </p:cNvPr>
            <p:cNvSpPr>
              <a:spLocks/>
            </p:cNvSpPr>
            <p:nvPr/>
          </p:nvSpPr>
          <p:spPr>
            <a:xfrm rot="8820000" flipH="1">
              <a:off x="4223847" y="4321250"/>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2" name="Freeform: Shape 281">
              <a:extLst>
                <a:ext uri="{FF2B5EF4-FFF2-40B4-BE49-F238E27FC236}">
                  <a16:creationId xmlns:a16="http://schemas.microsoft.com/office/drawing/2014/main" id="{08072D52-2132-44A6-AA4B-27AF36BC2266}"/>
                </a:ext>
              </a:extLst>
            </p:cNvPr>
            <p:cNvSpPr>
              <a:spLocks/>
            </p:cNvSpPr>
            <p:nvPr/>
          </p:nvSpPr>
          <p:spPr>
            <a:xfrm rot="8580000" flipH="1">
              <a:off x="4311750" y="426234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3" name="Freeform: Shape 282">
              <a:extLst>
                <a:ext uri="{FF2B5EF4-FFF2-40B4-BE49-F238E27FC236}">
                  <a16:creationId xmlns:a16="http://schemas.microsoft.com/office/drawing/2014/main" id="{2EBEBE2F-FC48-41CB-B905-AE43D851D6C4}"/>
                </a:ext>
              </a:extLst>
            </p:cNvPr>
            <p:cNvSpPr>
              <a:spLocks/>
            </p:cNvSpPr>
            <p:nvPr/>
          </p:nvSpPr>
          <p:spPr>
            <a:xfrm rot="8340000" flipH="1">
              <a:off x="4394435" y="4197320"/>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4" name="Freeform: Shape 283">
              <a:extLst>
                <a:ext uri="{FF2B5EF4-FFF2-40B4-BE49-F238E27FC236}">
                  <a16:creationId xmlns:a16="http://schemas.microsoft.com/office/drawing/2014/main" id="{087F45A3-CE6A-4968-B1CC-825D1C1FE823}"/>
                </a:ext>
              </a:extLst>
            </p:cNvPr>
            <p:cNvSpPr>
              <a:spLocks/>
            </p:cNvSpPr>
            <p:nvPr/>
          </p:nvSpPr>
          <p:spPr>
            <a:xfrm rot="8100000" flipH="1">
              <a:off x="4469890" y="4128463"/>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5" name="Freeform: Shape 284">
              <a:extLst>
                <a:ext uri="{FF2B5EF4-FFF2-40B4-BE49-F238E27FC236}">
                  <a16:creationId xmlns:a16="http://schemas.microsoft.com/office/drawing/2014/main" id="{02C44722-CF60-4C6B-AB34-CB99E51CC8BE}"/>
                </a:ext>
              </a:extLst>
            </p:cNvPr>
            <p:cNvSpPr>
              <a:spLocks/>
            </p:cNvSpPr>
            <p:nvPr/>
          </p:nvSpPr>
          <p:spPr>
            <a:xfrm rot="7860000" flipH="1">
              <a:off x="4543042" y="4051164"/>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6" name="Freeform: Shape 285">
              <a:extLst>
                <a:ext uri="{FF2B5EF4-FFF2-40B4-BE49-F238E27FC236}">
                  <a16:creationId xmlns:a16="http://schemas.microsoft.com/office/drawing/2014/main" id="{FC17F8BD-0D9E-4A75-A559-14250CB823E9}"/>
                </a:ext>
              </a:extLst>
            </p:cNvPr>
            <p:cNvSpPr>
              <a:spLocks/>
            </p:cNvSpPr>
            <p:nvPr/>
          </p:nvSpPr>
          <p:spPr>
            <a:xfrm rot="7620000" flipH="1">
              <a:off x="4612897" y="3964608"/>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7" name="Freeform: Shape 286">
              <a:extLst>
                <a:ext uri="{FF2B5EF4-FFF2-40B4-BE49-F238E27FC236}">
                  <a16:creationId xmlns:a16="http://schemas.microsoft.com/office/drawing/2014/main" id="{31B3516D-9575-4790-81B9-E0B1EE9DDBA8}"/>
                </a:ext>
              </a:extLst>
            </p:cNvPr>
            <p:cNvSpPr>
              <a:spLocks/>
            </p:cNvSpPr>
            <p:nvPr/>
          </p:nvSpPr>
          <p:spPr>
            <a:xfrm rot="7380000" flipH="1">
              <a:off x="4674337" y="3871531"/>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8" name="Freeform: Shape 287">
              <a:extLst>
                <a:ext uri="{FF2B5EF4-FFF2-40B4-BE49-F238E27FC236}">
                  <a16:creationId xmlns:a16="http://schemas.microsoft.com/office/drawing/2014/main" id="{AB1E73FE-0243-4F3F-B684-5D51C1DAEE4F}"/>
                </a:ext>
              </a:extLst>
            </p:cNvPr>
            <p:cNvSpPr>
              <a:spLocks/>
            </p:cNvSpPr>
            <p:nvPr/>
          </p:nvSpPr>
          <p:spPr>
            <a:xfrm rot="7140000" flipH="1">
              <a:off x="4727828" y="3777367"/>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9" name="Freeform: Shape 288">
              <a:extLst>
                <a:ext uri="{FF2B5EF4-FFF2-40B4-BE49-F238E27FC236}">
                  <a16:creationId xmlns:a16="http://schemas.microsoft.com/office/drawing/2014/main" id="{117A948B-2A24-4A0D-8284-387AB1765E7F}"/>
                </a:ext>
              </a:extLst>
            </p:cNvPr>
            <p:cNvSpPr>
              <a:spLocks/>
            </p:cNvSpPr>
            <p:nvPr/>
          </p:nvSpPr>
          <p:spPr>
            <a:xfrm rot="6900000" flipH="1">
              <a:off x="4772756" y="3682303"/>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0" name="Freeform: Shape 289">
              <a:extLst>
                <a:ext uri="{FF2B5EF4-FFF2-40B4-BE49-F238E27FC236}">
                  <a16:creationId xmlns:a16="http://schemas.microsoft.com/office/drawing/2014/main" id="{928D4439-10A4-4B3E-A7CE-49F31D59120D}"/>
                </a:ext>
              </a:extLst>
            </p:cNvPr>
            <p:cNvSpPr>
              <a:spLocks/>
            </p:cNvSpPr>
            <p:nvPr/>
          </p:nvSpPr>
          <p:spPr>
            <a:xfrm rot="6660000" flipH="1">
              <a:off x="4809888" y="3586033"/>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1" name="Freeform: Shape 290">
              <a:extLst>
                <a:ext uri="{FF2B5EF4-FFF2-40B4-BE49-F238E27FC236}">
                  <a16:creationId xmlns:a16="http://schemas.microsoft.com/office/drawing/2014/main" id="{EEE6A2DF-A792-4AE1-B1F5-5E2BF9307C45}"/>
                </a:ext>
              </a:extLst>
            </p:cNvPr>
            <p:cNvSpPr>
              <a:spLocks/>
            </p:cNvSpPr>
            <p:nvPr/>
          </p:nvSpPr>
          <p:spPr>
            <a:xfrm rot="6420000" flipH="1">
              <a:off x="4840908" y="3484758"/>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2" name="Freeform: Shape 291">
              <a:extLst>
                <a:ext uri="{FF2B5EF4-FFF2-40B4-BE49-F238E27FC236}">
                  <a16:creationId xmlns:a16="http://schemas.microsoft.com/office/drawing/2014/main" id="{B8B9F1E6-7F79-4B30-989A-94E6039FC502}"/>
                </a:ext>
              </a:extLst>
            </p:cNvPr>
            <p:cNvSpPr>
              <a:spLocks/>
            </p:cNvSpPr>
            <p:nvPr/>
          </p:nvSpPr>
          <p:spPr>
            <a:xfrm rot="6180000" flipH="1">
              <a:off x="4865065" y="3377998"/>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3" name="Freeform: Shape 292">
              <a:extLst>
                <a:ext uri="{FF2B5EF4-FFF2-40B4-BE49-F238E27FC236}">
                  <a16:creationId xmlns:a16="http://schemas.microsoft.com/office/drawing/2014/main" id="{05EFFF6A-58B6-41AE-B722-DE136CE1A80E}"/>
                </a:ext>
              </a:extLst>
            </p:cNvPr>
            <p:cNvSpPr>
              <a:spLocks/>
            </p:cNvSpPr>
            <p:nvPr/>
          </p:nvSpPr>
          <p:spPr>
            <a:xfrm rot="5940000" flipH="1">
              <a:off x="4881258" y="3267273"/>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4" name="Freeform: Shape 293">
              <a:extLst>
                <a:ext uri="{FF2B5EF4-FFF2-40B4-BE49-F238E27FC236}">
                  <a16:creationId xmlns:a16="http://schemas.microsoft.com/office/drawing/2014/main" id="{1D8A2069-462B-4EB5-B3F4-62945BDEDE53}"/>
                </a:ext>
              </a:extLst>
            </p:cNvPr>
            <p:cNvSpPr>
              <a:spLocks/>
            </p:cNvSpPr>
            <p:nvPr/>
          </p:nvSpPr>
          <p:spPr>
            <a:xfrm rot="5700000" flipH="1">
              <a:off x="4888817" y="3159724"/>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5" name="Freeform: Shape 294">
              <a:extLst>
                <a:ext uri="{FF2B5EF4-FFF2-40B4-BE49-F238E27FC236}">
                  <a16:creationId xmlns:a16="http://schemas.microsoft.com/office/drawing/2014/main" id="{449FE89C-479D-46DB-BF45-3CB6C62B77AB}"/>
                </a:ext>
              </a:extLst>
            </p:cNvPr>
            <p:cNvSpPr>
              <a:spLocks/>
            </p:cNvSpPr>
            <p:nvPr/>
          </p:nvSpPr>
          <p:spPr>
            <a:xfrm rot="5460000" flipH="1">
              <a:off x="4888155" y="3049126"/>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6" name="Freeform: Shape 295">
              <a:extLst>
                <a:ext uri="{FF2B5EF4-FFF2-40B4-BE49-F238E27FC236}">
                  <a16:creationId xmlns:a16="http://schemas.microsoft.com/office/drawing/2014/main" id="{35E4AB7E-5D7B-4E85-8000-3F59BA18EBB5}"/>
                </a:ext>
              </a:extLst>
            </p:cNvPr>
            <p:cNvSpPr>
              <a:spLocks/>
            </p:cNvSpPr>
            <p:nvPr/>
          </p:nvSpPr>
          <p:spPr>
            <a:xfrm rot="5220000" flipH="1">
              <a:off x="4878805" y="2942101"/>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7" name="Freeform: Shape 296">
              <a:extLst>
                <a:ext uri="{FF2B5EF4-FFF2-40B4-BE49-F238E27FC236}">
                  <a16:creationId xmlns:a16="http://schemas.microsoft.com/office/drawing/2014/main" id="{3EA998DB-7928-4CB1-86D6-1F5EBB3062A9}"/>
                </a:ext>
              </a:extLst>
            </p:cNvPr>
            <p:cNvSpPr>
              <a:spLocks/>
            </p:cNvSpPr>
            <p:nvPr/>
          </p:nvSpPr>
          <p:spPr>
            <a:xfrm rot="4920000" flipH="1">
              <a:off x="4861313" y="2838110"/>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3" name="Freeform: Shape 322">
              <a:extLst>
                <a:ext uri="{FF2B5EF4-FFF2-40B4-BE49-F238E27FC236}">
                  <a16:creationId xmlns:a16="http://schemas.microsoft.com/office/drawing/2014/main" id="{7C986104-5166-4C86-B781-51FC44C965B4}"/>
                </a:ext>
              </a:extLst>
            </p:cNvPr>
            <p:cNvSpPr>
              <a:spLocks/>
            </p:cNvSpPr>
            <p:nvPr/>
          </p:nvSpPr>
          <p:spPr>
            <a:xfrm rot="16740000" flipH="1">
              <a:off x="1997971" y="2812412"/>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4" name="Freeform: Shape 323">
              <a:extLst>
                <a:ext uri="{FF2B5EF4-FFF2-40B4-BE49-F238E27FC236}">
                  <a16:creationId xmlns:a16="http://schemas.microsoft.com/office/drawing/2014/main" id="{A2CB4A41-1749-4D33-9AC8-0CCE232C19A3}"/>
                </a:ext>
              </a:extLst>
            </p:cNvPr>
            <p:cNvSpPr>
              <a:spLocks/>
            </p:cNvSpPr>
            <p:nvPr/>
          </p:nvSpPr>
          <p:spPr>
            <a:xfrm rot="16500000" flipH="1">
              <a:off x="1989522" y="2923927"/>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5" name="Freeform: Shape 324">
              <a:extLst>
                <a:ext uri="{FF2B5EF4-FFF2-40B4-BE49-F238E27FC236}">
                  <a16:creationId xmlns:a16="http://schemas.microsoft.com/office/drawing/2014/main" id="{FC872B62-211E-4022-8759-2BA91AE929E0}"/>
                </a:ext>
              </a:extLst>
            </p:cNvPr>
            <p:cNvSpPr>
              <a:spLocks/>
            </p:cNvSpPr>
            <p:nvPr/>
          </p:nvSpPr>
          <p:spPr>
            <a:xfrm rot="16260000" flipH="1">
              <a:off x="1988056" y="3035134"/>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6" name="Freeform: Shape 325">
              <a:extLst>
                <a:ext uri="{FF2B5EF4-FFF2-40B4-BE49-F238E27FC236}">
                  <a16:creationId xmlns:a16="http://schemas.microsoft.com/office/drawing/2014/main" id="{74D91CE6-DB6D-4FBA-90A1-2BC90E2CFD69}"/>
                </a:ext>
              </a:extLst>
            </p:cNvPr>
            <p:cNvSpPr>
              <a:spLocks/>
            </p:cNvSpPr>
            <p:nvPr/>
          </p:nvSpPr>
          <p:spPr>
            <a:xfrm rot="16020000" flipH="1">
              <a:off x="1994604" y="3151300"/>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7" name="Freeform: Shape 326">
              <a:extLst>
                <a:ext uri="{FF2B5EF4-FFF2-40B4-BE49-F238E27FC236}">
                  <a16:creationId xmlns:a16="http://schemas.microsoft.com/office/drawing/2014/main" id="{BE80F7EA-0AF6-4A18-AF54-09EB150E025A}"/>
                </a:ext>
              </a:extLst>
            </p:cNvPr>
            <p:cNvSpPr>
              <a:spLocks/>
            </p:cNvSpPr>
            <p:nvPr/>
          </p:nvSpPr>
          <p:spPr>
            <a:xfrm rot="15780000" flipH="1">
              <a:off x="2006599" y="3258678"/>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8" name="Freeform: Shape 327">
              <a:extLst>
                <a:ext uri="{FF2B5EF4-FFF2-40B4-BE49-F238E27FC236}">
                  <a16:creationId xmlns:a16="http://schemas.microsoft.com/office/drawing/2014/main" id="{ECD86B5B-50F6-420B-8BD5-38244E30058F}"/>
                </a:ext>
              </a:extLst>
            </p:cNvPr>
            <p:cNvSpPr>
              <a:spLocks/>
            </p:cNvSpPr>
            <p:nvPr/>
          </p:nvSpPr>
          <p:spPr>
            <a:xfrm rot="15540000" flipH="1">
              <a:off x="2026172" y="3362129"/>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9" name="Freeform: Shape 328">
              <a:extLst>
                <a:ext uri="{FF2B5EF4-FFF2-40B4-BE49-F238E27FC236}">
                  <a16:creationId xmlns:a16="http://schemas.microsoft.com/office/drawing/2014/main" id="{BB796B68-1533-4E3C-9308-6E1E76E1D94C}"/>
                </a:ext>
              </a:extLst>
            </p:cNvPr>
            <p:cNvSpPr>
              <a:spLocks/>
            </p:cNvSpPr>
            <p:nvPr/>
          </p:nvSpPr>
          <p:spPr>
            <a:xfrm rot="15300000" flipH="1">
              <a:off x="2052891" y="3462370"/>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0" name="Freeform: Shape 329">
              <a:extLst>
                <a:ext uri="{FF2B5EF4-FFF2-40B4-BE49-F238E27FC236}">
                  <a16:creationId xmlns:a16="http://schemas.microsoft.com/office/drawing/2014/main" id="{140B7EEB-4DC8-4935-A979-7F36A22B0FD6}"/>
                </a:ext>
              </a:extLst>
            </p:cNvPr>
            <p:cNvSpPr>
              <a:spLocks/>
            </p:cNvSpPr>
            <p:nvPr/>
          </p:nvSpPr>
          <p:spPr>
            <a:xfrm rot="15060000" flipH="1">
              <a:off x="2087275" y="3562388"/>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1" name="Freeform: Shape 330">
              <a:extLst>
                <a:ext uri="{FF2B5EF4-FFF2-40B4-BE49-F238E27FC236}">
                  <a16:creationId xmlns:a16="http://schemas.microsoft.com/office/drawing/2014/main" id="{BAEEE833-5B15-4DE7-BFDA-7F43533151C4}"/>
                </a:ext>
              </a:extLst>
            </p:cNvPr>
            <p:cNvSpPr>
              <a:spLocks/>
            </p:cNvSpPr>
            <p:nvPr/>
          </p:nvSpPr>
          <p:spPr>
            <a:xfrm rot="14820000" flipH="1">
              <a:off x="2130297" y="3662383"/>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2" name="Freeform: Shape 331">
              <a:extLst>
                <a:ext uri="{FF2B5EF4-FFF2-40B4-BE49-F238E27FC236}">
                  <a16:creationId xmlns:a16="http://schemas.microsoft.com/office/drawing/2014/main" id="{0AE991BE-BC9A-40F6-AFC7-0DD91093714C}"/>
                </a:ext>
              </a:extLst>
            </p:cNvPr>
            <p:cNvSpPr>
              <a:spLocks/>
            </p:cNvSpPr>
            <p:nvPr/>
          </p:nvSpPr>
          <p:spPr>
            <a:xfrm rot="14400000" flipH="1">
              <a:off x="2181998" y="3760613"/>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nvGrpSpPr>
          <p:cNvPr id="11" name="Group 10">
            <a:extLst>
              <a:ext uri="{FF2B5EF4-FFF2-40B4-BE49-F238E27FC236}">
                <a16:creationId xmlns:a16="http://schemas.microsoft.com/office/drawing/2014/main" id="{AD85F035-BD60-4306-93FE-46781B40A36C}"/>
              </a:ext>
            </a:extLst>
          </p:cNvPr>
          <p:cNvGrpSpPr/>
          <p:nvPr/>
        </p:nvGrpSpPr>
        <p:grpSpPr>
          <a:xfrm>
            <a:off x="1066800" y="1295400"/>
            <a:ext cx="4304794" cy="3753696"/>
            <a:chOff x="1324880" y="1545336"/>
            <a:chExt cx="4304794" cy="3753696"/>
          </a:xfrm>
        </p:grpSpPr>
        <p:sp>
          <p:nvSpPr>
            <p:cNvPr id="340" name="TextBox 339">
              <a:extLst>
                <a:ext uri="{FF2B5EF4-FFF2-40B4-BE49-F238E27FC236}">
                  <a16:creationId xmlns:a16="http://schemas.microsoft.com/office/drawing/2014/main" id="{0EF9F12A-18C8-483A-8292-FA0BF900D07B}"/>
                </a:ext>
              </a:extLst>
            </p:cNvPr>
            <p:cNvSpPr txBox="1"/>
            <p:nvPr/>
          </p:nvSpPr>
          <p:spPr>
            <a:xfrm>
              <a:off x="3185791" y="4991255"/>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50%</a:t>
              </a:r>
            </a:p>
          </p:txBody>
        </p:sp>
        <p:sp>
          <p:nvSpPr>
            <p:cNvPr id="341" name="TextBox 340">
              <a:extLst>
                <a:ext uri="{FF2B5EF4-FFF2-40B4-BE49-F238E27FC236}">
                  <a16:creationId xmlns:a16="http://schemas.microsoft.com/office/drawing/2014/main" id="{D306B7D4-58C7-4ACC-8B9C-AFC455456423}"/>
                </a:ext>
              </a:extLst>
            </p:cNvPr>
            <p:cNvSpPr txBox="1"/>
            <p:nvPr/>
          </p:nvSpPr>
          <p:spPr>
            <a:xfrm>
              <a:off x="4373052" y="461437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40%</a:t>
              </a:r>
            </a:p>
          </p:txBody>
        </p:sp>
        <p:sp>
          <p:nvSpPr>
            <p:cNvPr id="342" name="TextBox 341">
              <a:extLst>
                <a:ext uri="{FF2B5EF4-FFF2-40B4-BE49-F238E27FC236}">
                  <a16:creationId xmlns:a16="http://schemas.microsoft.com/office/drawing/2014/main" id="{735098A5-13B9-431E-ACB5-05EBB42E8DAF}"/>
                </a:ext>
              </a:extLst>
            </p:cNvPr>
            <p:cNvSpPr txBox="1"/>
            <p:nvPr/>
          </p:nvSpPr>
          <p:spPr>
            <a:xfrm>
              <a:off x="5137996" y="361870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30%</a:t>
              </a:r>
            </a:p>
          </p:txBody>
        </p:sp>
        <p:sp>
          <p:nvSpPr>
            <p:cNvPr id="343" name="TextBox 342">
              <a:extLst>
                <a:ext uri="{FF2B5EF4-FFF2-40B4-BE49-F238E27FC236}">
                  <a16:creationId xmlns:a16="http://schemas.microsoft.com/office/drawing/2014/main" id="{3C28EF07-7A48-451F-846E-185947329E80}"/>
                </a:ext>
              </a:extLst>
            </p:cNvPr>
            <p:cNvSpPr txBox="1"/>
            <p:nvPr/>
          </p:nvSpPr>
          <p:spPr>
            <a:xfrm>
              <a:off x="5064561" y="2414016"/>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20%</a:t>
              </a:r>
            </a:p>
          </p:txBody>
        </p:sp>
        <p:sp>
          <p:nvSpPr>
            <p:cNvPr id="344" name="TextBox 343">
              <a:extLst>
                <a:ext uri="{FF2B5EF4-FFF2-40B4-BE49-F238E27FC236}">
                  <a16:creationId xmlns:a16="http://schemas.microsoft.com/office/drawing/2014/main" id="{8D774FB6-97EC-4C8D-A6F1-EC222CD94532}"/>
                </a:ext>
              </a:extLst>
            </p:cNvPr>
            <p:cNvSpPr txBox="1"/>
            <p:nvPr/>
          </p:nvSpPr>
          <p:spPr>
            <a:xfrm>
              <a:off x="4357451" y="1545336"/>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10%</a:t>
              </a:r>
            </a:p>
          </p:txBody>
        </p:sp>
        <p:sp>
          <p:nvSpPr>
            <p:cNvPr id="345" name="TextBox 344">
              <a:extLst>
                <a:ext uri="{FF2B5EF4-FFF2-40B4-BE49-F238E27FC236}">
                  <a16:creationId xmlns:a16="http://schemas.microsoft.com/office/drawing/2014/main" id="{6614B817-CDCE-4A61-A17D-B00B7990F494}"/>
                </a:ext>
              </a:extLst>
            </p:cNvPr>
            <p:cNvSpPr txBox="1"/>
            <p:nvPr/>
          </p:nvSpPr>
          <p:spPr>
            <a:xfrm>
              <a:off x="1924716" y="456595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60%</a:t>
              </a:r>
            </a:p>
          </p:txBody>
        </p:sp>
        <p:sp>
          <p:nvSpPr>
            <p:cNvPr id="346" name="TextBox 345">
              <a:extLst>
                <a:ext uri="{FF2B5EF4-FFF2-40B4-BE49-F238E27FC236}">
                  <a16:creationId xmlns:a16="http://schemas.microsoft.com/office/drawing/2014/main" id="{C843E282-5870-4A65-BEC5-A68EC1BF77F1}"/>
                </a:ext>
              </a:extLst>
            </p:cNvPr>
            <p:cNvSpPr txBox="1"/>
            <p:nvPr/>
          </p:nvSpPr>
          <p:spPr>
            <a:xfrm>
              <a:off x="1324880" y="3618703"/>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70%</a:t>
              </a:r>
            </a:p>
          </p:txBody>
        </p:sp>
        <p:sp>
          <p:nvSpPr>
            <p:cNvPr id="347" name="TextBox 346">
              <a:extLst>
                <a:ext uri="{FF2B5EF4-FFF2-40B4-BE49-F238E27FC236}">
                  <a16:creationId xmlns:a16="http://schemas.microsoft.com/office/drawing/2014/main" id="{6A9705BD-701D-4C63-83D0-4E6FCAE19F7F}"/>
                </a:ext>
              </a:extLst>
            </p:cNvPr>
            <p:cNvSpPr txBox="1"/>
            <p:nvPr/>
          </p:nvSpPr>
          <p:spPr>
            <a:xfrm>
              <a:off x="1420907" y="241218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80%</a:t>
              </a:r>
            </a:p>
          </p:txBody>
        </p:sp>
        <p:sp>
          <p:nvSpPr>
            <p:cNvPr id="348" name="TextBox 347">
              <a:extLst>
                <a:ext uri="{FF2B5EF4-FFF2-40B4-BE49-F238E27FC236}">
                  <a16:creationId xmlns:a16="http://schemas.microsoft.com/office/drawing/2014/main" id="{1498F010-E521-4CF9-BFF4-957B5E3F869E}"/>
                </a:ext>
              </a:extLst>
            </p:cNvPr>
            <p:cNvSpPr txBox="1"/>
            <p:nvPr/>
          </p:nvSpPr>
          <p:spPr>
            <a:xfrm>
              <a:off x="2084944" y="1549119"/>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90%</a:t>
              </a:r>
            </a:p>
          </p:txBody>
        </p:sp>
      </p:grpSp>
      <p:sp>
        <p:nvSpPr>
          <p:cNvPr id="353" name="Freeform: Shape 352">
            <a:extLst>
              <a:ext uri="{FF2B5EF4-FFF2-40B4-BE49-F238E27FC236}">
                <a16:creationId xmlns:a16="http://schemas.microsoft.com/office/drawing/2014/main" id="{441AC8DE-7730-47EC-B983-C2027635E75D}"/>
              </a:ext>
            </a:extLst>
          </p:cNvPr>
          <p:cNvSpPr>
            <a:spLocks noChangeAspect="1"/>
          </p:cNvSpPr>
          <p:nvPr/>
        </p:nvSpPr>
        <p:spPr>
          <a:xfrm>
            <a:off x="1829530" y="1602735"/>
            <a:ext cx="2834640" cy="2926080"/>
          </a:xfrm>
          <a:custGeom>
            <a:avLst/>
            <a:gdLst>
              <a:gd name="connsiteX0" fmla="*/ 1417320 w 2834640"/>
              <a:gd name="connsiteY0" fmla="*/ 0 h 2926080"/>
              <a:gd name="connsiteX1" fmla="*/ 2834640 w 2834640"/>
              <a:gd name="connsiteY1" fmla="*/ 1463040 h 2926080"/>
              <a:gd name="connsiteX2" fmla="*/ 1417320 w 2834640"/>
              <a:gd name="connsiteY2" fmla="*/ 2926080 h 2926080"/>
              <a:gd name="connsiteX3" fmla="*/ 0 w 2834640"/>
              <a:gd name="connsiteY3" fmla="*/ 1463040 h 2926080"/>
              <a:gd name="connsiteX4" fmla="*/ 1417320 w 2834640"/>
              <a:gd name="connsiteY4" fmla="*/ 0 h 2926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640" h="2926080">
                <a:moveTo>
                  <a:pt x="1417320" y="0"/>
                </a:moveTo>
                <a:cubicBezTo>
                  <a:pt x="2200084" y="0"/>
                  <a:pt x="2834640" y="655025"/>
                  <a:pt x="2834640" y="1463040"/>
                </a:cubicBezTo>
                <a:cubicBezTo>
                  <a:pt x="2834640" y="2271055"/>
                  <a:pt x="2200084" y="2926080"/>
                  <a:pt x="1417320" y="2926080"/>
                </a:cubicBezTo>
                <a:cubicBezTo>
                  <a:pt x="634556" y="2926080"/>
                  <a:pt x="0" y="2271055"/>
                  <a:pt x="0" y="1463040"/>
                </a:cubicBezTo>
                <a:cubicBezTo>
                  <a:pt x="0" y="655025"/>
                  <a:pt x="634556" y="0"/>
                  <a:pt x="1417320"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50" name="TextBox 349">
            <a:extLst>
              <a:ext uri="{FF2B5EF4-FFF2-40B4-BE49-F238E27FC236}">
                <a16:creationId xmlns:a16="http://schemas.microsoft.com/office/drawing/2014/main" id="{1EDCDCC8-5085-4B43-A261-AD3FBC6AD44D}"/>
              </a:ext>
            </a:extLst>
          </p:cNvPr>
          <p:cNvSpPr txBox="1"/>
          <p:nvPr/>
        </p:nvSpPr>
        <p:spPr>
          <a:xfrm>
            <a:off x="2013852" y="2016735"/>
            <a:ext cx="2444680" cy="794064"/>
          </a:xfrm>
          <a:prstGeom prst="rect">
            <a:avLst/>
          </a:prstGeom>
          <a:noFill/>
        </p:spPr>
        <p:txBody>
          <a:bodyPr wrap="square" rtlCol="0">
            <a:spAutoFit/>
          </a:bodyPr>
          <a:lstStyle/>
          <a:p>
            <a:pPr algn="ctr" defTabSz="1219170">
              <a:spcBef>
                <a:spcPct val="20000"/>
              </a:spcBef>
              <a:defRPr/>
            </a:pPr>
            <a:r>
              <a:rPr lang="en-US" sz="2400" dirty="0">
                <a:solidFill>
                  <a:srgbClr val="56595E"/>
                </a:solidFill>
                <a:latin typeface="Bernard MT Condensed" panose="02050806060905020404" pitchFamily="18" charset="0"/>
              </a:rPr>
              <a:t>61%</a:t>
            </a:r>
          </a:p>
          <a:p>
            <a:pPr algn="ctr" defTabSz="1219170">
              <a:spcBef>
                <a:spcPct val="20000"/>
              </a:spcBef>
              <a:defRPr/>
            </a:pPr>
            <a:r>
              <a:rPr lang="en-US" sz="1600" dirty="0">
                <a:solidFill>
                  <a:srgbClr val="56595E"/>
                </a:solidFill>
                <a:latin typeface="Bernard MT Condensed" panose="02050806060905020404" pitchFamily="18" charset="0"/>
              </a:rPr>
              <a:t>LOREM IPSUM DOLOR</a:t>
            </a:r>
          </a:p>
          <a:p>
            <a:pPr algn="ctr" defTabSz="1219170">
              <a:spcBef>
                <a:spcPct val="20000"/>
              </a:spcBef>
              <a:defRPr/>
            </a:pPr>
            <a:endParaRPr lang="en-US" sz="200" b="1" dirty="0">
              <a:solidFill>
                <a:srgbClr val="56595E"/>
              </a:solidFill>
              <a:latin typeface="Candara" panose="020E0502030303020204" pitchFamily="34" charset="0"/>
            </a:endParaRPr>
          </a:p>
        </p:txBody>
      </p:sp>
      <p:grpSp>
        <p:nvGrpSpPr>
          <p:cNvPr id="9" name="Group 8">
            <a:extLst>
              <a:ext uri="{FF2B5EF4-FFF2-40B4-BE49-F238E27FC236}">
                <a16:creationId xmlns:a16="http://schemas.microsoft.com/office/drawing/2014/main" id="{05E0B34A-9A59-4517-AE99-57E3A7A30CD6}"/>
              </a:ext>
            </a:extLst>
          </p:cNvPr>
          <p:cNvGrpSpPr/>
          <p:nvPr/>
        </p:nvGrpSpPr>
        <p:grpSpPr>
          <a:xfrm>
            <a:off x="2787951" y="2806272"/>
            <a:ext cx="541361" cy="1135830"/>
            <a:chOff x="7569367" y="2548274"/>
            <a:chExt cx="541361" cy="1135830"/>
          </a:xfrm>
        </p:grpSpPr>
        <p:sp>
          <p:nvSpPr>
            <p:cNvPr id="338" name="Freeform: Shape 337">
              <a:extLst>
                <a:ext uri="{FF2B5EF4-FFF2-40B4-BE49-F238E27FC236}">
                  <a16:creationId xmlns:a16="http://schemas.microsoft.com/office/drawing/2014/main" id="{4E5D4EB2-0406-4900-84B8-C65B9C8BC9E3}"/>
                </a:ext>
              </a:extLst>
            </p:cNvPr>
            <p:cNvSpPr>
              <a:spLocks/>
            </p:cNvSpPr>
            <p:nvPr/>
          </p:nvSpPr>
          <p:spPr>
            <a:xfrm rot="13128751">
              <a:off x="7569367" y="2548274"/>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51" name="Oval 350">
              <a:extLst>
                <a:ext uri="{FF2B5EF4-FFF2-40B4-BE49-F238E27FC236}">
                  <a16:creationId xmlns:a16="http://schemas.microsoft.com/office/drawing/2014/main" id="{8B008735-F785-4744-9ECC-EEFC9233BEFF}"/>
                </a:ext>
              </a:extLst>
            </p:cNvPr>
            <p:cNvSpPr>
              <a:spLocks noChangeAspect="1"/>
            </p:cNvSpPr>
            <p:nvPr/>
          </p:nvSpPr>
          <p:spPr>
            <a:xfrm>
              <a:off x="7882128" y="2693718"/>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354" name="TextBox 353">
            <a:extLst>
              <a:ext uri="{FF2B5EF4-FFF2-40B4-BE49-F238E27FC236}">
                <a16:creationId xmlns:a16="http://schemas.microsoft.com/office/drawing/2014/main" id="{1FB76DA0-CA00-42F9-BCE3-2A8FA8A8FEF4}"/>
              </a:ext>
            </a:extLst>
          </p:cNvPr>
          <p:cNvSpPr txBox="1"/>
          <p:nvPr/>
        </p:nvSpPr>
        <p:spPr>
          <a:xfrm>
            <a:off x="1100228" y="5184343"/>
            <a:ext cx="4186252" cy="1384995"/>
          </a:xfrm>
          <a:prstGeom prst="rect">
            <a:avLst/>
          </a:prstGeom>
          <a:noFill/>
        </p:spPr>
        <p:txBody>
          <a:bodyPr wrap="square" rtlCol="0">
            <a:spAutoFit/>
          </a:bodyPr>
          <a:lstStyle/>
          <a:p>
            <a:pPr algn="ctr"/>
            <a:r>
              <a:rPr lang="en-US" sz="1600" dirty="0">
                <a:solidFill>
                  <a:srgbClr val="36B8E3"/>
                </a:solidFill>
                <a:latin typeface="Bernard MT Condensed" panose="02050806060905020404" pitchFamily="18" charset="0"/>
              </a:rPr>
              <a:t>LOREM IPSUM DOLOR</a:t>
            </a: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55" name="TextBox 354">
            <a:extLst>
              <a:ext uri="{FF2B5EF4-FFF2-40B4-BE49-F238E27FC236}">
                <a16:creationId xmlns:a16="http://schemas.microsoft.com/office/drawing/2014/main" id="{BE2A7958-EFB1-4F8B-A813-45B4A4E578A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443" name="Group 442">
            <a:extLst>
              <a:ext uri="{FF2B5EF4-FFF2-40B4-BE49-F238E27FC236}">
                <a16:creationId xmlns:a16="http://schemas.microsoft.com/office/drawing/2014/main" id="{3F1411E4-471C-403A-B95F-610767A5564A}"/>
              </a:ext>
            </a:extLst>
          </p:cNvPr>
          <p:cNvGrpSpPr/>
          <p:nvPr/>
        </p:nvGrpSpPr>
        <p:grpSpPr>
          <a:xfrm>
            <a:off x="7037806" y="1289406"/>
            <a:ext cx="4304794" cy="3753696"/>
            <a:chOff x="1324880" y="1545336"/>
            <a:chExt cx="4304794" cy="3753696"/>
          </a:xfrm>
        </p:grpSpPr>
        <p:sp>
          <p:nvSpPr>
            <p:cNvPr id="444" name="TextBox 443">
              <a:extLst>
                <a:ext uri="{FF2B5EF4-FFF2-40B4-BE49-F238E27FC236}">
                  <a16:creationId xmlns:a16="http://schemas.microsoft.com/office/drawing/2014/main" id="{B404D1F5-7556-4F2A-B4CF-F60D1E87B8DA}"/>
                </a:ext>
              </a:extLst>
            </p:cNvPr>
            <p:cNvSpPr txBox="1"/>
            <p:nvPr/>
          </p:nvSpPr>
          <p:spPr>
            <a:xfrm>
              <a:off x="3185791" y="4991255"/>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50%</a:t>
              </a:r>
            </a:p>
          </p:txBody>
        </p:sp>
        <p:sp>
          <p:nvSpPr>
            <p:cNvPr id="445" name="TextBox 444">
              <a:extLst>
                <a:ext uri="{FF2B5EF4-FFF2-40B4-BE49-F238E27FC236}">
                  <a16:creationId xmlns:a16="http://schemas.microsoft.com/office/drawing/2014/main" id="{311E069F-44E4-48BA-8F89-1DE2B16319C7}"/>
                </a:ext>
              </a:extLst>
            </p:cNvPr>
            <p:cNvSpPr txBox="1"/>
            <p:nvPr/>
          </p:nvSpPr>
          <p:spPr>
            <a:xfrm>
              <a:off x="4373052" y="461437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40%</a:t>
              </a:r>
            </a:p>
          </p:txBody>
        </p:sp>
        <p:sp>
          <p:nvSpPr>
            <p:cNvPr id="446" name="TextBox 445">
              <a:extLst>
                <a:ext uri="{FF2B5EF4-FFF2-40B4-BE49-F238E27FC236}">
                  <a16:creationId xmlns:a16="http://schemas.microsoft.com/office/drawing/2014/main" id="{A4E04266-ED61-47A1-AF45-1A9CE0AD42C0}"/>
                </a:ext>
              </a:extLst>
            </p:cNvPr>
            <p:cNvSpPr txBox="1"/>
            <p:nvPr/>
          </p:nvSpPr>
          <p:spPr>
            <a:xfrm>
              <a:off x="5137996" y="361870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30%</a:t>
              </a:r>
            </a:p>
          </p:txBody>
        </p:sp>
        <p:sp>
          <p:nvSpPr>
            <p:cNvPr id="447" name="TextBox 446">
              <a:extLst>
                <a:ext uri="{FF2B5EF4-FFF2-40B4-BE49-F238E27FC236}">
                  <a16:creationId xmlns:a16="http://schemas.microsoft.com/office/drawing/2014/main" id="{A3D7B0ED-14EF-4CC9-9B95-181460BAFA1A}"/>
                </a:ext>
              </a:extLst>
            </p:cNvPr>
            <p:cNvSpPr txBox="1"/>
            <p:nvPr/>
          </p:nvSpPr>
          <p:spPr>
            <a:xfrm>
              <a:off x="5064561" y="2414016"/>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20%</a:t>
              </a:r>
            </a:p>
          </p:txBody>
        </p:sp>
        <p:sp>
          <p:nvSpPr>
            <p:cNvPr id="448" name="TextBox 447">
              <a:extLst>
                <a:ext uri="{FF2B5EF4-FFF2-40B4-BE49-F238E27FC236}">
                  <a16:creationId xmlns:a16="http://schemas.microsoft.com/office/drawing/2014/main" id="{8F8825DA-F9FC-47E1-AF98-4D3CFA2974AF}"/>
                </a:ext>
              </a:extLst>
            </p:cNvPr>
            <p:cNvSpPr txBox="1"/>
            <p:nvPr/>
          </p:nvSpPr>
          <p:spPr>
            <a:xfrm>
              <a:off x="4357451" y="1545336"/>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10%</a:t>
              </a:r>
            </a:p>
          </p:txBody>
        </p:sp>
        <p:sp>
          <p:nvSpPr>
            <p:cNvPr id="449" name="TextBox 448">
              <a:extLst>
                <a:ext uri="{FF2B5EF4-FFF2-40B4-BE49-F238E27FC236}">
                  <a16:creationId xmlns:a16="http://schemas.microsoft.com/office/drawing/2014/main" id="{F2A84AE8-49AD-463A-B677-A2B9A3C65E4B}"/>
                </a:ext>
              </a:extLst>
            </p:cNvPr>
            <p:cNvSpPr txBox="1"/>
            <p:nvPr/>
          </p:nvSpPr>
          <p:spPr>
            <a:xfrm>
              <a:off x="1924716" y="456595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60%</a:t>
              </a:r>
            </a:p>
          </p:txBody>
        </p:sp>
        <p:sp>
          <p:nvSpPr>
            <p:cNvPr id="450" name="TextBox 449">
              <a:extLst>
                <a:ext uri="{FF2B5EF4-FFF2-40B4-BE49-F238E27FC236}">
                  <a16:creationId xmlns:a16="http://schemas.microsoft.com/office/drawing/2014/main" id="{6F52D913-9DFB-42B4-8B25-CD499C2B6668}"/>
                </a:ext>
              </a:extLst>
            </p:cNvPr>
            <p:cNvSpPr txBox="1"/>
            <p:nvPr/>
          </p:nvSpPr>
          <p:spPr>
            <a:xfrm>
              <a:off x="1324880" y="3618703"/>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70%</a:t>
              </a:r>
            </a:p>
          </p:txBody>
        </p:sp>
        <p:sp>
          <p:nvSpPr>
            <p:cNvPr id="451" name="TextBox 450">
              <a:extLst>
                <a:ext uri="{FF2B5EF4-FFF2-40B4-BE49-F238E27FC236}">
                  <a16:creationId xmlns:a16="http://schemas.microsoft.com/office/drawing/2014/main" id="{0662D33A-5F46-494C-A54A-239C79EF9038}"/>
                </a:ext>
              </a:extLst>
            </p:cNvPr>
            <p:cNvSpPr txBox="1"/>
            <p:nvPr/>
          </p:nvSpPr>
          <p:spPr>
            <a:xfrm>
              <a:off x="1420907" y="241218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80%</a:t>
              </a:r>
            </a:p>
          </p:txBody>
        </p:sp>
        <p:sp>
          <p:nvSpPr>
            <p:cNvPr id="452" name="TextBox 451">
              <a:extLst>
                <a:ext uri="{FF2B5EF4-FFF2-40B4-BE49-F238E27FC236}">
                  <a16:creationId xmlns:a16="http://schemas.microsoft.com/office/drawing/2014/main" id="{AB9385E2-A5D9-4902-9AF7-3B949DB3CCC9}"/>
                </a:ext>
              </a:extLst>
            </p:cNvPr>
            <p:cNvSpPr txBox="1"/>
            <p:nvPr/>
          </p:nvSpPr>
          <p:spPr>
            <a:xfrm>
              <a:off x="2084944" y="1549119"/>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90%</a:t>
              </a:r>
            </a:p>
          </p:txBody>
        </p:sp>
      </p:grpSp>
      <p:sp>
        <p:nvSpPr>
          <p:cNvPr id="453" name="Freeform: Shape 452">
            <a:extLst>
              <a:ext uri="{FF2B5EF4-FFF2-40B4-BE49-F238E27FC236}">
                <a16:creationId xmlns:a16="http://schemas.microsoft.com/office/drawing/2014/main" id="{ABA492AD-27F0-4E49-BA3B-A9915039588B}"/>
              </a:ext>
            </a:extLst>
          </p:cNvPr>
          <p:cNvSpPr>
            <a:spLocks noChangeAspect="1"/>
          </p:cNvSpPr>
          <p:nvPr/>
        </p:nvSpPr>
        <p:spPr>
          <a:xfrm>
            <a:off x="7778878" y="1577761"/>
            <a:ext cx="2834640" cy="2926080"/>
          </a:xfrm>
          <a:custGeom>
            <a:avLst/>
            <a:gdLst>
              <a:gd name="connsiteX0" fmla="*/ 1417320 w 2834640"/>
              <a:gd name="connsiteY0" fmla="*/ 0 h 2926080"/>
              <a:gd name="connsiteX1" fmla="*/ 2834640 w 2834640"/>
              <a:gd name="connsiteY1" fmla="*/ 1463040 h 2926080"/>
              <a:gd name="connsiteX2" fmla="*/ 1417320 w 2834640"/>
              <a:gd name="connsiteY2" fmla="*/ 2926080 h 2926080"/>
              <a:gd name="connsiteX3" fmla="*/ 0 w 2834640"/>
              <a:gd name="connsiteY3" fmla="*/ 1463040 h 2926080"/>
              <a:gd name="connsiteX4" fmla="*/ 1417320 w 2834640"/>
              <a:gd name="connsiteY4" fmla="*/ 0 h 2926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640" h="2926080">
                <a:moveTo>
                  <a:pt x="1417320" y="0"/>
                </a:moveTo>
                <a:cubicBezTo>
                  <a:pt x="2200084" y="0"/>
                  <a:pt x="2834640" y="655025"/>
                  <a:pt x="2834640" y="1463040"/>
                </a:cubicBezTo>
                <a:cubicBezTo>
                  <a:pt x="2834640" y="2271055"/>
                  <a:pt x="2200084" y="2926080"/>
                  <a:pt x="1417320" y="2926080"/>
                </a:cubicBezTo>
                <a:cubicBezTo>
                  <a:pt x="634556" y="2926080"/>
                  <a:pt x="0" y="2271055"/>
                  <a:pt x="0" y="1463040"/>
                </a:cubicBezTo>
                <a:cubicBezTo>
                  <a:pt x="0" y="655025"/>
                  <a:pt x="634556" y="0"/>
                  <a:pt x="1417320"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54" name="TextBox 453">
            <a:extLst>
              <a:ext uri="{FF2B5EF4-FFF2-40B4-BE49-F238E27FC236}">
                <a16:creationId xmlns:a16="http://schemas.microsoft.com/office/drawing/2014/main" id="{F829FB3A-A632-47C0-A8F7-A6E441F22767}"/>
              </a:ext>
            </a:extLst>
          </p:cNvPr>
          <p:cNvSpPr txBox="1"/>
          <p:nvPr/>
        </p:nvSpPr>
        <p:spPr>
          <a:xfrm>
            <a:off x="7963200" y="1991761"/>
            <a:ext cx="2444680" cy="794064"/>
          </a:xfrm>
          <a:prstGeom prst="rect">
            <a:avLst/>
          </a:prstGeom>
          <a:noFill/>
        </p:spPr>
        <p:txBody>
          <a:bodyPr wrap="square" rtlCol="0">
            <a:spAutoFit/>
          </a:bodyPr>
          <a:lstStyle/>
          <a:p>
            <a:pPr algn="ctr" defTabSz="1219170">
              <a:spcBef>
                <a:spcPct val="20000"/>
              </a:spcBef>
              <a:defRPr/>
            </a:pPr>
            <a:r>
              <a:rPr lang="en-US" sz="2400" dirty="0">
                <a:solidFill>
                  <a:srgbClr val="56595E"/>
                </a:solidFill>
                <a:latin typeface="Bernard MT Condensed" panose="02050806060905020404" pitchFamily="18" charset="0"/>
              </a:rPr>
              <a:t>76%</a:t>
            </a:r>
          </a:p>
          <a:p>
            <a:pPr algn="ctr" defTabSz="1219170">
              <a:spcBef>
                <a:spcPct val="20000"/>
              </a:spcBef>
              <a:defRPr/>
            </a:pPr>
            <a:r>
              <a:rPr lang="en-US" sz="1600" dirty="0">
                <a:solidFill>
                  <a:srgbClr val="56595E"/>
                </a:solidFill>
                <a:latin typeface="Bernard MT Condensed" panose="02050806060905020404" pitchFamily="18" charset="0"/>
              </a:rPr>
              <a:t>LOREM IPSUM DOLOR</a:t>
            </a:r>
          </a:p>
          <a:p>
            <a:pPr algn="ctr" defTabSz="1219170">
              <a:spcBef>
                <a:spcPct val="20000"/>
              </a:spcBef>
              <a:defRPr/>
            </a:pPr>
            <a:endParaRPr lang="en-US" sz="200" b="1" dirty="0">
              <a:solidFill>
                <a:srgbClr val="56595E"/>
              </a:solidFill>
              <a:latin typeface="Candara" panose="020E0502030303020204" pitchFamily="34" charset="0"/>
            </a:endParaRPr>
          </a:p>
        </p:txBody>
      </p:sp>
      <p:grpSp>
        <p:nvGrpSpPr>
          <p:cNvPr id="455" name="Group 454">
            <a:extLst>
              <a:ext uri="{FF2B5EF4-FFF2-40B4-BE49-F238E27FC236}">
                <a16:creationId xmlns:a16="http://schemas.microsoft.com/office/drawing/2014/main" id="{9AA4C1E8-B16B-42CD-B8D9-92CE6AF1A32E}"/>
              </a:ext>
            </a:extLst>
          </p:cNvPr>
          <p:cNvGrpSpPr/>
          <p:nvPr/>
        </p:nvGrpSpPr>
        <p:grpSpPr>
          <a:xfrm rot="3300573">
            <a:off x="8588018" y="2496037"/>
            <a:ext cx="541361" cy="1135830"/>
            <a:chOff x="7569367" y="2548274"/>
            <a:chExt cx="541361" cy="1135830"/>
          </a:xfrm>
        </p:grpSpPr>
        <p:sp>
          <p:nvSpPr>
            <p:cNvPr id="456" name="Freeform: Shape 455">
              <a:extLst>
                <a:ext uri="{FF2B5EF4-FFF2-40B4-BE49-F238E27FC236}">
                  <a16:creationId xmlns:a16="http://schemas.microsoft.com/office/drawing/2014/main" id="{BB5ECB3A-3BAE-42C2-AD41-A32A7E6BE515}"/>
                </a:ext>
              </a:extLst>
            </p:cNvPr>
            <p:cNvSpPr>
              <a:spLocks/>
            </p:cNvSpPr>
            <p:nvPr/>
          </p:nvSpPr>
          <p:spPr>
            <a:xfrm rot="13128751">
              <a:off x="7569367" y="2548274"/>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57" name="Oval 456">
              <a:extLst>
                <a:ext uri="{FF2B5EF4-FFF2-40B4-BE49-F238E27FC236}">
                  <a16:creationId xmlns:a16="http://schemas.microsoft.com/office/drawing/2014/main" id="{75124E53-449E-45D8-B16E-93B11658AF06}"/>
                </a:ext>
              </a:extLst>
            </p:cNvPr>
            <p:cNvSpPr>
              <a:spLocks noChangeAspect="1"/>
            </p:cNvSpPr>
            <p:nvPr/>
          </p:nvSpPr>
          <p:spPr>
            <a:xfrm>
              <a:off x="7882128" y="2693718"/>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458" name="TextBox 457">
            <a:extLst>
              <a:ext uri="{FF2B5EF4-FFF2-40B4-BE49-F238E27FC236}">
                <a16:creationId xmlns:a16="http://schemas.microsoft.com/office/drawing/2014/main" id="{C591340C-A88E-40E3-9293-DC867ADF46B7}"/>
              </a:ext>
            </a:extLst>
          </p:cNvPr>
          <p:cNvSpPr txBox="1"/>
          <p:nvPr/>
        </p:nvSpPr>
        <p:spPr>
          <a:xfrm>
            <a:off x="7071234" y="5178349"/>
            <a:ext cx="4186252" cy="1384995"/>
          </a:xfrm>
          <a:prstGeom prst="rect">
            <a:avLst/>
          </a:prstGeom>
          <a:noFill/>
        </p:spPr>
        <p:txBody>
          <a:bodyPr wrap="square" rtlCol="0">
            <a:spAutoFit/>
          </a:bodyPr>
          <a:lstStyle/>
          <a:p>
            <a:pPr algn="ctr"/>
            <a:r>
              <a:rPr lang="en-US" sz="1600" dirty="0">
                <a:solidFill>
                  <a:srgbClr val="157EBF"/>
                </a:solidFill>
                <a:latin typeface="Bernard MT Condensed" panose="02050806060905020404" pitchFamily="18" charset="0"/>
              </a:rPr>
              <a:t>LOREM IPSUM DOLOR</a:t>
            </a: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0537554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5"/>
                                        </p:tgtEl>
                                        <p:attrNameLst>
                                          <p:attrName>style.visibility</p:attrName>
                                        </p:attrNameLst>
                                      </p:cBhvr>
                                      <p:to>
                                        <p:strVal val="visible"/>
                                      </p:to>
                                    </p:set>
                                    <p:animEffect transition="in" filter="wipe(left)">
                                      <p:cBhvr>
                                        <p:cTn id="7" dur="500"/>
                                        <p:tgtEl>
                                          <p:spTgt spid="3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53"/>
                                        </p:tgtEl>
                                        <p:attrNameLst>
                                          <p:attrName>style.visibility</p:attrName>
                                        </p:attrNameLst>
                                      </p:cBhvr>
                                      <p:to>
                                        <p:strVal val="visible"/>
                                      </p:to>
                                    </p:set>
                                    <p:anim calcmode="lin" valueType="num">
                                      <p:cBhvr>
                                        <p:cTn id="11" dur="750" fill="hold"/>
                                        <p:tgtEl>
                                          <p:spTgt spid="353"/>
                                        </p:tgtEl>
                                        <p:attrNameLst>
                                          <p:attrName>ppt_w</p:attrName>
                                        </p:attrNameLst>
                                      </p:cBhvr>
                                      <p:tavLst>
                                        <p:tav tm="0">
                                          <p:val>
                                            <p:fltVal val="0"/>
                                          </p:val>
                                        </p:tav>
                                        <p:tav tm="100000">
                                          <p:val>
                                            <p:strVal val="#ppt_w"/>
                                          </p:val>
                                        </p:tav>
                                      </p:tavLst>
                                    </p:anim>
                                    <p:anim calcmode="lin" valueType="num">
                                      <p:cBhvr>
                                        <p:cTn id="12" dur="750" fill="hold"/>
                                        <p:tgtEl>
                                          <p:spTgt spid="353"/>
                                        </p:tgtEl>
                                        <p:attrNameLst>
                                          <p:attrName>ppt_h</p:attrName>
                                        </p:attrNameLst>
                                      </p:cBhvr>
                                      <p:tavLst>
                                        <p:tav tm="0">
                                          <p:val>
                                            <p:fltVal val="0"/>
                                          </p:val>
                                        </p:tav>
                                        <p:tav tm="100000">
                                          <p:val>
                                            <p:strVal val="#ppt_h"/>
                                          </p:val>
                                        </p:tav>
                                      </p:tavLst>
                                    </p:anim>
                                    <p:animEffect transition="in" filter="fade">
                                      <p:cBhvr>
                                        <p:cTn id="13" dur="750"/>
                                        <p:tgtEl>
                                          <p:spTgt spid="353"/>
                                        </p:tgtEl>
                                      </p:cBhvr>
                                    </p:animEffect>
                                  </p:childTnLst>
                                </p:cTn>
                              </p:par>
                              <p:par>
                                <p:cTn id="14" presetID="53" presetClass="entr" presetSubtype="16"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750" fill="hold"/>
                                        <p:tgtEl>
                                          <p:spTgt spid="11"/>
                                        </p:tgtEl>
                                        <p:attrNameLst>
                                          <p:attrName>ppt_w</p:attrName>
                                        </p:attrNameLst>
                                      </p:cBhvr>
                                      <p:tavLst>
                                        <p:tav tm="0">
                                          <p:val>
                                            <p:fltVal val="0"/>
                                          </p:val>
                                        </p:tav>
                                        <p:tav tm="100000">
                                          <p:val>
                                            <p:strVal val="#ppt_w"/>
                                          </p:val>
                                        </p:tav>
                                      </p:tavLst>
                                    </p:anim>
                                    <p:anim calcmode="lin" valueType="num">
                                      <p:cBhvr>
                                        <p:cTn id="17" dur="750" fill="hold"/>
                                        <p:tgtEl>
                                          <p:spTgt spid="11"/>
                                        </p:tgtEl>
                                        <p:attrNameLst>
                                          <p:attrName>ppt_h</p:attrName>
                                        </p:attrNameLst>
                                      </p:cBhvr>
                                      <p:tavLst>
                                        <p:tav tm="0">
                                          <p:val>
                                            <p:fltVal val="0"/>
                                          </p:val>
                                        </p:tav>
                                        <p:tav tm="100000">
                                          <p:val>
                                            <p:strVal val="#ppt_h"/>
                                          </p:val>
                                        </p:tav>
                                      </p:tavLst>
                                    </p:anim>
                                    <p:animEffect transition="in" filter="fade">
                                      <p:cBhvr>
                                        <p:cTn id="18" dur="750"/>
                                        <p:tgtEl>
                                          <p:spTgt spid="11"/>
                                        </p:tgtEl>
                                      </p:cBhvr>
                                    </p:animEffect>
                                  </p:childTnLst>
                                </p:cTn>
                              </p:par>
                            </p:childTnLst>
                          </p:cTn>
                        </p:par>
                        <p:par>
                          <p:cTn id="19" fill="hold">
                            <p:stCondLst>
                              <p:cond delay="1250"/>
                            </p:stCondLst>
                            <p:childTnLst>
                              <p:par>
                                <p:cTn id="20" presetID="21" presetClass="entr" presetSubtype="1"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heel(1)">
                                      <p:cBhvr>
                                        <p:cTn id="22" dur="4000"/>
                                        <p:tgtEl>
                                          <p:spTgt spid="12"/>
                                        </p:tgtEl>
                                      </p:cBhvr>
                                    </p:animEffect>
                                  </p:childTnLst>
                                </p:cTn>
                              </p:par>
                            </p:childTnLst>
                          </p:cTn>
                        </p:par>
                        <p:par>
                          <p:cTn id="23" fill="hold">
                            <p:stCondLst>
                              <p:cond delay="5250"/>
                            </p:stCondLst>
                            <p:childTnLst>
                              <p:par>
                                <p:cTn id="24" presetID="42" presetClass="entr" presetSubtype="0" fill="hold" grpId="0" nodeType="afterEffect">
                                  <p:stCondLst>
                                    <p:cond delay="0"/>
                                  </p:stCondLst>
                                  <p:childTnLst>
                                    <p:set>
                                      <p:cBhvr>
                                        <p:cTn id="25" dur="1" fill="hold">
                                          <p:stCondLst>
                                            <p:cond delay="0"/>
                                          </p:stCondLst>
                                        </p:cTn>
                                        <p:tgtEl>
                                          <p:spTgt spid="350"/>
                                        </p:tgtEl>
                                        <p:attrNameLst>
                                          <p:attrName>style.visibility</p:attrName>
                                        </p:attrNameLst>
                                      </p:cBhvr>
                                      <p:to>
                                        <p:strVal val="visible"/>
                                      </p:to>
                                    </p:set>
                                    <p:animEffect transition="in" filter="fade">
                                      <p:cBhvr>
                                        <p:cTn id="26" dur="1000"/>
                                        <p:tgtEl>
                                          <p:spTgt spid="350"/>
                                        </p:tgtEl>
                                      </p:cBhvr>
                                    </p:animEffect>
                                    <p:anim calcmode="lin" valueType="num">
                                      <p:cBhvr>
                                        <p:cTn id="27" dur="1000" fill="hold"/>
                                        <p:tgtEl>
                                          <p:spTgt spid="350"/>
                                        </p:tgtEl>
                                        <p:attrNameLst>
                                          <p:attrName>ppt_x</p:attrName>
                                        </p:attrNameLst>
                                      </p:cBhvr>
                                      <p:tavLst>
                                        <p:tav tm="0">
                                          <p:val>
                                            <p:strVal val="#ppt_x"/>
                                          </p:val>
                                        </p:tav>
                                        <p:tav tm="100000">
                                          <p:val>
                                            <p:strVal val="#ppt_x"/>
                                          </p:val>
                                        </p:tav>
                                      </p:tavLst>
                                    </p:anim>
                                    <p:anim calcmode="lin" valueType="num">
                                      <p:cBhvr>
                                        <p:cTn id="28" dur="1000" fill="hold"/>
                                        <p:tgtEl>
                                          <p:spTgt spid="350"/>
                                        </p:tgtEl>
                                        <p:attrNameLst>
                                          <p:attrName>ppt_y</p:attrName>
                                        </p:attrNameLst>
                                      </p:cBhvr>
                                      <p:tavLst>
                                        <p:tav tm="0">
                                          <p:val>
                                            <p:strVal val="#ppt_y+.1"/>
                                          </p:val>
                                        </p:tav>
                                        <p:tav tm="100000">
                                          <p:val>
                                            <p:strVal val="#ppt_y"/>
                                          </p:val>
                                        </p:tav>
                                      </p:tavLst>
                                    </p:anim>
                                  </p:childTnLst>
                                </p:cTn>
                              </p:par>
                            </p:childTnLst>
                          </p:cTn>
                        </p:par>
                        <p:par>
                          <p:cTn id="29" fill="hold">
                            <p:stCondLst>
                              <p:cond delay="6250"/>
                            </p:stCondLst>
                            <p:childTnLst>
                              <p:par>
                                <p:cTn id="30" presetID="22" presetClass="entr" presetSubtype="1"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up)">
                                      <p:cBhvr>
                                        <p:cTn id="32" dur="500"/>
                                        <p:tgtEl>
                                          <p:spTgt spid="9"/>
                                        </p:tgtEl>
                                      </p:cBhvr>
                                    </p:animEffect>
                                  </p:childTnLst>
                                </p:cTn>
                              </p:par>
                            </p:childTnLst>
                          </p:cTn>
                        </p:par>
                        <p:par>
                          <p:cTn id="33" fill="hold">
                            <p:stCondLst>
                              <p:cond delay="6750"/>
                            </p:stCondLst>
                            <p:childTnLst>
                              <p:par>
                                <p:cTn id="34" presetID="42" presetClass="entr" presetSubtype="0" fill="hold" grpId="0" nodeType="afterEffect">
                                  <p:stCondLst>
                                    <p:cond delay="0"/>
                                  </p:stCondLst>
                                  <p:childTnLst>
                                    <p:set>
                                      <p:cBhvr>
                                        <p:cTn id="35" dur="1" fill="hold">
                                          <p:stCondLst>
                                            <p:cond delay="0"/>
                                          </p:stCondLst>
                                        </p:cTn>
                                        <p:tgtEl>
                                          <p:spTgt spid="354"/>
                                        </p:tgtEl>
                                        <p:attrNameLst>
                                          <p:attrName>style.visibility</p:attrName>
                                        </p:attrNameLst>
                                      </p:cBhvr>
                                      <p:to>
                                        <p:strVal val="visible"/>
                                      </p:to>
                                    </p:set>
                                    <p:animEffect transition="in" filter="fade">
                                      <p:cBhvr>
                                        <p:cTn id="36" dur="1000"/>
                                        <p:tgtEl>
                                          <p:spTgt spid="354"/>
                                        </p:tgtEl>
                                      </p:cBhvr>
                                    </p:animEffect>
                                    <p:anim calcmode="lin" valueType="num">
                                      <p:cBhvr>
                                        <p:cTn id="37" dur="1000" fill="hold"/>
                                        <p:tgtEl>
                                          <p:spTgt spid="354"/>
                                        </p:tgtEl>
                                        <p:attrNameLst>
                                          <p:attrName>ppt_x</p:attrName>
                                        </p:attrNameLst>
                                      </p:cBhvr>
                                      <p:tavLst>
                                        <p:tav tm="0">
                                          <p:val>
                                            <p:strVal val="#ppt_x"/>
                                          </p:val>
                                        </p:tav>
                                        <p:tav tm="100000">
                                          <p:val>
                                            <p:strVal val="#ppt_x"/>
                                          </p:val>
                                        </p:tav>
                                      </p:tavLst>
                                    </p:anim>
                                    <p:anim calcmode="lin" valueType="num">
                                      <p:cBhvr>
                                        <p:cTn id="38" dur="1000" fill="hold"/>
                                        <p:tgtEl>
                                          <p:spTgt spid="354"/>
                                        </p:tgtEl>
                                        <p:attrNameLst>
                                          <p:attrName>ppt_y</p:attrName>
                                        </p:attrNameLst>
                                      </p:cBhvr>
                                      <p:tavLst>
                                        <p:tav tm="0">
                                          <p:val>
                                            <p:strVal val="#ppt_y+.1"/>
                                          </p:val>
                                        </p:tav>
                                        <p:tav tm="100000">
                                          <p:val>
                                            <p:strVal val="#ppt_y"/>
                                          </p:val>
                                        </p:tav>
                                      </p:tavLst>
                                    </p:anim>
                                  </p:childTnLst>
                                </p:cTn>
                              </p:par>
                            </p:childTnLst>
                          </p:cTn>
                        </p:par>
                        <p:par>
                          <p:cTn id="39" fill="hold">
                            <p:stCondLst>
                              <p:cond delay="7750"/>
                            </p:stCondLst>
                            <p:childTnLst>
                              <p:par>
                                <p:cTn id="40" presetID="53" presetClass="entr" presetSubtype="16" fill="hold" grpId="0" nodeType="afterEffect">
                                  <p:stCondLst>
                                    <p:cond delay="0"/>
                                  </p:stCondLst>
                                  <p:childTnLst>
                                    <p:set>
                                      <p:cBhvr>
                                        <p:cTn id="41" dur="1" fill="hold">
                                          <p:stCondLst>
                                            <p:cond delay="0"/>
                                          </p:stCondLst>
                                        </p:cTn>
                                        <p:tgtEl>
                                          <p:spTgt spid="453"/>
                                        </p:tgtEl>
                                        <p:attrNameLst>
                                          <p:attrName>style.visibility</p:attrName>
                                        </p:attrNameLst>
                                      </p:cBhvr>
                                      <p:to>
                                        <p:strVal val="visible"/>
                                      </p:to>
                                    </p:set>
                                    <p:anim calcmode="lin" valueType="num">
                                      <p:cBhvr>
                                        <p:cTn id="42" dur="750" fill="hold"/>
                                        <p:tgtEl>
                                          <p:spTgt spid="453"/>
                                        </p:tgtEl>
                                        <p:attrNameLst>
                                          <p:attrName>ppt_w</p:attrName>
                                        </p:attrNameLst>
                                      </p:cBhvr>
                                      <p:tavLst>
                                        <p:tav tm="0">
                                          <p:val>
                                            <p:fltVal val="0"/>
                                          </p:val>
                                        </p:tav>
                                        <p:tav tm="100000">
                                          <p:val>
                                            <p:strVal val="#ppt_w"/>
                                          </p:val>
                                        </p:tav>
                                      </p:tavLst>
                                    </p:anim>
                                    <p:anim calcmode="lin" valueType="num">
                                      <p:cBhvr>
                                        <p:cTn id="43" dur="750" fill="hold"/>
                                        <p:tgtEl>
                                          <p:spTgt spid="453"/>
                                        </p:tgtEl>
                                        <p:attrNameLst>
                                          <p:attrName>ppt_h</p:attrName>
                                        </p:attrNameLst>
                                      </p:cBhvr>
                                      <p:tavLst>
                                        <p:tav tm="0">
                                          <p:val>
                                            <p:fltVal val="0"/>
                                          </p:val>
                                        </p:tav>
                                        <p:tav tm="100000">
                                          <p:val>
                                            <p:strVal val="#ppt_h"/>
                                          </p:val>
                                        </p:tav>
                                      </p:tavLst>
                                    </p:anim>
                                    <p:animEffect transition="in" filter="fade">
                                      <p:cBhvr>
                                        <p:cTn id="44" dur="750"/>
                                        <p:tgtEl>
                                          <p:spTgt spid="453"/>
                                        </p:tgtEl>
                                      </p:cBhvr>
                                    </p:animEffect>
                                  </p:childTnLst>
                                </p:cTn>
                              </p:par>
                              <p:par>
                                <p:cTn id="45" presetID="53" presetClass="entr" presetSubtype="16" fill="hold" nodeType="withEffect">
                                  <p:stCondLst>
                                    <p:cond delay="0"/>
                                  </p:stCondLst>
                                  <p:childTnLst>
                                    <p:set>
                                      <p:cBhvr>
                                        <p:cTn id="46" dur="1" fill="hold">
                                          <p:stCondLst>
                                            <p:cond delay="0"/>
                                          </p:stCondLst>
                                        </p:cTn>
                                        <p:tgtEl>
                                          <p:spTgt spid="443"/>
                                        </p:tgtEl>
                                        <p:attrNameLst>
                                          <p:attrName>style.visibility</p:attrName>
                                        </p:attrNameLst>
                                      </p:cBhvr>
                                      <p:to>
                                        <p:strVal val="visible"/>
                                      </p:to>
                                    </p:set>
                                    <p:anim calcmode="lin" valueType="num">
                                      <p:cBhvr>
                                        <p:cTn id="47" dur="750" fill="hold"/>
                                        <p:tgtEl>
                                          <p:spTgt spid="443"/>
                                        </p:tgtEl>
                                        <p:attrNameLst>
                                          <p:attrName>ppt_w</p:attrName>
                                        </p:attrNameLst>
                                      </p:cBhvr>
                                      <p:tavLst>
                                        <p:tav tm="0">
                                          <p:val>
                                            <p:fltVal val="0"/>
                                          </p:val>
                                        </p:tav>
                                        <p:tav tm="100000">
                                          <p:val>
                                            <p:strVal val="#ppt_w"/>
                                          </p:val>
                                        </p:tav>
                                      </p:tavLst>
                                    </p:anim>
                                    <p:anim calcmode="lin" valueType="num">
                                      <p:cBhvr>
                                        <p:cTn id="48" dur="750" fill="hold"/>
                                        <p:tgtEl>
                                          <p:spTgt spid="443"/>
                                        </p:tgtEl>
                                        <p:attrNameLst>
                                          <p:attrName>ppt_h</p:attrName>
                                        </p:attrNameLst>
                                      </p:cBhvr>
                                      <p:tavLst>
                                        <p:tav tm="0">
                                          <p:val>
                                            <p:fltVal val="0"/>
                                          </p:val>
                                        </p:tav>
                                        <p:tav tm="100000">
                                          <p:val>
                                            <p:strVal val="#ppt_h"/>
                                          </p:val>
                                        </p:tav>
                                      </p:tavLst>
                                    </p:anim>
                                    <p:animEffect transition="in" filter="fade">
                                      <p:cBhvr>
                                        <p:cTn id="49" dur="750"/>
                                        <p:tgtEl>
                                          <p:spTgt spid="443"/>
                                        </p:tgtEl>
                                      </p:cBhvr>
                                    </p:animEffect>
                                  </p:childTnLst>
                                </p:cTn>
                              </p:par>
                            </p:childTnLst>
                          </p:cTn>
                        </p:par>
                        <p:par>
                          <p:cTn id="50" fill="hold">
                            <p:stCondLst>
                              <p:cond delay="8500"/>
                            </p:stCondLst>
                            <p:childTnLst>
                              <p:par>
                                <p:cTn id="51" presetID="21" presetClass="entr" presetSubtype="1" fill="hold" nodeType="afterEffect">
                                  <p:stCondLst>
                                    <p:cond delay="0"/>
                                  </p:stCondLst>
                                  <p:childTnLst>
                                    <p:set>
                                      <p:cBhvr>
                                        <p:cTn id="52" dur="1" fill="hold">
                                          <p:stCondLst>
                                            <p:cond delay="0"/>
                                          </p:stCondLst>
                                        </p:cTn>
                                        <p:tgtEl>
                                          <p:spTgt spid="209"/>
                                        </p:tgtEl>
                                        <p:attrNameLst>
                                          <p:attrName>style.visibility</p:attrName>
                                        </p:attrNameLst>
                                      </p:cBhvr>
                                      <p:to>
                                        <p:strVal val="visible"/>
                                      </p:to>
                                    </p:set>
                                    <p:animEffect transition="in" filter="wheel(1)">
                                      <p:cBhvr>
                                        <p:cTn id="53" dur="4000"/>
                                        <p:tgtEl>
                                          <p:spTgt spid="209"/>
                                        </p:tgtEl>
                                      </p:cBhvr>
                                    </p:animEffect>
                                  </p:childTnLst>
                                </p:cTn>
                              </p:par>
                            </p:childTnLst>
                          </p:cTn>
                        </p:par>
                        <p:par>
                          <p:cTn id="54" fill="hold">
                            <p:stCondLst>
                              <p:cond delay="12500"/>
                            </p:stCondLst>
                            <p:childTnLst>
                              <p:par>
                                <p:cTn id="55" presetID="42" presetClass="entr" presetSubtype="0" fill="hold" grpId="0"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fade">
                                      <p:cBhvr>
                                        <p:cTn id="57" dur="1000"/>
                                        <p:tgtEl>
                                          <p:spTgt spid="454"/>
                                        </p:tgtEl>
                                      </p:cBhvr>
                                    </p:animEffect>
                                    <p:anim calcmode="lin" valueType="num">
                                      <p:cBhvr>
                                        <p:cTn id="58" dur="1000" fill="hold"/>
                                        <p:tgtEl>
                                          <p:spTgt spid="454"/>
                                        </p:tgtEl>
                                        <p:attrNameLst>
                                          <p:attrName>ppt_x</p:attrName>
                                        </p:attrNameLst>
                                      </p:cBhvr>
                                      <p:tavLst>
                                        <p:tav tm="0">
                                          <p:val>
                                            <p:strVal val="#ppt_x"/>
                                          </p:val>
                                        </p:tav>
                                        <p:tav tm="100000">
                                          <p:val>
                                            <p:strVal val="#ppt_x"/>
                                          </p:val>
                                        </p:tav>
                                      </p:tavLst>
                                    </p:anim>
                                    <p:anim calcmode="lin" valueType="num">
                                      <p:cBhvr>
                                        <p:cTn id="59" dur="1000" fill="hold"/>
                                        <p:tgtEl>
                                          <p:spTgt spid="454"/>
                                        </p:tgtEl>
                                        <p:attrNameLst>
                                          <p:attrName>ppt_y</p:attrName>
                                        </p:attrNameLst>
                                      </p:cBhvr>
                                      <p:tavLst>
                                        <p:tav tm="0">
                                          <p:val>
                                            <p:strVal val="#ppt_y+.1"/>
                                          </p:val>
                                        </p:tav>
                                        <p:tav tm="100000">
                                          <p:val>
                                            <p:strVal val="#ppt_y"/>
                                          </p:val>
                                        </p:tav>
                                      </p:tavLst>
                                    </p:anim>
                                  </p:childTnLst>
                                </p:cTn>
                              </p:par>
                            </p:childTnLst>
                          </p:cTn>
                        </p:par>
                        <p:par>
                          <p:cTn id="60" fill="hold">
                            <p:stCondLst>
                              <p:cond delay="13500"/>
                            </p:stCondLst>
                            <p:childTnLst>
                              <p:par>
                                <p:cTn id="61" presetID="22" presetClass="entr" presetSubtype="2" fill="hold" nodeType="afterEffect">
                                  <p:stCondLst>
                                    <p:cond delay="0"/>
                                  </p:stCondLst>
                                  <p:childTnLst>
                                    <p:set>
                                      <p:cBhvr>
                                        <p:cTn id="62" dur="1" fill="hold">
                                          <p:stCondLst>
                                            <p:cond delay="0"/>
                                          </p:stCondLst>
                                        </p:cTn>
                                        <p:tgtEl>
                                          <p:spTgt spid="455"/>
                                        </p:tgtEl>
                                        <p:attrNameLst>
                                          <p:attrName>style.visibility</p:attrName>
                                        </p:attrNameLst>
                                      </p:cBhvr>
                                      <p:to>
                                        <p:strVal val="visible"/>
                                      </p:to>
                                    </p:set>
                                    <p:animEffect transition="in" filter="wipe(right)">
                                      <p:cBhvr>
                                        <p:cTn id="63" dur="500"/>
                                        <p:tgtEl>
                                          <p:spTgt spid="455"/>
                                        </p:tgtEl>
                                      </p:cBhvr>
                                    </p:animEffect>
                                  </p:childTnLst>
                                </p:cTn>
                              </p:par>
                            </p:childTnLst>
                          </p:cTn>
                        </p:par>
                        <p:par>
                          <p:cTn id="64" fill="hold">
                            <p:stCondLst>
                              <p:cond delay="14000"/>
                            </p:stCondLst>
                            <p:childTnLst>
                              <p:par>
                                <p:cTn id="65" presetID="42" presetClass="entr" presetSubtype="0" fill="hold" grpId="0" nodeType="afterEffect">
                                  <p:stCondLst>
                                    <p:cond delay="0"/>
                                  </p:stCondLst>
                                  <p:childTnLst>
                                    <p:set>
                                      <p:cBhvr>
                                        <p:cTn id="66" dur="1" fill="hold">
                                          <p:stCondLst>
                                            <p:cond delay="0"/>
                                          </p:stCondLst>
                                        </p:cTn>
                                        <p:tgtEl>
                                          <p:spTgt spid="458"/>
                                        </p:tgtEl>
                                        <p:attrNameLst>
                                          <p:attrName>style.visibility</p:attrName>
                                        </p:attrNameLst>
                                      </p:cBhvr>
                                      <p:to>
                                        <p:strVal val="visible"/>
                                      </p:to>
                                    </p:set>
                                    <p:animEffect transition="in" filter="fade">
                                      <p:cBhvr>
                                        <p:cTn id="67" dur="1000"/>
                                        <p:tgtEl>
                                          <p:spTgt spid="458"/>
                                        </p:tgtEl>
                                      </p:cBhvr>
                                    </p:animEffect>
                                    <p:anim calcmode="lin" valueType="num">
                                      <p:cBhvr>
                                        <p:cTn id="68" dur="1000" fill="hold"/>
                                        <p:tgtEl>
                                          <p:spTgt spid="458"/>
                                        </p:tgtEl>
                                        <p:attrNameLst>
                                          <p:attrName>ppt_x</p:attrName>
                                        </p:attrNameLst>
                                      </p:cBhvr>
                                      <p:tavLst>
                                        <p:tav tm="0">
                                          <p:val>
                                            <p:strVal val="#ppt_x"/>
                                          </p:val>
                                        </p:tav>
                                        <p:tav tm="100000">
                                          <p:val>
                                            <p:strVal val="#ppt_x"/>
                                          </p:val>
                                        </p:tav>
                                      </p:tavLst>
                                    </p:anim>
                                    <p:anim calcmode="lin" valueType="num">
                                      <p:cBhvr>
                                        <p:cTn id="69" dur="1000" fill="hold"/>
                                        <p:tgtEl>
                                          <p:spTgt spid="4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350" grpId="0"/>
      <p:bldP spid="354" grpId="0"/>
      <p:bldP spid="355" grpId="0"/>
      <p:bldP spid="453" grpId="0" animBg="1"/>
      <p:bldP spid="454" grpId="0"/>
      <p:bldP spid="45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5E49CACF-6D48-4D0C-976C-E9F0BC91FBFB}"/>
              </a:ext>
            </a:extLst>
          </p:cNvPr>
          <p:cNvSpPr/>
          <p:nvPr/>
        </p:nvSpPr>
        <p:spPr>
          <a:xfrm>
            <a:off x="1143000"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721C38B-74FF-4E2B-89B8-A29C81E8498F}"/>
              </a:ext>
            </a:extLst>
          </p:cNvPr>
          <p:cNvSpPr/>
          <p:nvPr/>
        </p:nvSpPr>
        <p:spPr>
          <a:xfrm>
            <a:off x="6111239"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7E9928D-3A2D-4C13-9BEC-3185D82B1BFE}"/>
              </a:ext>
            </a:extLst>
          </p:cNvPr>
          <p:cNvSpPr/>
          <p:nvPr/>
        </p:nvSpPr>
        <p:spPr>
          <a:xfrm>
            <a:off x="1143000" y="3870960"/>
            <a:ext cx="9845039" cy="2682240"/>
          </a:xfrm>
          <a:custGeom>
            <a:avLst/>
            <a:gdLst>
              <a:gd name="connsiteX0" fmla="*/ 0 w 9845039"/>
              <a:gd name="connsiteY0" fmla="*/ 0 h 2682240"/>
              <a:gd name="connsiteX1" fmla="*/ 1859279 w 9845039"/>
              <a:gd name="connsiteY1" fmla="*/ 0 h 2682240"/>
              <a:gd name="connsiteX2" fmla="*/ 2453637 w 9845039"/>
              <a:gd name="connsiteY2" fmla="*/ 594360 h 2682240"/>
              <a:gd name="connsiteX3" fmla="*/ 3047996 w 9845039"/>
              <a:gd name="connsiteY3" fmla="*/ 0 h 2682240"/>
              <a:gd name="connsiteX4" fmla="*/ 6831578 w 9845039"/>
              <a:gd name="connsiteY4" fmla="*/ 0 h 2682240"/>
              <a:gd name="connsiteX5" fmla="*/ 6830567 w 9845039"/>
              <a:gd name="connsiteY5" fmla="*/ 10031 h 2682240"/>
              <a:gd name="connsiteX6" fmla="*/ 7424925 w 9845039"/>
              <a:gd name="connsiteY6" fmla="*/ 604391 h 2682240"/>
              <a:gd name="connsiteX7" fmla="*/ 8019283 w 9845039"/>
              <a:gd name="connsiteY7" fmla="*/ 10031 h 2682240"/>
              <a:gd name="connsiteX8" fmla="*/ 8018272 w 9845039"/>
              <a:gd name="connsiteY8" fmla="*/ 0 h 2682240"/>
              <a:gd name="connsiteX9" fmla="*/ 9845039 w 9845039"/>
              <a:gd name="connsiteY9" fmla="*/ 0 h 2682240"/>
              <a:gd name="connsiteX10" fmla="*/ 9845039 w 9845039"/>
              <a:gd name="connsiteY10" fmla="*/ 2682240 h 2682240"/>
              <a:gd name="connsiteX11" fmla="*/ 0 w 9845039"/>
              <a:gd name="connsiteY11" fmla="*/ 2682240 h 268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45039" h="2682240">
                <a:moveTo>
                  <a:pt x="0" y="0"/>
                </a:moveTo>
                <a:lnTo>
                  <a:pt x="1859279" y="0"/>
                </a:lnTo>
                <a:cubicBezTo>
                  <a:pt x="1859279" y="328256"/>
                  <a:pt x="2125383" y="594360"/>
                  <a:pt x="2453637" y="594360"/>
                </a:cubicBezTo>
                <a:cubicBezTo>
                  <a:pt x="2781892" y="594360"/>
                  <a:pt x="3047996" y="328256"/>
                  <a:pt x="3047996" y="0"/>
                </a:cubicBezTo>
                <a:lnTo>
                  <a:pt x="6831578" y="0"/>
                </a:lnTo>
                <a:lnTo>
                  <a:pt x="6830567" y="10031"/>
                </a:lnTo>
                <a:cubicBezTo>
                  <a:pt x="6830567" y="338287"/>
                  <a:pt x="7096670" y="604391"/>
                  <a:pt x="7424925" y="604391"/>
                </a:cubicBezTo>
                <a:cubicBezTo>
                  <a:pt x="7753180" y="604391"/>
                  <a:pt x="8019283" y="338287"/>
                  <a:pt x="8019283" y="10031"/>
                </a:cubicBezTo>
                <a:lnTo>
                  <a:pt x="8018272" y="0"/>
                </a:lnTo>
                <a:lnTo>
                  <a:pt x="9845039" y="0"/>
                </a:lnTo>
                <a:lnTo>
                  <a:pt x="9845039" y="2682240"/>
                </a:lnTo>
                <a:lnTo>
                  <a:pt x="0" y="268224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EE0C4EE-A1FD-4733-9EED-F77590F3EA37}"/>
              </a:ext>
            </a:extLst>
          </p:cNvPr>
          <p:cNvSpPr txBox="1"/>
          <p:nvPr/>
        </p:nvSpPr>
        <p:spPr>
          <a:xfrm>
            <a:off x="1310637"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48BCE7E5-8E13-4CB2-A4BF-654C610A4ADE}"/>
              </a:ext>
            </a:extLst>
          </p:cNvPr>
          <p:cNvSpPr txBox="1"/>
          <p:nvPr/>
        </p:nvSpPr>
        <p:spPr>
          <a:xfrm>
            <a:off x="6263639"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BD0CD030-56A8-4389-AB7F-98E5672D3E67}"/>
              </a:ext>
            </a:extLst>
          </p:cNvPr>
          <p:cNvSpPr txBox="1"/>
          <p:nvPr/>
        </p:nvSpPr>
        <p:spPr>
          <a:xfrm>
            <a:off x="1542629" y="4545319"/>
            <a:ext cx="8680015" cy="1723549"/>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 .</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52D422BF-55C5-47A7-82D7-4280F9D6EF06}"/>
              </a:ext>
            </a:extLst>
          </p:cNvPr>
          <p:cNvGrpSpPr/>
          <p:nvPr/>
        </p:nvGrpSpPr>
        <p:grpSpPr>
          <a:xfrm>
            <a:off x="8019288" y="3322320"/>
            <a:ext cx="1097276" cy="1097280"/>
            <a:chOff x="8019288" y="3322320"/>
            <a:chExt cx="1097276" cy="1097280"/>
          </a:xfrm>
        </p:grpSpPr>
        <p:grpSp>
          <p:nvGrpSpPr>
            <p:cNvPr id="11" name="Group 10">
              <a:extLst>
                <a:ext uri="{FF2B5EF4-FFF2-40B4-BE49-F238E27FC236}">
                  <a16:creationId xmlns:a16="http://schemas.microsoft.com/office/drawing/2014/main" id="{DE254C5A-2932-4B69-BAD7-4BE57B6E2295}"/>
                </a:ext>
              </a:extLst>
            </p:cNvPr>
            <p:cNvGrpSpPr>
              <a:grpSpLocks noChangeAspect="1"/>
            </p:cNvGrpSpPr>
            <p:nvPr/>
          </p:nvGrpSpPr>
          <p:grpSpPr>
            <a:xfrm>
              <a:off x="8019288" y="3322320"/>
              <a:ext cx="1097276" cy="1097280"/>
              <a:chOff x="3241866" y="1103796"/>
              <a:chExt cx="4627785" cy="4627785"/>
            </a:xfrm>
            <a:effectLst>
              <a:outerShdw blurRad="50800" dist="38100" dir="2700000" algn="tl" rotWithShape="0">
                <a:prstClr val="black">
                  <a:alpha val="40000"/>
                </a:prstClr>
              </a:outerShdw>
            </a:effectLst>
          </p:grpSpPr>
          <p:sp>
            <p:nvSpPr>
              <p:cNvPr id="12" name="Oval 11">
                <a:extLst>
                  <a:ext uri="{FF2B5EF4-FFF2-40B4-BE49-F238E27FC236}">
                    <a16:creationId xmlns:a16="http://schemas.microsoft.com/office/drawing/2014/main" id="{4E4D4704-1E9E-4BAF-8D24-59A0EB3E3C0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BC5CB9-7084-4302-BF78-C0C3A3D01FAA}"/>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Box 22">
              <a:extLst>
                <a:ext uri="{FF2B5EF4-FFF2-40B4-BE49-F238E27FC236}">
                  <a16:creationId xmlns:a16="http://schemas.microsoft.com/office/drawing/2014/main" id="{2DB332F0-1831-4D76-BC6D-32EABE890344}"/>
                </a:ext>
              </a:extLst>
            </p:cNvPr>
            <p:cNvSpPr txBox="1"/>
            <p:nvPr/>
          </p:nvSpPr>
          <p:spPr>
            <a:xfrm>
              <a:off x="8186733"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02</a:t>
              </a:r>
            </a:p>
          </p:txBody>
        </p:sp>
      </p:grpSp>
      <p:grpSp>
        <p:nvGrpSpPr>
          <p:cNvPr id="4" name="Group 3">
            <a:extLst>
              <a:ext uri="{FF2B5EF4-FFF2-40B4-BE49-F238E27FC236}">
                <a16:creationId xmlns:a16="http://schemas.microsoft.com/office/drawing/2014/main" id="{BA74513B-16CA-4255-AB9C-74E6FAACDFFA}"/>
              </a:ext>
            </a:extLst>
          </p:cNvPr>
          <p:cNvGrpSpPr/>
          <p:nvPr/>
        </p:nvGrpSpPr>
        <p:grpSpPr>
          <a:xfrm>
            <a:off x="3048000" y="3322320"/>
            <a:ext cx="1097276" cy="1097280"/>
            <a:chOff x="3048000" y="3322320"/>
            <a:chExt cx="1097276" cy="1097280"/>
          </a:xfrm>
        </p:grpSpPr>
        <p:grpSp>
          <p:nvGrpSpPr>
            <p:cNvPr id="8" name="Group 7">
              <a:extLst>
                <a:ext uri="{FF2B5EF4-FFF2-40B4-BE49-F238E27FC236}">
                  <a16:creationId xmlns:a16="http://schemas.microsoft.com/office/drawing/2014/main" id="{D1BAA342-A27A-432F-BE5E-2C86A66A5ACE}"/>
                </a:ext>
              </a:extLst>
            </p:cNvPr>
            <p:cNvGrpSpPr>
              <a:grpSpLocks noChangeAspect="1"/>
            </p:cNvGrpSpPr>
            <p:nvPr/>
          </p:nvGrpSpPr>
          <p:grpSpPr>
            <a:xfrm>
              <a:off x="3048000" y="3322320"/>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0C2E9CD2-AB5D-4BFC-83CB-5F5E8E5976D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6F4F832-8FA4-4A8D-B46E-F2A5AB8E74D4}"/>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0CE654A0-0653-453C-BA8D-E11046485C0C}"/>
                </a:ext>
              </a:extLst>
            </p:cNvPr>
            <p:cNvSpPr txBox="1"/>
            <p:nvPr/>
          </p:nvSpPr>
          <p:spPr>
            <a:xfrm>
              <a:off x="3200208"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01</a:t>
              </a:r>
            </a:p>
          </p:txBody>
        </p:sp>
      </p:grpSp>
    </p:spTree>
    <p:extLst>
      <p:ext uri="{BB962C8B-B14F-4D97-AF65-F5344CB8AC3E}">
        <p14:creationId xmlns:p14="http://schemas.microsoft.com/office/powerpoint/2010/main" val="101587606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19" grpId="0" animBg="1"/>
      <p:bldP spid="20" grpId="0"/>
      <p:bldP spid="21" grpId="0"/>
      <p:bldP spid="24"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38C90680-A815-4676-A3F8-75EB815DE791}"/>
              </a:ext>
            </a:extLst>
          </p:cNvPr>
          <p:cNvSpPr/>
          <p:nvPr/>
        </p:nvSpPr>
        <p:spPr>
          <a:xfrm>
            <a:off x="1244754"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4994 h 4846320"/>
              <a:gd name="connsiteX3" fmla="*/ 2311868 w 2377440"/>
              <a:gd name="connsiteY3" fmla="*/ 781604 h 4846320"/>
              <a:gd name="connsiteX4" fmla="*/ 1800788 w 2377440"/>
              <a:gd name="connsiteY4" fmla="*/ 1408680 h 4846320"/>
              <a:gd name="connsiteX5" fmla="*/ 2311868 w 2377440"/>
              <a:gd name="connsiteY5" fmla="*/ 2035756 h 4846320"/>
              <a:gd name="connsiteX6" fmla="*/ 2377440 w 2377440"/>
              <a:gd name="connsiteY6" fmla="*/ 2042366 h 4846320"/>
              <a:gd name="connsiteX7" fmla="*/ 2377440 w 2377440"/>
              <a:gd name="connsiteY7" fmla="*/ 4846320 h 4846320"/>
              <a:gd name="connsiteX8" fmla="*/ 0 w 2377440"/>
              <a:gd name="connsiteY8" fmla="*/ 484632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774994"/>
                </a:lnTo>
                <a:lnTo>
                  <a:pt x="2311868" y="781604"/>
                </a:lnTo>
                <a:cubicBezTo>
                  <a:pt x="2020196" y="841290"/>
                  <a:pt x="1800788" y="1099362"/>
                  <a:pt x="1800788" y="1408680"/>
                </a:cubicBezTo>
                <a:cubicBezTo>
                  <a:pt x="1800788" y="1717998"/>
                  <a:pt x="2020196" y="1976071"/>
                  <a:pt x="2311868" y="2035756"/>
                </a:cubicBezTo>
                <a:lnTo>
                  <a:pt x="2377440" y="2042366"/>
                </a:lnTo>
                <a:lnTo>
                  <a:pt x="2377440" y="4846320"/>
                </a:lnTo>
                <a:lnTo>
                  <a:pt x="0" y="4846320"/>
                </a:lnTo>
                <a:close/>
              </a:path>
            </a:pathLst>
          </a:cu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F81C0AB-8845-4430-B7EA-63CD8FD94ED1}"/>
              </a:ext>
            </a:extLst>
          </p:cNvPr>
          <p:cNvSpPr/>
          <p:nvPr/>
        </p:nvSpPr>
        <p:spPr>
          <a:xfrm>
            <a:off x="3749038" y="1508760"/>
            <a:ext cx="2377440" cy="4846320"/>
          </a:xfrm>
          <a:custGeom>
            <a:avLst/>
            <a:gdLst>
              <a:gd name="connsiteX0" fmla="*/ 0 w 2377440"/>
              <a:gd name="connsiteY0" fmla="*/ 0 h 4846320"/>
              <a:gd name="connsiteX1" fmla="*/ 2377440 w 2377440"/>
              <a:gd name="connsiteY1" fmla="*/ 0 h 4846320"/>
              <a:gd name="connsiteX2" fmla="*/ 2377440 w 2377440"/>
              <a:gd name="connsiteY2" fmla="*/ 774801 h 4846320"/>
              <a:gd name="connsiteX3" fmla="*/ 2311868 w 2377440"/>
              <a:gd name="connsiteY3" fmla="*/ 781411 h 4846320"/>
              <a:gd name="connsiteX4" fmla="*/ 1800788 w 2377440"/>
              <a:gd name="connsiteY4" fmla="*/ 1408487 h 4846320"/>
              <a:gd name="connsiteX5" fmla="*/ 2311868 w 2377440"/>
              <a:gd name="connsiteY5" fmla="*/ 2035563 h 4846320"/>
              <a:gd name="connsiteX6" fmla="*/ 2377440 w 2377440"/>
              <a:gd name="connsiteY6" fmla="*/ 2042173 h 4846320"/>
              <a:gd name="connsiteX7" fmla="*/ 2377440 w 2377440"/>
              <a:gd name="connsiteY7" fmla="*/ 4846320 h 4846320"/>
              <a:gd name="connsiteX8" fmla="*/ 0 w 2377440"/>
              <a:gd name="connsiteY8" fmla="*/ 4846320 h 4846320"/>
              <a:gd name="connsiteX9" fmla="*/ 0 w 2377440"/>
              <a:gd name="connsiteY9" fmla="*/ 2042174 h 4846320"/>
              <a:gd name="connsiteX10" fmla="*/ 65580 w 2377440"/>
              <a:gd name="connsiteY10" fmla="*/ 2035563 h 4846320"/>
              <a:gd name="connsiteX11" fmla="*/ 576660 w 2377440"/>
              <a:gd name="connsiteY11" fmla="*/ 1408487 h 4846320"/>
              <a:gd name="connsiteX12" fmla="*/ 65580 w 2377440"/>
              <a:gd name="connsiteY12" fmla="*/ 781411 h 4846320"/>
              <a:gd name="connsiteX13" fmla="*/ 0 w 2377440"/>
              <a:gd name="connsiteY13" fmla="*/ 77480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4801"/>
                </a:lnTo>
                <a:lnTo>
                  <a:pt x="2311868" y="781411"/>
                </a:lnTo>
                <a:cubicBezTo>
                  <a:pt x="2020196" y="841097"/>
                  <a:pt x="1800788" y="1099169"/>
                  <a:pt x="1800788" y="1408487"/>
                </a:cubicBezTo>
                <a:cubicBezTo>
                  <a:pt x="1800788" y="1717805"/>
                  <a:pt x="2020196" y="1975878"/>
                  <a:pt x="2311868" y="2035563"/>
                </a:cubicBezTo>
                <a:lnTo>
                  <a:pt x="2377440" y="2042173"/>
                </a:lnTo>
                <a:lnTo>
                  <a:pt x="2377440" y="4846320"/>
                </a:lnTo>
                <a:lnTo>
                  <a:pt x="0" y="4846320"/>
                </a:lnTo>
                <a:lnTo>
                  <a:pt x="0" y="2042174"/>
                </a:lnTo>
                <a:lnTo>
                  <a:pt x="65580" y="2035563"/>
                </a:lnTo>
                <a:cubicBezTo>
                  <a:pt x="357253" y="1975878"/>
                  <a:pt x="576660" y="1717805"/>
                  <a:pt x="576660" y="1408487"/>
                </a:cubicBezTo>
                <a:cubicBezTo>
                  <a:pt x="576660" y="1099169"/>
                  <a:pt x="357253" y="841097"/>
                  <a:pt x="65580" y="781411"/>
                </a:cubicBezTo>
                <a:lnTo>
                  <a:pt x="0" y="774800"/>
                </a:lnTo>
                <a:close/>
              </a:path>
            </a:pathLst>
          </a:custGeom>
          <a:solidFill>
            <a:srgbClr val="239B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43C2470-88B3-42DE-B7F6-35E713DDB0CB}"/>
              </a:ext>
            </a:extLst>
          </p:cNvPr>
          <p:cNvSpPr/>
          <p:nvPr/>
        </p:nvSpPr>
        <p:spPr>
          <a:xfrm>
            <a:off x="6253322"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7073 h 4846320"/>
              <a:gd name="connsiteX3" fmla="*/ 2332494 w 2377440"/>
              <a:gd name="connsiteY3" fmla="*/ 781604 h 4846320"/>
              <a:gd name="connsiteX4" fmla="*/ 1821414 w 2377440"/>
              <a:gd name="connsiteY4" fmla="*/ 1408680 h 4846320"/>
              <a:gd name="connsiteX5" fmla="*/ 2332494 w 2377440"/>
              <a:gd name="connsiteY5" fmla="*/ 2035756 h 4846320"/>
              <a:gd name="connsiteX6" fmla="*/ 2377440 w 2377440"/>
              <a:gd name="connsiteY6" fmla="*/ 2040287 h 4846320"/>
              <a:gd name="connsiteX7" fmla="*/ 2377440 w 2377440"/>
              <a:gd name="connsiteY7" fmla="*/ 4846320 h 4846320"/>
              <a:gd name="connsiteX8" fmla="*/ 0 w 2377440"/>
              <a:gd name="connsiteY8" fmla="*/ 4846320 h 4846320"/>
              <a:gd name="connsiteX9" fmla="*/ 0 w 2377440"/>
              <a:gd name="connsiteY9" fmla="*/ 2042367 h 4846320"/>
              <a:gd name="connsiteX10" fmla="*/ 65580 w 2377440"/>
              <a:gd name="connsiteY10" fmla="*/ 2035756 h 4846320"/>
              <a:gd name="connsiteX11" fmla="*/ 576660 w 2377440"/>
              <a:gd name="connsiteY11" fmla="*/ 1408680 h 4846320"/>
              <a:gd name="connsiteX12" fmla="*/ 65580 w 2377440"/>
              <a:gd name="connsiteY12" fmla="*/ 781604 h 4846320"/>
              <a:gd name="connsiteX13" fmla="*/ 0 w 2377440"/>
              <a:gd name="connsiteY13" fmla="*/ 774993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7073"/>
                </a:lnTo>
                <a:lnTo>
                  <a:pt x="2332494" y="781604"/>
                </a:lnTo>
                <a:cubicBezTo>
                  <a:pt x="2040822" y="841289"/>
                  <a:pt x="1821414" y="1099362"/>
                  <a:pt x="1821414" y="1408680"/>
                </a:cubicBezTo>
                <a:cubicBezTo>
                  <a:pt x="1821414" y="1717998"/>
                  <a:pt x="2040822" y="1976071"/>
                  <a:pt x="2332494" y="2035756"/>
                </a:cubicBezTo>
                <a:lnTo>
                  <a:pt x="2377440" y="2040287"/>
                </a:lnTo>
                <a:lnTo>
                  <a:pt x="2377440" y="4846320"/>
                </a:lnTo>
                <a:lnTo>
                  <a:pt x="0" y="4846320"/>
                </a:lnTo>
                <a:lnTo>
                  <a:pt x="0" y="2042367"/>
                </a:lnTo>
                <a:lnTo>
                  <a:pt x="65580" y="2035756"/>
                </a:lnTo>
                <a:cubicBezTo>
                  <a:pt x="357253" y="1976071"/>
                  <a:pt x="576660" y="1717998"/>
                  <a:pt x="576660" y="1408680"/>
                </a:cubicBezTo>
                <a:cubicBezTo>
                  <a:pt x="576660" y="1099362"/>
                  <a:pt x="357253" y="841290"/>
                  <a:pt x="65580" y="781604"/>
                </a:cubicBezTo>
                <a:lnTo>
                  <a:pt x="0" y="774993"/>
                </a:lnTo>
                <a:close/>
              </a:path>
            </a:pathLst>
          </a:cu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CFDFD9-B273-4840-940E-BC683F5B59B5}"/>
              </a:ext>
            </a:extLst>
          </p:cNvPr>
          <p:cNvSpPr/>
          <p:nvPr/>
        </p:nvSpPr>
        <p:spPr>
          <a:xfrm>
            <a:off x="8757606"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4846320 h 4846320"/>
              <a:gd name="connsiteX3" fmla="*/ 0 w 2377440"/>
              <a:gd name="connsiteY3" fmla="*/ 4846320 h 4846320"/>
              <a:gd name="connsiteX4" fmla="*/ 0 w 2377440"/>
              <a:gd name="connsiteY4" fmla="*/ 2044446 h 4846320"/>
              <a:gd name="connsiteX5" fmla="*/ 86206 w 2377440"/>
              <a:gd name="connsiteY5" fmla="*/ 2035756 h 4846320"/>
              <a:gd name="connsiteX6" fmla="*/ 597286 w 2377440"/>
              <a:gd name="connsiteY6" fmla="*/ 1408680 h 4846320"/>
              <a:gd name="connsiteX7" fmla="*/ 86206 w 2377440"/>
              <a:gd name="connsiteY7" fmla="*/ 781604 h 4846320"/>
              <a:gd name="connsiteX8" fmla="*/ 0 w 2377440"/>
              <a:gd name="connsiteY8" fmla="*/ 772914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4846320"/>
                </a:lnTo>
                <a:lnTo>
                  <a:pt x="0" y="4846320"/>
                </a:lnTo>
                <a:lnTo>
                  <a:pt x="0" y="2044446"/>
                </a:lnTo>
                <a:lnTo>
                  <a:pt x="86206" y="2035756"/>
                </a:lnTo>
                <a:cubicBezTo>
                  <a:pt x="377879" y="1976071"/>
                  <a:pt x="597286" y="1717998"/>
                  <a:pt x="597286" y="1408680"/>
                </a:cubicBezTo>
                <a:cubicBezTo>
                  <a:pt x="597286" y="1099362"/>
                  <a:pt x="377879" y="841290"/>
                  <a:pt x="86206" y="781604"/>
                </a:cubicBezTo>
                <a:lnTo>
                  <a:pt x="0" y="772914"/>
                </a:lnTo>
                <a:close/>
              </a:path>
            </a:pathLst>
          </a:custGeom>
          <a:solidFill>
            <a:srgbClr val="0967B9"/>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2793C6C7-77DF-4CA1-A037-C63DC92F406B}"/>
              </a:ext>
            </a:extLst>
          </p:cNvPr>
          <p:cNvGrpSpPr/>
          <p:nvPr/>
        </p:nvGrpSpPr>
        <p:grpSpPr>
          <a:xfrm>
            <a:off x="3134521" y="2377440"/>
            <a:ext cx="1097276" cy="1097280"/>
            <a:chOff x="3914358" y="2176272"/>
            <a:chExt cx="1097276" cy="1097280"/>
          </a:xfrm>
        </p:grpSpPr>
        <p:grpSp>
          <p:nvGrpSpPr>
            <p:cNvPr id="45" name="Group 44">
              <a:extLst>
                <a:ext uri="{FF2B5EF4-FFF2-40B4-BE49-F238E27FC236}">
                  <a16:creationId xmlns:a16="http://schemas.microsoft.com/office/drawing/2014/main" id="{E395C225-F7C9-4B88-AEE1-48D483FB53F1}"/>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7" name="Oval 46">
                <a:extLst>
                  <a:ext uri="{FF2B5EF4-FFF2-40B4-BE49-F238E27FC236}">
                    <a16:creationId xmlns:a16="http://schemas.microsoft.com/office/drawing/2014/main" id="{42661B08-BFED-4F7F-844E-166AEA8596B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1E12B998-7CCE-4408-A938-F4A1F3BDCE1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CC118035-E2BB-49FC-B5C5-65159BA7AE50}"/>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9" name="Group 48">
            <a:extLst>
              <a:ext uri="{FF2B5EF4-FFF2-40B4-BE49-F238E27FC236}">
                <a16:creationId xmlns:a16="http://schemas.microsoft.com/office/drawing/2014/main" id="{980AAE26-8A44-46F7-94FA-DE62BC2232B4}"/>
              </a:ext>
            </a:extLst>
          </p:cNvPr>
          <p:cNvGrpSpPr/>
          <p:nvPr/>
        </p:nvGrpSpPr>
        <p:grpSpPr>
          <a:xfrm>
            <a:off x="5640683" y="2377440"/>
            <a:ext cx="1097276" cy="1097280"/>
            <a:chOff x="3914358" y="2176272"/>
            <a:chExt cx="1097276" cy="1097280"/>
          </a:xfrm>
        </p:grpSpPr>
        <p:grpSp>
          <p:nvGrpSpPr>
            <p:cNvPr id="50" name="Group 49">
              <a:extLst>
                <a:ext uri="{FF2B5EF4-FFF2-40B4-BE49-F238E27FC236}">
                  <a16:creationId xmlns:a16="http://schemas.microsoft.com/office/drawing/2014/main" id="{ECB3116D-73A4-4B2A-8FFB-BEF28128345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BFDB596B-A3D3-4FDF-B66E-1CD15B89D17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AB1F63E0-86A0-499D-802D-2743DFCF24D8}"/>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a:extLst>
                <a:ext uri="{FF2B5EF4-FFF2-40B4-BE49-F238E27FC236}">
                  <a16:creationId xmlns:a16="http://schemas.microsoft.com/office/drawing/2014/main" id="{BBE13890-ACB5-4F07-AAAC-78FD08E3BA1A}"/>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4" name="Group 53">
            <a:extLst>
              <a:ext uri="{FF2B5EF4-FFF2-40B4-BE49-F238E27FC236}">
                <a16:creationId xmlns:a16="http://schemas.microsoft.com/office/drawing/2014/main" id="{F2F39FB8-4A62-4275-80D5-6A7417FED90E}"/>
              </a:ext>
            </a:extLst>
          </p:cNvPr>
          <p:cNvGrpSpPr/>
          <p:nvPr/>
        </p:nvGrpSpPr>
        <p:grpSpPr>
          <a:xfrm>
            <a:off x="8174736" y="2362617"/>
            <a:ext cx="1097276" cy="1097280"/>
            <a:chOff x="3914358" y="2176272"/>
            <a:chExt cx="1097276" cy="1097280"/>
          </a:xfrm>
        </p:grpSpPr>
        <p:grpSp>
          <p:nvGrpSpPr>
            <p:cNvPr id="55" name="Group 54">
              <a:extLst>
                <a:ext uri="{FF2B5EF4-FFF2-40B4-BE49-F238E27FC236}">
                  <a16:creationId xmlns:a16="http://schemas.microsoft.com/office/drawing/2014/main" id="{C42B64E0-2AF3-4AEB-86F2-91F94223A3B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7" name="Oval 56">
                <a:extLst>
                  <a:ext uri="{FF2B5EF4-FFF2-40B4-BE49-F238E27FC236}">
                    <a16:creationId xmlns:a16="http://schemas.microsoft.com/office/drawing/2014/main" id="{9C883896-B741-4381-BDD7-18D62DB96DD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6DF27B59-0E83-412B-8F25-136B676129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TextBox 55">
              <a:extLst>
                <a:ext uri="{FF2B5EF4-FFF2-40B4-BE49-F238E27FC236}">
                  <a16:creationId xmlns:a16="http://schemas.microsoft.com/office/drawing/2014/main" id="{6EBD7072-D7A4-41B3-8ED2-11504A31E973}"/>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59" name="TextBox 58">
            <a:extLst>
              <a:ext uri="{FF2B5EF4-FFF2-40B4-BE49-F238E27FC236}">
                <a16:creationId xmlns:a16="http://schemas.microsoft.com/office/drawing/2014/main" id="{12282ECD-75E5-4095-87A1-03CE5299977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60" name="TextBox 59">
            <a:extLst>
              <a:ext uri="{FF2B5EF4-FFF2-40B4-BE49-F238E27FC236}">
                <a16:creationId xmlns:a16="http://schemas.microsoft.com/office/drawing/2014/main" id="{306CAABC-4C93-4722-AF6A-9BB324684DD0}"/>
              </a:ext>
            </a:extLst>
          </p:cNvPr>
          <p:cNvSpPr txBox="1"/>
          <p:nvPr/>
        </p:nvSpPr>
        <p:spPr>
          <a:xfrm>
            <a:off x="1302683"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3F3F71EA-0A65-4231-BA7B-AAC98E843AE9}"/>
              </a:ext>
            </a:extLst>
          </p:cNvPr>
          <p:cNvSpPr txBox="1"/>
          <p:nvPr/>
        </p:nvSpPr>
        <p:spPr>
          <a:xfrm>
            <a:off x="1353029"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F7B3C962-9891-4732-A332-7CBFBB328D54}"/>
              </a:ext>
            </a:extLst>
          </p:cNvPr>
          <p:cNvSpPr txBox="1"/>
          <p:nvPr/>
        </p:nvSpPr>
        <p:spPr>
          <a:xfrm>
            <a:off x="3850561" y="1774439"/>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C5DE9B8D-0ED5-4673-BB7B-1A86EDCBB438}"/>
              </a:ext>
            </a:extLst>
          </p:cNvPr>
          <p:cNvSpPr txBox="1"/>
          <p:nvPr/>
        </p:nvSpPr>
        <p:spPr>
          <a:xfrm>
            <a:off x="6354845"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82FC578C-1CA6-4B18-BB9C-D0FBF308CD95}"/>
              </a:ext>
            </a:extLst>
          </p:cNvPr>
          <p:cNvSpPr txBox="1"/>
          <p:nvPr/>
        </p:nvSpPr>
        <p:spPr>
          <a:xfrm>
            <a:off x="8859129" y="1785821"/>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83EA730B-6972-4DF1-B5F1-A23B370C33DD}"/>
              </a:ext>
            </a:extLst>
          </p:cNvPr>
          <p:cNvSpPr txBox="1"/>
          <p:nvPr/>
        </p:nvSpPr>
        <p:spPr>
          <a:xfrm>
            <a:off x="3770988" y="3596793"/>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6B69340D-086B-4078-8E94-8FCDC88FA53B}"/>
              </a:ext>
            </a:extLst>
          </p:cNvPr>
          <p:cNvSpPr txBox="1"/>
          <p:nvPr/>
        </p:nvSpPr>
        <p:spPr>
          <a:xfrm>
            <a:off x="6278307"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EF25BD96-6C9E-41CB-B926-4D4F31FB6DE0}"/>
              </a:ext>
            </a:extLst>
          </p:cNvPr>
          <p:cNvSpPr txBox="1"/>
          <p:nvPr/>
        </p:nvSpPr>
        <p:spPr>
          <a:xfrm>
            <a:off x="8800918" y="3570395"/>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3" name="Graphic 2" descr="Microscope">
            <a:extLst>
              <a:ext uri="{FF2B5EF4-FFF2-40B4-BE49-F238E27FC236}">
                <a16:creationId xmlns:a16="http://schemas.microsoft.com/office/drawing/2014/main" id="{822AE973-8093-402D-9C96-BB66CA2DE2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64949" y="2491617"/>
            <a:ext cx="731520" cy="731520"/>
          </a:xfrm>
          <a:prstGeom prst="rect">
            <a:avLst/>
          </a:prstGeom>
        </p:spPr>
      </p:pic>
      <p:pic>
        <p:nvPicPr>
          <p:cNvPr id="68" name="Graphic 67" descr="Flask">
            <a:extLst>
              <a:ext uri="{FF2B5EF4-FFF2-40B4-BE49-F238E27FC236}">
                <a16:creationId xmlns:a16="http://schemas.microsoft.com/office/drawing/2014/main" id="{EDF5901E-3C4D-4395-95C2-6CA820EFD3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99706" y="2355036"/>
            <a:ext cx="822960" cy="822960"/>
          </a:xfrm>
          <a:prstGeom prst="rect">
            <a:avLst/>
          </a:prstGeom>
        </p:spPr>
      </p:pic>
      <p:pic>
        <p:nvPicPr>
          <p:cNvPr id="70" name="Graphic 69" descr="Test tubes">
            <a:extLst>
              <a:ext uri="{FF2B5EF4-FFF2-40B4-BE49-F238E27FC236}">
                <a16:creationId xmlns:a16="http://schemas.microsoft.com/office/drawing/2014/main" id="{2BD58C69-85DC-41F3-84C4-640A6CABD4E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33676" y="2491297"/>
            <a:ext cx="731520" cy="731520"/>
          </a:xfrm>
          <a:prstGeom prst="rect">
            <a:avLst/>
          </a:prstGeom>
        </p:spPr>
      </p:pic>
      <p:pic>
        <p:nvPicPr>
          <p:cNvPr id="72" name="Graphic 71" descr="Atom">
            <a:extLst>
              <a:ext uri="{FF2B5EF4-FFF2-40B4-BE49-F238E27FC236}">
                <a16:creationId xmlns:a16="http://schemas.microsoft.com/office/drawing/2014/main" id="{287AA528-3F4A-48AB-9AA8-A5D0888CA6B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25395" y="2446476"/>
            <a:ext cx="731520" cy="731520"/>
          </a:xfrm>
          <a:prstGeom prst="rect">
            <a:avLst/>
          </a:prstGeom>
        </p:spPr>
      </p:pic>
    </p:spTree>
    <p:extLst>
      <p:ext uri="{BB962C8B-B14F-4D97-AF65-F5344CB8AC3E}">
        <p14:creationId xmlns:p14="http://schemas.microsoft.com/office/powerpoint/2010/main" val="281079071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1000" fill="hold"/>
                                        <p:tgtEl>
                                          <p:spTgt spid="3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1000"/>
                                        <p:tgtEl>
                                          <p:spTgt spid="61"/>
                                        </p:tgtEl>
                                      </p:cBhvr>
                                    </p:animEffect>
                                    <p:anim calcmode="lin" valueType="num">
                                      <p:cBhvr>
                                        <p:cTn id="17" dur="1000" fill="hold"/>
                                        <p:tgtEl>
                                          <p:spTgt spid="61"/>
                                        </p:tgtEl>
                                        <p:attrNameLst>
                                          <p:attrName>ppt_x</p:attrName>
                                        </p:attrNameLst>
                                      </p:cBhvr>
                                      <p:tavLst>
                                        <p:tav tm="0">
                                          <p:val>
                                            <p:strVal val="#ppt_x"/>
                                          </p:val>
                                        </p:tav>
                                        <p:tav tm="100000">
                                          <p:val>
                                            <p:strVal val="#ppt_x"/>
                                          </p:val>
                                        </p:tav>
                                      </p:tavLst>
                                    </p:anim>
                                    <p:anim calcmode="lin" valueType="num">
                                      <p:cBhvr>
                                        <p:cTn id="18" dur="1000" fill="hold"/>
                                        <p:tgtEl>
                                          <p:spTgt spid="61"/>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fade">
                                      <p:cBhvr>
                                        <p:cTn id="26" dur="1000"/>
                                        <p:tgtEl>
                                          <p:spTgt spid="60"/>
                                        </p:tgtEl>
                                      </p:cBhvr>
                                    </p:animEffect>
                                    <p:anim calcmode="lin" valueType="num">
                                      <p:cBhvr>
                                        <p:cTn id="27" dur="1000" fill="hold"/>
                                        <p:tgtEl>
                                          <p:spTgt spid="60"/>
                                        </p:tgtEl>
                                        <p:attrNameLst>
                                          <p:attrName>ppt_x</p:attrName>
                                        </p:attrNameLst>
                                      </p:cBhvr>
                                      <p:tavLst>
                                        <p:tav tm="0">
                                          <p:val>
                                            <p:strVal val="#ppt_x"/>
                                          </p:val>
                                        </p:tav>
                                        <p:tav tm="100000">
                                          <p:val>
                                            <p:strVal val="#ppt_x"/>
                                          </p:val>
                                        </p:tav>
                                      </p:tavLst>
                                    </p:anim>
                                    <p:anim calcmode="lin" valueType="num">
                                      <p:cBhvr>
                                        <p:cTn id="28" dur="1000" fill="hold"/>
                                        <p:tgtEl>
                                          <p:spTgt spid="60"/>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500" fill="hold"/>
                                        <p:tgtEl>
                                          <p:spTgt spid="44"/>
                                        </p:tgtEl>
                                        <p:attrNameLst>
                                          <p:attrName>ppt_w</p:attrName>
                                        </p:attrNameLst>
                                      </p:cBhvr>
                                      <p:tavLst>
                                        <p:tav tm="0">
                                          <p:val>
                                            <p:fltVal val="0"/>
                                          </p:val>
                                        </p:tav>
                                        <p:tav tm="100000">
                                          <p:val>
                                            <p:strVal val="#ppt_w"/>
                                          </p:val>
                                        </p:tav>
                                      </p:tavLst>
                                    </p:anim>
                                    <p:anim calcmode="lin" valueType="num">
                                      <p:cBhvr>
                                        <p:cTn id="33" dur="500" fill="hold"/>
                                        <p:tgtEl>
                                          <p:spTgt spid="44"/>
                                        </p:tgtEl>
                                        <p:attrNameLst>
                                          <p:attrName>ppt_h</p:attrName>
                                        </p:attrNameLst>
                                      </p:cBhvr>
                                      <p:tavLst>
                                        <p:tav tm="0">
                                          <p:val>
                                            <p:fltVal val="0"/>
                                          </p:val>
                                        </p:tav>
                                        <p:tav tm="100000">
                                          <p:val>
                                            <p:strVal val="#ppt_h"/>
                                          </p:val>
                                        </p:tav>
                                      </p:tavLst>
                                    </p:anim>
                                    <p:animEffect transition="in" filter="fade">
                                      <p:cBhvr>
                                        <p:cTn id="34" dur="500"/>
                                        <p:tgtEl>
                                          <p:spTgt spid="44"/>
                                        </p:tgtEl>
                                      </p:cBhvr>
                                    </p:animEffect>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1000"/>
                                        <p:tgtEl>
                                          <p:spTgt spid="39"/>
                                        </p:tgtEl>
                                      </p:cBhvr>
                                    </p:animEffect>
                                    <p:anim calcmode="lin" valueType="num">
                                      <p:cBhvr>
                                        <p:cTn id="39" dur="1000" fill="hold"/>
                                        <p:tgtEl>
                                          <p:spTgt spid="39"/>
                                        </p:tgtEl>
                                        <p:attrNameLst>
                                          <p:attrName>ppt_x</p:attrName>
                                        </p:attrNameLst>
                                      </p:cBhvr>
                                      <p:tavLst>
                                        <p:tav tm="0">
                                          <p:val>
                                            <p:strVal val="#ppt_x"/>
                                          </p:val>
                                        </p:tav>
                                        <p:tav tm="100000">
                                          <p:val>
                                            <p:strVal val="#ppt_x"/>
                                          </p:val>
                                        </p:tav>
                                      </p:tavLst>
                                    </p:anim>
                                    <p:anim calcmode="lin" valueType="num">
                                      <p:cBhvr>
                                        <p:cTn id="40" dur="1000" fill="hold"/>
                                        <p:tgtEl>
                                          <p:spTgt spid="3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1000"/>
                                        <p:tgtEl>
                                          <p:spTgt spid="62"/>
                                        </p:tgtEl>
                                      </p:cBhvr>
                                    </p:animEffect>
                                    <p:anim calcmode="lin" valueType="num">
                                      <p:cBhvr>
                                        <p:cTn id="44" dur="1000" fill="hold"/>
                                        <p:tgtEl>
                                          <p:spTgt spid="62"/>
                                        </p:tgtEl>
                                        <p:attrNameLst>
                                          <p:attrName>ppt_x</p:attrName>
                                        </p:attrNameLst>
                                      </p:cBhvr>
                                      <p:tavLst>
                                        <p:tav tm="0">
                                          <p:val>
                                            <p:strVal val="#ppt_x"/>
                                          </p:val>
                                        </p:tav>
                                        <p:tav tm="100000">
                                          <p:val>
                                            <p:strVal val="#ppt_x"/>
                                          </p:val>
                                        </p:tav>
                                      </p:tavLst>
                                    </p:anim>
                                    <p:anim calcmode="lin" valueType="num">
                                      <p:cBhvr>
                                        <p:cTn id="45" dur="1000" fill="hold"/>
                                        <p:tgtEl>
                                          <p:spTgt spid="6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68"/>
                                        </p:tgtEl>
                                        <p:attrNameLst>
                                          <p:attrName>style.visibility</p:attrName>
                                        </p:attrNameLst>
                                      </p:cBhvr>
                                      <p:to>
                                        <p:strVal val="visible"/>
                                      </p:to>
                                    </p:set>
                                    <p:animEffect transition="in" filter="fade">
                                      <p:cBhvr>
                                        <p:cTn id="48" dur="1000"/>
                                        <p:tgtEl>
                                          <p:spTgt spid="68"/>
                                        </p:tgtEl>
                                      </p:cBhvr>
                                    </p:animEffect>
                                    <p:anim calcmode="lin" valueType="num">
                                      <p:cBhvr>
                                        <p:cTn id="49" dur="1000" fill="hold"/>
                                        <p:tgtEl>
                                          <p:spTgt spid="68"/>
                                        </p:tgtEl>
                                        <p:attrNameLst>
                                          <p:attrName>ppt_x</p:attrName>
                                        </p:attrNameLst>
                                      </p:cBhvr>
                                      <p:tavLst>
                                        <p:tav tm="0">
                                          <p:val>
                                            <p:strVal val="#ppt_x"/>
                                          </p:val>
                                        </p:tav>
                                        <p:tav tm="100000">
                                          <p:val>
                                            <p:strVal val="#ppt_x"/>
                                          </p:val>
                                        </p:tav>
                                      </p:tavLst>
                                    </p:anim>
                                    <p:anim calcmode="lin" valueType="num">
                                      <p:cBhvr>
                                        <p:cTn id="50" dur="1000" fill="hold"/>
                                        <p:tgtEl>
                                          <p:spTgt spid="6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53" presetClass="entr" presetSubtype="16"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3500"/>
                            </p:stCondLst>
                            <p:childTnLst>
                              <p:par>
                                <p:cTn id="63" presetID="42"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1000"/>
                                        <p:tgtEl>
                                          <p:spTgt spid="63"/>
                                        </p:tgtEl>
                                      </p:cBhvr>
                                    </p:animEffect>
                                    <p:anim calcmode="lin" valueType="num">
                                      <p:cBhvr>
                                        <p:cTn id="71" dur="1000" fill="hold"/>
                                        <p:tgtEl>
                                          <p:spTgt spid="63"/>
                                        </p:tgtEl>
                                        <p:attrNameLst>
                                          <p:attrName>ppt_x</p:attrName>
                                        </p:attrNameLst>
                                      </p:cBhvr>
                                      <p:tavLst>
                                        <p:tav tm="0">
                                          <p:val>
                                            <p:strVal val="#ppt_x"/>
                                          </p:val>
                                        </p:tav>
                                        <p:tav tm="100000">
                                          <p:val>
                                            <p:strVal val="#ppt_x"/>
                                          </p:val>
                                        </p:tav>
                                      </p:tavLst>
                                    </p:anim>
                                    <p:anim calcmode="lin" valueType="num">
                                      <p:cBhvr>
                                        <p:cTn id="72" dur="1000" fill="hold"/>
                                        <p:tgtEl>
                                          <p:spTgt spid="63"/>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70"/>
                                        </p:tgtEl>
                                        <p:attrNameLst>
                                          <p:attrName>style.visibility</p:attrName>
                                        </p:attrNameLst>
                                      </p:cBhvr>
                                      <p:to>
                                        <p:strVal val="visible"/>
                                      </p:to>
                                    </p:set>
                                    <p:animEffect transition="in" filter="fade">
                                      <p:cBhvr>
                                        <p:cTn id="75" dur="1000"/>
                                        <p:tgtEl>
                                          <p:spTgt spid="70"/>
                                        </p:tgtEl>
                                      </p:cBhvr>
                                    </p:animEffect>
                                    <p:anim calcmode="lin" valueType="num">
                                      <p:cBhvr>
                                        <p:cTn id="76" dur="1000" fill="hold"/>
                                        <p:tgtEl>
                                          <p:spTgt spid="70"/>
                                        </p:tgtEl>
                                        <p:attrNameLst>
                                          <p:attrName>ppt_x</p:attrName>
                                        </p:attrNameLst>
                                      </p:cBhvr>
                                      <p:tavLst>
                                        <p:tav tm="0">
                                          <p:val>
                                            <p:strVal val="#ppt_x"/>
                                          </p:val>
                                        </p:tav>
                                        <p:tav tm="100000">
                                          <p:val>
                                            <p:strVal val="#ppt_x"/>
                                          </p:val>
                                        </p:tav>
                                      </p:tavLst>
                                    </p:anim>
                                    <p:anim calcmode="lin" valueType="num">
                                      <p:cBhvr>
                                        <p:cTn id="77" dur="1000" fill="hold"/>
                                        <p:tgtEl>
                                          <p:spTgt spid="7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66"/>
                                        </p:tgtEl>
                                        <p:attrNameLst>
                                          <p:attrName>style.visibility</p:attrName>
                                        </p:attrNameLst>
                                      </p:cBhvr>
                                      <p:to>
                                        <p:strVal val="visible"/>
                                      </p:to>
                                    </p:set>
                                    <p:animEffect transition="in" filter="fade">
                                      <p:cBhvr>
                                        <p:cTn id="80" dur="1000"/>
                                        <p:tgtEl>
                                          <p:spTgt spid="66"/>
                                        </p:tgtEl>
                                      </p:cBhvr>
                                    </p:animEffect>
                                    <p:anim calcmode="lin" valueType="num">
                                      <p:cBhvr>
                                        <p:cTn id="81" dur="1000" fill="hold"/>
                                        <p:tgtEl>
                                          <p:spTgt spid="66"/>
                                        </p:tgtEl>
                                        <p:attrNameLst>
                                          <p:attrName>ppt_x</p:attrName>
                                        </p:attrNameLst>
                                      </p:cBhvr>
                                      <p:tavLst>
                                        <p:tav tm="0">
                                          <p:val>
                                            <p:strVal val="#ppt_x"/>
                                          </p:val>
                                        </p:tav>
                                        <p:tav tm="100000">
                                          <p:val>
                                            <p:strVal val="#ppt_x"/>
                                          </p:val>
                                        </p:tav>
                                      </p:tavLst>
                                    </p:anim>
                                    <p:anim calcmode="lin" valueType="num">
                                      <p:cBhvr>
                                        <p:cTn id="82" dur="1000" fill="hold"/>
                                        <p:tgtEl>
                                          <p:spTgt spid="66"/>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nodeType="afterEffect">
                                  <p:stCondLst>
                                    <p:cond delay="0"/>
                                  </p:stCondLst>
                                  <p:childTnLst>
                                    <p:set>
                                      <p:cBhvr>
                                        <p:cTn id="85" dur="1" fill="hold">
                                          <p:stCondLst>
                                            <p:cond delay="0"/>
                                          </p:stCondLst>
                                        </p:cTn>
                                        <p:tgtEl>
                                          <p:spTgt spid="54"/>
                                        </p:tgtEl>
                                        <p:attrNameLst>
                                          <p:attrName>style.visibility</p:attrName>
                                        </p:attrNameLst>
                                      </p:cBhvr>
                                      <p:to>
                                        <p:strVal val="visible"/>
                                      </p:to>
                                    </p:set>
                                    <p:anim calcmode="lin" valueType="num">
                                      <p:cBhvr>
                                        <p:cTn id="86" dur="500" fill="hold"/>
                                        <p:tgtEl>
                                          <p:spTgt spid="54"/>
                                        </p:tgtEl>
                                        <p:attrNameLst>
                                          <p:attrName>ppt_w</p:attrName>
                                        </p:attrNameLst>
                                      </p:cBhvr>
                                      <p:tavLst>
                                        <p:tav tm="0">
                                          <p:val>
                                            <p:fltVal val="0"/>
                                          </p:val>
                                        </p:tav>
                                        <p:tav tm="100000">
                                          <p:val>
                                            <p:strVal val="#ppt_w"/>
                                          </p:val>
                                        </p:tav>
                                      </p:tavLst>
                                    </p:anim>
                                    <p:anim calcmode="lin" valueType="num">
                                      <p:cBhvr>
                                        <p:cTn id="87" dur="500" fill="hold"/>
                                        <p:tgtEl>
                                          <p:spTgt spid="54"/>
                                        </p:tgtEl>
                                        <p:attrNameLst>
                                          <p:attrName>ppt_h</p:attrName>
                                        </p:attrNameLst>
                                      </p:cBhvr>
                                      <p:tavLst>
                                        <p:tav tm="0">
                                          <p:val>
                                            <p:fltVal val="0"/>
                                          </p:val>
                                        </p:tav>
                                        <p:tav tm="100000">
                                          <p:val>
                                            <p:strVal val="#ppt_h"/>
                                          </p:val>
                                        </p:tav>
                                      </p:tavLst>
                                    </p:anim>
                                    <p:animEffect transition="in" filter="fade">
                                      <p:cBhvr>
                                        <p:cTn id="88" dur="500"/>
                                        <p:tgtEl>
                                          <p:spTgt spid="54"/>
                                        </p:tgtEl>
                                      </p:cBhvr>
                                    </p:animEffect>
                                  </p:childTnLst>
                                </p:cTn>
                              </p:par>
                            </p:childTnLst>
                          </p:cTn>
                        </p:par>
                        <p:par>
                          <p:cTn id="89" fill="hold">
                            <p:stCondLst>
                              <p:cond delay="5000"/>
                            </p:stCondLst>
                            <p:childTnLst>
                              <p:par>
                                <p:cTn id="90" presetID="42" presetClass="entr" presetSubtype="0"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fade">
                                      <p:cBhvr>
                                        <p:cTn id="92" dur="1000"/>
                                        <p:tgtEl>
                                          <p:spTgt spid="43"/>
                                        </p:tgtEl>
                                      </p:cBhvr>
                                    </p:animEffect>
                                    <p:anim calcmode="lin" valueType="num">
                                      <p:cBhvr>
                                        <p:cTn id="93" dur="1000" fill="hold"/>
                                        <p:tgtEl>
                                          <p:spTgt spid="43"/>
                                        </p:tgtEl>
                                        <p:attrNameLst>
                                          <p:attrName>ppt_x</p:attrName>
                                        </p:attrNameLst>
                                      </p:cBhvr>
                                      <p:tavLst>
                                        <p:tav tm="0">
                                          <p:val>
                                            <p:strVal val="#ppt_x"/>
                                          </p:val>
                                        </p:tav>
                                        <p:tav tm="100000">
                                          <p:val>
                                            <p:strVal val="#ppt_x"/>
                                          </p:val>
                                        </p:tav>
                                      </p:tavLst>
                                    </p:anim>
                                    <p:anim calcmode="lin" valueType="num">
                                      <p:cBhvr>
                                        <p:cTn id="94" dur="1000" fill="hold"/>
                                        <p:tgtEl>
                                          <p:spTgt spid="4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64"/>
                                        </p:tgtEl>
                                        <p:attrNameLst>
                                          <p:attrName>style.visibility</p:attrName>
                                        </p:attrNameLst>
                                      </p:cBhvr>
                                      <p:to>
                                        <p:strVal val="visible"/>
                                      </p:to>
                                    </p:set>
                                    <p:animEffect transition="in" filter="fade">
                                      <p:cBhvr>
                                        <p:cTn id="97" dur="1000"/>
                                        <p:tgtEl>
                                          <p:spTgt spid="64"/>
                                        </p:tgtEl>
                                      </p:cBhvr>
                                    </p:animEffect>
                                    <p:anim calcmode="lin" valueType="num">
                                      <p:cBhvr>
                                        <p:cTn id="98" dur="1000" fill="hold"/>
                                        <p:tgtEl>
                                          <p:spTgt spid="64"/>
                                        </p:tgtEl>
                                        <p:attrNameLst>
                                          <p:attrName>ppt_x</p:attrName>
                                        </p:attrNameLst>
                                      </p:cBhvr>
                                      <p:tavLst>
                                        <p:tav tm="0">
                                          <p:val>
                                            <p:strVal val="#ppt_x"/>
                                          </p:val>
                                        </p:tav>
                                        <p:tav tm="100000">
                                          <p:val>
                                            <p:strVal val="#ppt_x"/>
                                          </p:val>
                                        </p:tav>
                                      </p:tavLst>
                                    </p:anim>
                                    <p:anim calcmode="lin" valueType="num">
                                      <p:cBhvr>
                                        <p:cTn id="99" dur="1000" fill="hold"/>
                                        <p:tgtEl>
                                          <p:spTgt spid="64"/>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72"/>
                                        </p:tgtEl>
                                        <p:attrNameLst>
                                          <p:attrName>style.visibility</p:attrName>
                                        </p:attrNameLst>
                                      </p:cBhvr>
                                      <p:to>
                                        <p:strVal val="visible"/>
                                      </p:to>
                                    </p:set>
                                    <p:animEffect transition="in" filter="fade">
                                      <p:cBhvr>
                                        <p:cTn id="102" dur="1000"/>
                                        <p:tgtEl>
                                          <p:spTgt spid="72"/>
                                        </p:tgtEl>
                                      </p:cBhvr>
                                    </p:animEffect>
                                    <p:anim calcmode="lin" valueType="num">
                                      <p:cBhvr>
                                        <p:cTn id="103" dur="1000" fill="hold"/>
                                        <p:tgtEl>
                                          <p:spTgt spid="72"/>
                                        </p:tgtEl>
                                        <p:attrNameLst>
                                          <p:attrName>ppt_x</p:attrName>
                                        </p:attrNameLst>
                                      </p:cBhvr>
                                      <p:tavLst>
                                        <p:tav tm="0">
                                          <p:val>
                                            <p:strVal val="#ppt_x"/>
                                          </p:val>
                                        </p:tav>
                                        <p:tav tm="100000">
                                          <p:val>
                                            <p:strVal val="#ppt_x"/>
                                          </p:val>
                                        </p:tav>
                                      </p:tavLst>
                                    </p:anim>
                                    <p:anim calcmode="lin" valueType="num">
                                      <p:cBhvr>
                                        <p:cTn id="104" dur="1000" fill="hold"/>
                                        <p:tgtEl>
                                          <p:spTgt spid="72"/>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67"/>
                                        </p:tgtEl>
                                        <p:attrNameLst>
                                          <p:attrName>style.visibility</p:attrName>
                                        </p:attrNameLst>
                                      </p:cBhvr>
                                      <p:to>
                                        <p:strVal val="visible"/>
                                      </p:to>
                                    </p:set>
                                    <p:animEffect transition="in" filter="fade">
                                      <p:cBhvr>
                                        <p:cTn id="107" dur="1000"/>
                                        <p:tgtEl>
                                          <p:spTgt spid="67"/>
                                        </p:tgtEl>
                                      </p:cBhvr>
                                    </p:animEffect>
                                    <p:anim calcmode="lin" valueType="num">
                                      <p:cBhvr>
                                        <p:cTn id="108" dur="1000" fill="hold"/>
                                        <p:tgtEl>
                                          <p:spTgt spid="67"/>
                                        </p:tgtEl>
                                        <p:attrNameLst>
                                          <p:attrName>ppt_x</p:attrName>
                                        </p:attrNameLst>
                                      </p:cBhvr>
                                      <p:tavLst>
                                        <p:tav tm="0">
                                          <p:val>
                                            <p:strVal val="#ppt_x"/>
                                          </p:val>
                                        </p:tav>
                                        <p:tav tm="100000">
                                          <p:val>
                                            <p:strVal val="#ppt_x"/>
                                          </p:val>
                                        </p:tav>
                                      </p:tavLst>
                                    </p:anim>
                                    <p:anim calcmode="lin" valueType="num">
                                      <p:cBhvr>
                                        <p:cTn id="10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P spid="41" grpId="0" animBg="1"/>
      <p:bldP spid="43" grpId="0" animBg="1"/>
      <p:bldP spid="59" grpId="0"/>
      <p:bldP spid="60" grpId="0"/>
      <p:bldP spid="61" grpId="0"/>
      <p:bldP spid="62" grpId="0"/>
      <p:bldP spid="63" grpId="0"/>
      <p:bldP spid="64" grpId="0"/>
      <p:bldP spid="65" grpId="0"/>
      <p:bldP spid="66" grpId="0"/>
      <p:bldP spid="6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9F447DE-182F-4747-88FB-5D3BD8BCCC03}"/>
              </a:ext>
            </a:extLst>
          </p:cNvPr>
          <p:cNvSpPr/>
          <p:nvPr/>
        </p:nvSpPr>
        <p:spPr>
          <a:xfrm>
            <a:off x="8153400" y="332332"/>
            <a:ext cx="3733800" cy="622086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B6808124-8A94-4F4A-BD66-8987C8B65D48}"/>
              </a:ext>
            </a:extLst>
          </p:cNvPr>
          <p:cNvSpPr/>
          <p:nvPr/>
        </p:nvSpPr>
        <p:spPr>
          <a:xfrm>
            <a:off x="8763000" y="2743200"/>
            <a:ext cx="2438400" cy="2286000"/>
          </a:xfrm>
          <a:prstGeom prst="rect">
            <a:avLst/>
          </a:prstGeom>
          <a:solidFill>
            <a:srgbClr val="15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2FB95396-6F97-4A37-A23F-E589F7EBFF1E}"/>
              </a:ext>
            </a:extLst>
          </p:cNvPr>
          <p:cNvSpPr txBox="1"/>
          <p:nvPr/>
        </p:nvSpPr>
        <p:spPr>
          <a:xfrm>
            <a:off x="8953500" y="3024425"/>
            <a:ext cx="2057400" cy="1723549"/>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74%</a:t>
            </a:r>
          </a:p>
          <a:p>
            <a:pPr algn="ctr"/>
            <a:r>
              <a:rPr lang="en-US" sz="1400" dirty="0">
                <a:solidFill>
                  <a:schemeClr val="bg1"/>
                </a:solidFill>
                <a:latin typeface="Bernard MT Condensed" panose="02050806060905020404" pitchFamily="18" charset="0"/>
              </a:rPr>
              <a:t>LOREM IPSUM</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 name="TextBox 8">
            <a:extLst>
              <a:ext uri="{FF2B5EF4-FFF2-40B4-BE49-F238E27FC236}">
                <a16:creationId xmlns:a16="http://schemas.microsoft.com/office/drawing/2014/main" id="{E59350F0-2BDB-43EF-9940-9AB716617B1C}"/>
              </a:ext>
            </a:extLst>
          </p:cNvPr>
          <p:cNvSpPr txBox="1"/>
          <p:nvPr/>
        </p:nvSpPr>
        <p:spPr>
          <a:xfrm>
            <a:off x="254286" y="1084169"/>
            <a:ext cx="3138311" cy="1723549"/>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10" name="TextBox 9">
            <a:extLst>
              <a:ext uri="{FF2B5EF4-FFF2-40B4-BE49-F238E27FC236}">
                <a16:creationId xmlns:a16="http://schemas.microsoft.com/office/drawing/2014/main" id="{D5E31499-3002-4FC1-9DA5-69F65C6C929F}"/>
              </a:ext>
            </a:extLst>
          </p:cNvPr>
          <p:cNvSpPr txBox="1"/>
          <p:nvPr/>
        </p:nvSpPr>
        <p:spPr>
          <a:xfrm>
            <a:off x="254286" y="3446369"/>
            <a:ext cx="3327114" cy="3016210"/>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 elit, sed do eiusmod.</a:t>
            </a:r>
          </a:p>
        </p:txBody>
      </p:sp>
      <p:sp>
        <p:nvSpPr>
          <p:cNvPr id="11" name="Rectangle 10">
            <a:extLst>
              <a:ext uri="{FF2B5EF4-FFF2-40B4-BE49-F238E27FC236}">
                <a16:creationId xmlns:a16="http://schemas.microsoft.com/office/drawing/2014/main" id="{F76B8155-01DF-4F70-960B-8686CDB48085}"/>
              </a:ext>
            </a:extLst>
          </p:cNvPr>
          <p:cNvSpPr/>
          <p:nvPr/>
        </p:nvSpPr>
        <p:spPr>
          <a:xfrm>
            <a:off x="4131067" y="342606"/>
            <a:ext cx="3733800" cy="622086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4F23BD6-49BD-4D0A-BDFC-73C5181BF0A6}"/>
              </a:ext>
            </a:extLst>
          </p:cNvPr>
          <p:cNvSpPr/>
          <p:nvPr/>
        </p:nvSpPr>
        <p:spPr>
          <a:xfrm>
            <a:off x="4740667" y="2753474"/>
            <a:ext cx="2438400" cy="2286000"/>
          </a:xfrm>
          <a:prstGeom prst="rect">
            <a:avLst/>
          </a:prstGeom>
          <a:solidFill>
            <a:srgbClr val="36B8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1DE151B0-DB4B-4F0E-85AC-9662B05C79DC}"/>
              </a:ext>
            </a:extLst>
          </p:cNvPr>
          <p:cNvSpPr txBox="1"/>
          <p:nvPr/>
        </p:nvSpPr>
        <p:spPr>
          <a:xfrm>
            <a:off x="4931167" y="3034699"/>
            <a:ext cx="2057400" cy="1723549"/>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74%</a:t>
            </a:r>
          </a:p>
          <a:p>
            <a:pPr algn="ctr"/>
            <a:r>
              <a:rPr lang="en-US" sz="1400" dirty="0">
                <a:solidFill>
                  <a:schemeClr val="bg1"/>
                </a:solidFill>
                <a:latin typeface="Bernard MT Condensed" panose="02050806060905020404" pitchFamily="18" charset="0"/>
              </a:rPr>
              <a:t>LOREM IPSUM</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72771659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animEffect transition="in" filter="fade">
                                      <p:cBhvr>
                                        <p:cTn id="11" dur="500"/>
                                        <p:tgtEl>
                                          <p:spTgt spid="10">
                                            <p:txEl>
                                              <p:pRg st="0" end="0"/>
                                            </p:txEl>
                                          </p:spTgt>
                                        </p:tgtEl>
                                      </p:cBhvr>
                                    </p:animEffect>
                                    <p:anim calcmode="lin" valueType="num">
                                      <p:cBhvr>
                                        <p:cTn id="12"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fade">
                                      <p:cBhvr>
                                        <p:cTn id="17" dur="500"/>
                                        <p:tgtEl>
                                          <p:spTgt spid="10">
                                            <p:txEl>
                                              <p:pRg st="2" end="2"/>
                                            </p:txEl>
                                          </p:spTgt>
                                        </p:tgtEl>
                                      </p:cBhvr>
                                    </p:animEffect>
                                    <p:anim calcmode="lin" valueType="num">
                                      <p:cBhvr>
                                        <p:cTn id="18"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animEffect transition="in" filter="fade">
                                      <p:cBhvr>
                                        <p:cTn id="23" dur="500"/>
                                        <p:tgtEl>
                                          <p:spTgt spid="10">
                                            <p:txEl>
                                              <p:pRg st="4" end="4"/>
                                            </p:txEl>
                                          </p:spTgt>
                                        </p:tgtEl>
                                      </p:cBhvr>
                                    </p:animEffect>
                                    <p:anim calcmode="lin" valueType="num">
                                      <p:cBhvr>
                                        <p:cTn id="24" dur="5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0">
                                            <p:txEl>
                                              <p:pRg st="6" end="6"/>
                                            </p:txEl>
                                          </p:spTgt>
                                        </p:tgtEl>
                                        <p:attrNameLst>
                                          <p:attrName>style.visibility</p:attrName>
                                        </p:attrNameLst>
                                      </p:cBhvr>
                                      <p:to>
                                        <p:strVal val="visible"/>
                                      </p:to>
                                    </p:set>
                                    <p:animEffect transition="in" filter="fade">
                                      <p:cBhvr>
                                        <p:cTn id="29" dur="500"/>
                                        <p:tgtEl>
                                          <p:spTgt spid="10">
                                            <p:txEl>
                                              <p:pRg st="6" end="6"/>
                                            </p:txEl>
                                          </p:spTgt>
                                        </p:tgtEl>
                                      </p:cBhvr>
                                    </p:animEffect>
                                    <p:anim calcmode="lin" valueType="num">
                                      <p:cBhvr>
                                        <p:cTn id="30" dur="500" fill="hold"/>
                                        <p:tgtEl>
                                          <p:spTgt spid="10">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0">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p:cTn id="35" dur="500" fill="hold"/>
                                        <p:tgtEl>
                                          <p:spTgt spid="11"/>
                                        </p:tgtEl>
                                        <p:attrNameLst>
                                          <p:attrName>ppt_w</p:attrName>
                                        </p:attrNameLst>
                                      </p:cBhvr>
                                      <p:tavLst>
                                        <p:tav tm="0">
                                          <p:val>
                                            <p:fltVal val="0"/>
                                          </p:val>
                                        </p:tav>
                                        <p:tav tm="100000">
                                          <p:val>
                                            <p:strVal val="#ppt_w"/>
                                          </p:val>
                                        </p:tav>
                                      </p:tavLst>
                                    </p:anim>
                                    <p:anim calcmode="lin" valueType="num">
                                      <p:cBhvr>
                                        <p:cTn id="36" dur="500" fill="hold"/>
                                        <p:tgtEl>
                                          <p:spTgt spid="11"/>
                                        </p:tgtEl>
                                        <p:attrNameLst>
                                          <p:attrName>ppt_h</p:attrName>
                                        </p:attrNameLst>
                                      </p:cBhvr>
                                      <p:tavLst>
                                        <p:tav tm="0">
                                          <p:val>
                                            <p:fltVal val="0"/>
                                          </p:val>
                                        </p:tav>
                                        <p:tav tm="100000">
                                          <p:val>
                                            <p:strVal val="#ppt_h"/>
                                          </p:val>
                                        </p:tav>
                                      </p:tavLst>
                                    </p:anim>
                                    <p:animEffect transition="in" filter="fade">
                                      <p:cBhvr>
                                        <p:cTn id="37" dur="500"/>
                                        <p:tgtEl>
                                          <p:spTgt spid="11"/>
                                        </p:tgtEl>
                                      </p:cBhvr>
                                    </p:animEffect>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1000"/>
                                        <p:tgtEl>
                                          <p:spTgt spid="12"/>
                                        </p:tgtEl>
                                      </p:cBhvr>
                                    </p:animEffect>
                                    <p:anim calcmode="lin" valueType="num">
                                      <p:cBhvr>
                                        <p:cTn id="42" dur="1000" fill="hold"/>
                                        <p:tgtEl>
                                          <p:spTgt spid="12"/>
                                        </p:tgtEl>
                                        <p:attrNameLst>
                                          <p:attrName>ppt_x</p:attrName>
                                        </p:attrNameLst>
                                      </p:cBhvr>
                                      <p:tavLst>
                                        <p:tav tm="0">
                                          <p:val>
                                            <p:strVal val="#ppt_x"/>
                                          </p:val>
                                        </p:tav>
                                        <p:tav tm="100000">
                                          <p:val>
                                            <p:strVal val="#ppt_x"/>
                                          </p:val>
                                        </p:tav>
                                      </p:tavLst>
                                    </p:anim>
                                    <p:anim calcmode="lin" valueType="num">
                                      <p:cBhvr>
                                        <p:cTn id="43" dur="1000" fill="hold"/>
                                        <p:tgtEl>
                                          <p:spTgt spid="12"/>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1000" fill="hold"/>
                                        <p:tgtEl>
                                          <p:spTgt spid="13"/>
                                        </p:tgtEl>
                                        <p:attrNameLst>
                                          <p:attrName>ppt_y</p:attrName>
                                        </p:attrNameLst>
                                      </p:cBhvr>
                                      <p:tavLst>
                                        <p:tav tm="0">
                                          <p:val>
                                            <p:strVal val="#ppt_y+.1"/>
                                          </p:val>
                                        </p:tav>
                                        <p:tav tm="100000">
                                          <p:val>
                                            <p:strVal val="#ppt_y"/>
                                          </p:val>
                                        </p:tav>
                                      </p:tavLst>
                                    </p:anim>
                                  </p:childTnLst>
                                </p:cTn>
                              </p:par>
                            </p:childTnLst>
                          </p:cTn>
                        </p:par>
                        <p:par>
                          <p:cTn id="49" fill="hold">
                            <p:stCondLst>
                              <p:cond delay="4000"/>
                            </p:stCondLst>
                            <p:childTnLst>
                              <p:par>
                                <p:cTn id="50" presetID="53" presetClass="entr" presetSubtype="16" fill="hold" grpId="0" nodeType="afterEffect">
                                  <p:stCondLst>
                                    <p:cond delay="0"/>
                                  </p:stCondLst>
                                  <p:childTnLst>
                                    <p:set>
                                      <p:cBhvr>
                                        <p:cTn id="51" dur="1" fill="hold">
                                          <p:stCondLst>
                                            <p:cond delay="0"/>
                                          </p:stCondLst>
                                        </p:cTn>
                                        <p:tgtEl>
                                          <p:spTgt spid="3"/>
                                        </p:tgtEl>
                                        <p:attrNameLst>
                                          <p:attrName>style.visibility</p:attrName>
                                        </p:attrNameLst>
                                      </p:cBhvr>
                                      <p:to>
                                        <p:strVal val="visible"/>
                                      </p:to>
                                    </p:set>
                                    <p:anim calcmode="lin" valueType="num">
                                      <p:cBhvr>
                                        <p:cTn id="52" dur="500" fill="hold"/>
                                        <p:tgtEl>
                                          <p:spTgt spid="3"/>
                                        </p:tgtEl>
                                        <p:attrNameLst>
                                          <p:attrName>ppt_w</p:attrName>
                                        </p:attrNameLst>
                                      </p:cBhvr>
                                      <p:tavLst>
                                        <p:tav tm="0">
                                          <p:val>
                                            <p:fltVal val="0"/>
                                          </p:val>
                                        </p:tav>
                                        <p:tav tm="100000">
                                          <p:val>
                                            <p:strVal val="#ppt_w"/>
                                          </p:val>
                                        </p:tav>
                                      </p:tavLst>
                                    </p:anim>
                                    <p:anim calcmode="lin" valueType="num">
                                      <p:cBhvr>
                                        <p:cTn id="53" dur="500" fill="hold"/>
                                        <p:tgtEl>
                                          <p:spTgt spid="3"/>
                                        </p:tgtEl>
                                        <p:attrNameLst>
                                          <p:attrName>ppt_h</p:attrName>
                                        </p:attrNameLst>
                                      </p:cBhvr>
                                      <p:tavLst>
                                        <p:tav tm="0">
                                          <p:val>
                                            <p:fltVal val="0"/>
                                          </p:val>
                                        </p:tav>
                                        <p:tav tm="100000">
                                          <p:val>
                                            <p:strVal val="#ppt_h"/>
                                          </p:val>
                                        </p:tav>
                                      </p:tavLst>
                                    </p:anim>
                                    <p:animEffect transition="in" filter="fade">
                                      <p:cBhvr>
                                        <p:cTn id="54" dur="500"/>
                                        <p:tgtEl>
                                          <p:spTgt spid="3"/>
                                        </p:tgtEl>
                                      </p:cBhvr>
                                    </p:animEffect>
                                  </p:childTnLst>
                                </p:cTn>
                              </p:par>
                            </p:childTnLst>
                          </p:cTn>
                        </p:par>
                        <p:par>
                          <p:cTn id="55" fill="hold">
                            <p:stCondLst>
                              <p:cond delay="4500"/>
                            </p:stCondLst>
                            <p:childTnLst>
                              <p:par>
                                <p:cTn id="56" presetID="42" presetClass="entr" presetSubtype="0" fill="hold" grpId="0" nodeType="after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fade">
                                      <p:cBhvr>
                                        <p:cTn id="58" dur="1000"/>
                                        <p:tgtEl>
                                          <p:spTgt spid="2"/>
                                        </p:tgtEl>
                                      </p:cBhvr>
                                    </p:animEffect>
                                    <p:anim calcmode="lin" valueType="num">
                                      <p:cBhvr>
                                        <p:cTn id="59" dur="1000" fill="hold"/>
                                        <p:tgtEl>
                                          <p:spTgt spid="2"/>
                                        </p:tgtEl>
                                        <p:attrNameLst>
                                          <p:attrName>ppt_x</p:attrName>
                                        </p:attrNameLst>
                                      </p:cBhvr>
                                      <p:tavLst>
                                        <p:tav tm="0">
                                          <p:val>
                                            <p:strVal val="#ppt_x"/>
                                          </p:val>
                                        </p:tav>
                                        <p:tav tm="100000">
                                          <p:val>
                                            <p:strVal val="#ppt_x"/>
                                          </p:val>
                                        </p:tav>
                                      </p:tavLst>
                                    </p:anim>
                                    <p:anim calcmode="lin" valueType="num">
                                      <p:cBhvr>
                                        <p:cTn id="60" dur="1000" fill="hold"/>
                                        <p:tgtEl>
                                          <p:spTgt spid="2"/>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8"/>
                                        </p:tgtEl>
                                        <p:attrNameLst>
                                          <p:attrName>style.visibility</p:attrName>
                                        </p:attrNameLst>
                                      </p:cBhvr>
                                      <p:to>
                                        <p:strVal val="visible"/>
                                      </p:to>
                                    </p:set>
                                    <p:animEffect transition="in" filter="fade">
                                      <p:cBhvr>
                                        <p:cTn id="63" dur="1000"/>
                                        <p:tgtEl>
                                          <p:spTgt spid="8"/>
                                        </p:tgtEl>
                                      </p:cBhvr>
                                    </p:animEffect>
                                    <p:anim calcmode="lin" valueType="num">
                                      <p:cBhvr>
                                        <p:cTn id="64" dur="1000" fill="hold"/>
                                        <p:tgtEl>
                                          <p:spTgt spid="8"/>
                                        </p:tgtEl>
                                        <p:attrNameLst>
                                          <p:attrName>ppt_x</p:attrName>
                                        </p:attrNameLst>
                                      </p:cBhvr>
                                      <p:tavLst>
                                        <p:tav tm="0">
                                          <p:val>
                                            <p:strVal val="#ppt_x"/>
                                          </p:val>
                                        </p:tav>
                                        <p:tav tm="100000">
                                          <p:val>
                                            <p:strVal val="#ppt_x"/>
                                          </p:val>
                                        </p:tav>
                                      </p:tavLst>
                                    </p:anim>
                                    <p:anim calcmode="lin" valueType="num">
                                      <p:cBhvr>
                                        <p:cTn id="6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8" grpId="0"/>
      <p:bldP spid="9" grpId="0"/>
      <p:bldP spid="10" grpId="0" build="p"/>
      <p:bldP spid="11" grpId="0" animBg="1"/>
      <p:bldP spid="12" grpId="0" animBg="1"/>
      <p:bldP spid="13"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974BC8A6-EF33-41C7-9904-9E6D55C94BA5}"/>
              </a:ext>
            </a:extLst>
          </p:cNvPr>
          <p:cNvSpPr/>
          <p:nvPr/>
        </p:nvSpPr>
        <p:spPr>
          <a:xfrm>
            <a:off x="1219200" y="1444752"/>
            <a:ext cx="3124200" cy="4953000"/>
          </a:xfrm>
          <a:custGeom>
            <a:avLst/>
            <a:gdLst>
              <a:gd name="connsiteX0" fmla="*/ 0 w 3124200"/>
              <a:gd name="connsiteY0" fmla="*/ 0 h 4953000"/>
              <a:gd name="connsiteX1" fmla="*/ 3124200 w 3124200"/>
              <a:gd name="connsiteY1" fmla="*/ 0 h 4953000"/>
              <a:gd name="connsiteX2" fmla="*/ 3124200 w 3124200"/>
              <a:gd name="connsiteY2" fmla="*/ 281234 h 4953000"/>
              <a:gd name="connsiteX3" fmla="*/ 3063782 w 3124200"/>
              <a:gd name="connsiteY3" fmla="*/ 287324 h 4953000"/>
              <a:gd name="connsiteX4" fmla="*/ 2552702 w 3124200"/>
              <a:gd name="connsiteY4" fmla="*/ 914400 h 4953000"/>
              <a:gd name="connsiteX5" fmla="*/ 3063782 w 3124200"/>
              <a:gd name="connsiteY5" fmla="*/ 1541476 h 4953000"/>
              <a:gd name="connsiteX6" fmla="*/ 3124200 w 3124200"/>
              <a:gd name="connsiteY6" fmla="*/ 1547567 h 4953000"/>
              <a:gd name="connsiteX7" fmla="*/ 3124200 w 3124200"/>
              <a:gd name="connsiteY7" fmla="*/ 4953000 h 4953000"/>
              <a:gd name="connsiteX8" fmla="*/ 0 w 3124200"/>
              <a:gd name="connsiteY8" fmla="*/ 4953000 h 495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4953000">
                <a:moveTo>
                  <a:pt x="0" y="0"/>
                </a:moveTo>
                <a:lnTo>
                  <a:pt x="3124200" y="0"/>
                </a:lnTo>
                <a:lnTo>
                  <a:pt x="3124200" y="281234"/>
                </a:lnTo>
                <a:lnTo>
                  <a:pt x="3063782" y="287324"/>
                </a:lnTo>
                <a:cubicBezTo>
                  <a:pt x="2772110" y="347009"/>
                  <a:pt x="2552702" y="605082"/>
                  <a:pt x="2552702" y="914400"/>
                </a:cubicBezTo>
                <a:cubicBezTo>
                  <a:pt x="2552702" y="1223718"/>
                  <a:pt x="2772110" y="1481791"/>
                  <a:pt x="3063782" y="1541476"/>
                </a:cubicBezTo>
                <a:lnTo>
                  <a:pt x="3124200" y="1547567"/>
                </a:lnTo>
                <a:lnTo>
                  <a:pt x="3124200" y="4953000"/>
                </a:lnTo>
                <a:lnTo>
                  <a:pt x="0" y="4953000"/>
                </a:lnTo>
                <a:close/>
              </a:path>
            </a:pathLst>
          </a:cu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66DF89-59D1-4960-8B03-056C355051B4}"/>
              </a:ext>
            </a:extLst>
          </p:cNvPr>
          <p:cNvSpPr/>
          <p:nvPr/>
        </p:nvSpPr>
        <p:spPr>
          <a:xfrm>
            <a:off x="4480560" y="1444752"/>
            <a:ext cx="3124200" cy="3108960"/>
          </a:xfrm>
          <a:custGeom>
            <a:avLst/>
            <a:gdLst>
              <a:gd name="connsiteX0" fmla="*/ 0 w 3124200"/>
              <a:gd name="connsiteY0" fmla="*/ 0 h 3108960"/>
              <a:gd name="connsiteX1" fmla="*/ 1625043 w 3124200"/>
              <a:gd name="connsiteY1" fmla="*/ 0 h 3108960"/>
              <a:gd name="connsiteX2" fmla="*/ 1624121 w 3124200"/>
              <a:gd name="connsiteY2" fmla="*/ 9144 h 3108960"/>
              <a:gd name="connsiteX3" fmla="*/ 2264199 w 3124200"/>
              <a:gd name="connsiteY3" fmla="*/ 649224 h 3108960"/>
              <a:gd name="connsiteX4" fmla="*/ 2904277 w 3124200"/>
              <a:gd name="connsiteY4" fmla="*/ 9144 h 3108960"/>
              <a:gd name="connsiteX5" fmla="*/ 2903355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 name="connsiteX14" fmla="*/ 0 w 3124200"/>
              <a:gd name="connsiteY14" fmla="*/ 1547567 h 3108960"/>
              <a:gd name="connsiteX15" fmla="*/ 60418 w 3124200"/>
              <a:gd name="connsiteY15" fmla="*/ 1541476 h 3108960"/>
              <a:gd name="connsiteX16" fmla="*/ 571498 w 3124200"/>
              <a:gd name="connsiteY16" fmla="*/ 914400 h 3108960"/>
              <a:gd name="connsiteX17" fmla="*/ 60418 w 3124200"/>
              <a:gd name="connsiteY17" fmla="*/ 287324 h 3108960"/>
              <a:gd name="connsiteX18" fmla="*/ 0 w 3124200"/>
              <a:gd name="connsiteY18" fmla="*/ 281234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24200" h="3108960">
                <a:moveTo>
                  <a:pt x="0" y="0"/>
                </a:moveTo>
                <a:lnTo>
                  <a:pt x="1625043" y="0"/>
                </a:lnTo>
                <a:lnTo>
                  <a:pt x="1624121" y="9144"/>
                </a:lnTo>
                <a:cubicBezTo>
                  <a:pt x="1624121" y="362650"/>
                  <a:pt x="1910694" y="649224"/>
                  <a:pt x="2264199" y="649224"/>
                </a:cubicBezTo>
                <a:cubicBezTo>
                  <a:pt x="2617704" y="649224"/>
                  <a:pt x="2904277" y="362650"/>
                  <a:pt x="2904277" y="9144"/>
                </a:cubicBezTo>
                <a:lnTo>
                  <a:pt x="2903355"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lnTo>
                  <a:pt x="0" y="1547567"/>
                </a:lnTo>
                <a:lnTo>
                  <a:pt x="60418" y="1541476"/>
                </a:lnTo>
                <a:cubicBezTo>
                  <a:pt x="352091" y="1481791"/>
                  <a:pt x="571498" y="1223718"/>
                  <a:pt x="571498" y="914400"/>
                </a:cubicBezTo>
                <a:cubicBezTo>
                  <a:pt x="571498" y="605083"/>
                  <a:pt x="352091" y="347010"/>
                  <a:pt x="60418" y="287324"/>
                </a:cubicBezTo>
                <a:lnTo>
                  <a:pt x="0" y="281234"/>
                </a:lnTo>
                <a:close/>
              </a:path>
            </a:pathLst>
          </a:custGeom>
          <a:solidFill>
            <a:srgbClr val="239B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4F3ED21-7B08-4167-8146-0C92E64C49EB}"/>
              </a:ext>
            </a:extLst>
          </p:cNvPr>
          <p:cNvSpPr/>
          <p:nvPr/>
        </p:nvSpPr>
        <p:spPr>
          <a:xfrm>
            <a:off x="448056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0967B9"/>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60BA090-6151-4897-8035-D5C0023E348D}"/>
              </a:ext>
            </a:extLst>
          </p:cNvPr>
          <p:cNvSpPr/>
          <p:nvPr/>
        </p:nvSpPr>
        <p:spPr>
          <a:xfrm>
            <a:off x="7741920" y="1444752"/>
            <a:ext cx="3124200" cy="3108960"/>
          </a:xfrm>
          <a:custGeom>
            <a:avLst/>
            <a:gdLst>
              <a:gd name="connsiteX0" fmla="*/ 0 w 3124200"/>
              <a:gd name="connsiteY0" fmla="*/ 0 h 3108960"/>
              <a:gd name="connsiteX1" fmla="*/ 1627261 w 3124200"/>
              <a:gd name="connsiteY1" fmla="*/ 0 h 3108960"/>
              <a:gd name="connsiteX2" fmla="*/ 1626339 w 3124200"/>
              <a:gd name="connsiteY2" fmla="*/ 9144 h 3108960"/>
              <a:gd name="connsiteX3" fmla="*/ 2266417 w 3124200"/>
              <a:gd name="connsiteY3" fmla="*/ 649224 h 3108960"/>
              <a:gd name="connsiteX4" fmla="*/ 2906495 w 3124200"/>
              <a:gd name="connsiteY4" fmla="*/ 9144 h 3108960"/>
              <a:gd name="connsiteX5" fmla="*/ 2905573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4200" h="3108960">
                <a:moveTo>
                  <a:pt x="0" y="0"/>
                </a:moveTo>
                <a:lnTo>
                  <a:pt x="1627261" y="0"/>
                </a:lnTo>
                <a:lnTo>
                  <a:pt x="1626339" y="9144"/>
                </a:lnTo>
                <a:cubicBezTo>
                  <a:pt x="1626339" y="362650"/>
                  <a:pt x="1912912" y="649224"/>
                  <a:pt x="2266417" y="649224"/>
                </a:cubicBezTo>
                <a:cubicBezTo>
                  <a:pt x="2619922" y="649224"/>
                  <a:pt x="2906495" y="362650"/>
                  <a:pt x="2906495" y="9144"/>
                </a:cubicBezTo>
                <a:lnTo>
                  <a:pt x="2905573"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close/>
              </a:path>
            </a:pathLst>
          </a:cu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AC21957-6636-4965-9A98-1F46C9F1C044}"/>
              </a:ext>
            </a:extLst>
          </p:cNvPr>
          <p:cNvSpPr/>
          <p:nvPr/>
        </p:nvSpPr>
        <p:spPr>
          <a:xfrm>
            <a:off x="774192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0050A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EDFEBB64-416C-4E17-8440-5B93A859E8D6}"/>
              </a:ext>
            </a:extLst>
          </p:cNvPr>
          <p:cNvGrpSpPr/>
          <p:nvPr/>
        </p:nvGrpSpPr>
        <p:grpSpPr>
          <a:xfrm>
            <a:off x="3858768" y="1810512"/>
            <a:ext cx="1097276" cy="1097280"/>
            <a:chOff x="3914358" y="2176272"/>
            <a:chExt cx="1097276" cy="1097280"/>
          </a:xfrm>
        </p:grpSpPr>
        <p:grpSp>
          <p:nvGrpSpPr>
            <p:cNvPr id="41" name="Group 40">
              <a:extLst>
                <a:ext uri="{FF2B5EF4-FFF2-40B4-BE49-F238E27FC236}">
                  <a16:creationId xmlns:a16="http://schemas.microsoft.com/office/drawing/2014/main" id="{1CF965D1-8A3A-4C82-A711-01AE604DDC8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DA86F833-E7C8-4A47-8B12-3AE674BD3B56}"/>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BC597884-1211-4603-B85C-7AA15603D51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8A8294B6-41D3-4D96-ABDA-21E54716E7AF}"/>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5" name="Group 44">
            <a:extLst>
              <a:ext uri="{FF2B5EF4-FFF2-40B4-BE49-F238E27FC236}">
                <a16:creationId xmlns:a16="http://schemas.microsoft.com/office/drawing/2014/main" id="{348A7DE4-BDF2-4EE0-B958-98457B4A5F95}"/>
              </a:ext>
            </a:extLst>
          </p:cNvPr>
          <p:cNvGrpSpPr/>
          <p:nvPr/>
        </p:nvGrpSpPr>
        <p:grpSpPr>
          <a:xfrm>
            <a:off x="6184392" y="896112"/>
            <a:ext cx="1097276" cy="1097280"/>
            <a:chOff x="3914358" y="2176272"/>
            <a:chExt cx="1097276" cy="1097280"/>
          </a:xfrm>
        </p:grpSpPr>
        <p:grpSp>
          <p:nvGrpSpPr>
            <p:cNvPr id="46" name="Group 45">
              <a:extLst>
                <a:ext uri="{FF2B5EF4-FFF2-40B4-BE49-F238E27FC236}">
                  <a16:creationId xmlns:a16="http://schemas.microsoft.com/office/drawing/2014/main" id="{A903802B-B7CE-4F9A-89C5-F65D4714510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18F954E9-EB84-4402-9701-98D9D28296F0}"/>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1D5F52B-7642-4EC7-BD48-F5828E113043}"/>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0FC83255-628F-4C80-AF82-31A102C629F7}"/>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0" name="Group 49">
            <a:extLst>
              <a:ext uri="{FF2B5EF4-FFF2-40B4-BE49-F238E27FC236}">
                <a16:creationId xmlns:a16="http://schemas.microsoft.com/office/drawing/2014/main" id="{7386010B-8E80-4021-984C-95BEB281EE69}"/>
              </a:ext>
            </a:extLst>
          </p:cNvPr>
          <p:cNvGrpSpPr/>
          <p:nvPr/>
        </p:nvGrpSpPr>
        <p:grpSpPr>
          <a:xfrm>
            <a:off x="4850602" y="4069080"/>
            <a:ext cx="1097276" cy="1097280"/>
            <a:chOff x="3914358" y="2176272"/>
            <a:chExt cx="1097276" cy="1097280"/>
          </a:xfrm>
        </p:grpSpPr>
        <p:grpSp>
          <p:nvGrpSpPr>
            <p:cNvPr id="51" name="Group 50">
              <a:extLst>
                <a:ext uri="{FF2B5EF4-FFF2-40B4-BE49-F238E27FC236}">
                  <a16:creationId xmlns:a16="http://schemas.microsoft.com/office/drawing/2014/main" id="{7BD382D3-E353-4C46-9A11-698F00B08416}"/>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3" name="Oval 52">
                <a:extLst>
                  <a:ext uri="{FF2B5EF4-FFF2-40B4-BE49-F238E27FC236}">
                    <a16:creationId xmlns:a16="http://schemas.microsoft.com/office/drawing/2014/main" id="{3B6AA222-F4C8-4FEC-BAD3-7BAA1454A20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F5F605D6-F683-4C18-86B0-A2E52843FB4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326BCD67-3AB6-4628-AA67-7FDE8C274D05}"/>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5" name="Group 54">
            <a:extLst>
              <a:ext uri="{FF2B5EF4-FFF2-40B4-BE49-F238E27FC236}">
                <a16:creationId xmlns:a16="http://schemas.microsoft.com/office/drawing/2014/main" id="{9755D814-6E59-4457-8803-07EA20B84700}"/>
              </a:ext>
            </a:extLst>
          </p:cNvPr>
          <p:cNvGrpSpPr/>
          <p:nvPr/>
        </p:nvGrpSpPr>
        <p:grpSpPr>
          <a:xfrm>
            <a:off x="8083296" y="4069080"/>
            <a:ext cx="1097276" cy="1097280"/>
            <a:chOff x="3914358" y="2176272"/>
            <a:chExt cx="1097276" cy="1097280"/>
          </a:xfrm>
        </p:grpSpPr>
        <p:grpSp>
          <p:nvGrpSpPr>
            <p:cNvPr id="56" name="Group 55">
              <a:extLst>
                <a:ext uri="{FF2B5EF4-FFF2-40B4-BE49-F238E27FC236}">
                  <a16:creationId xmlns:a16="http://schemas.microsoft.com/office/drawing/2014/main" id="{57EF486C-B0CC-4B47-9E41-4300E29EE7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8DCB7A76-ACC0-4D0E-9BB9-5E3F93B7C63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A7AC1705-CEA0-4305-BDEB-35A58C0FE8D6}"/>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212897A5-FC35-4602-81BB-F22165004D7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60" name="Group 59">
            <a:extLst>
              <a:ext uri="{FF2B5EF4-FFF2-40B4-BE49-F238E27FC236}">
                <a16:creationId xmlns:a16="http://schemas.microsoft.com/office/drawing/2014/main" id="{26A2823D-E0EB-4DA1-9D8C-0D835292A0A7}"/>
              </a:ext>
            </a:extLst>
          </p:cNvPr>
          <p:cNvGrpSpPr/>
          <p:nvPr/>
        </p:nvGrpSpPr>
        <p:grpSpPr>
          <a:xfrm>
            <a:off x="9445752" y="896112"/>
            <a:ext cx="1097276" cy="1097280"/>
            <a:chOff x="3914358" y="2176272"/>
            <a:chExt cx="1097276" cy="1097280"/>
          </a:xfrm>
        </p:grpSpPr>
        <p:grpSp>
          <p:nvGrpSpPr>
            <p:cNvPr id="61" name="Group 60">
              <a:extLst>
                <a:ext uri="{FF2B5EF4-FFF2-40B4-BE49-F238E27FC236}">
                  <a16:creationId xmlns:a16="http://schemas.microsoft.com/office/drawing/2014/main" id="{9B9CE7C8-71F7-482F-ADD0-6CAEF273359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3" name="Oval 62">
                <a:extLst>
                  <a:ext uri="{FF2B5EF4-FFF2-40B4-BE49-F238E27FC236}">
                    <a16:creationId xmlns:a16="http://schemas.microsoft.com/office/drawing/2014/main" id="{17C593A9-ED3E-40B6-BA77-D4E3A14EC84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BDE0B141-751E-47CC-9447-AC7440E4D28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a:extLst>
                <a:ext uri="{FF2B5EF4-FFF2-40B4-BE49-F238E27FC236}">
                  <a16:creationId xmlns:a16="http://schemas.microsoft.com/office/drawing/2014/main" id="{A7862385-C710-45E9-B626-1990E5857028}"/>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65" name="TextBox 64">
            <a:extLst>
              <a:ext uri="{FF2B5EF4-FFF2-40B4-BE49-F238E27FC236}">
                <a16:creationId xmlns:a16="http://schemas.microsoft.com/office/drawing/2014/main" id="{7D14B1D4-1D63-4ADA-9906-D9BC54FC6CA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66" name="TextBox 65">
            <a:extLst>
              <a:ext uri="{FF2B5EF4-FFF2-40B4-BE49-F238E27FC236}">
                <a16:creationId xmlns:a16="http://schemas.microsoft.com/office/drawing/2014/main" id="{3CF92105-D658-4841-A22F-3AC89BCF48F7}"/>
              </a:ext>
            </a:extLst>
          </p:cNvPr>
          <p:cNvSpPr txBox="1"/>
          <p:nvPr/>
        </p:nvSpPr>
        <p:spPr>
          <a:xfrm>
            <a:off x="1418480" y="2265132"/>
            <a:ext cx="2694153" cy="337015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67" name="TextBox 66">
            <a:extLst>
              <a:ext uri="{FF2B5EF4-FFF2-40B4-BE49-F238E27FC236}">
                <a16:creationId xmlns:a16="http://schemas.microsoft.com/office/drawing/2014/main" id="{7B68DB37-7301-432B-BAF5-B8060B5D612C}"/>
              </a:ext>
            </a:extLst>
          </p:cNvPr>
          <p:cNvSpPr txBox="1"/>
          <p:nvPr/>
        </p:nvSpPr>
        <p:spPr>
          <a:xfrm>
            <a:off x="4788597"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a:extLst>
              <a:ext uri="{FF2B5EF4-FFF2-40B4-BE49-F238E27FC236}">
                <a16:creationId xmlns:a16="http://schemas.microsoft.com/office/drawing/2014/main" id="{4B823FC1-61DC-4F88-9DB0-EC98741A667E}"/>
              </a:ext>
            </a:extLst>
          </p:cNvPr>
          <p:cNvSpPr txBox="1"/>
          <p:nvPr/>
        </p:nvSpPr>
        <p:spPr>
          <a:xfrm>
            <a:off x="8008566"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a:extLst>
              <a:ext uri="{FF2B5EF4-FFF2-40B4-BE49-F238E27FC236}">
                <a16:creationId xmlns:a16="http://schemas.microsoft.com/office/drawing/2014/main" id="{769FCFB8-8A5F-4C60-A81D-E414A8A318C3}"/>
              </a:ext>
            </a:extLst>
          </p:cNvPr>
          <p:cNvSpPr txBox="1"/>
          <p:nvPr/>
        </p:nvSpPr>
        <p:spPr>
          <a:xfrm>
            <a:off x="4354046" y="5199695"/>
            <a:ext cx="3124200"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
        <p:nvSpPr>
          <p:cNvPr id="70" name="TextBox 69">
            <a:extLst>
              <a:ext uri="{FF2B5EF4-FFF2-40B4-BE49-F238E27FC236}">
                <a16:creationId xmlns:a16="http://schemas.microsoft.com/office/drawing/2014/main" id="{B43611BC-69AC-43CA-9629-D757B2DCDCB0}"/>
              </a:ext>
            </a:extLst>
          </p:cNvPr>
          <p:cNvSpPr txBox="1"/>
          <p:nvPr/>
        </p:nvSpPr>
        <p:spPr>
          <a:xfrm>
            <a:off x="7731274" y="5221888"/>
            <a:ext cx="3020954"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404355778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1000"/>
                                        <p:tgtEl>
                                          <p:spTgt spid="66"/>
                                        </p:tgtEl>
                                      </p:cBhvr>
                                    </p:animEffect>
                                    <p:anim calcmode="lin" valueType="num">
                                      <p:cBhvr>
                                        <p:cTn id="17" dur="1000" fill="hold"/>
                                        <p:tgtEl>
                                          <p:spTgt spid="66"/>
                                        </p:tgtEl>
                                        <p:attrNameLst>
                                          <p:attrName>ppt_x</p:attrName>
                                        </p:attrNameLst>
                                      </p:cBhvr>
                                      <p:tavLst>
                                        <p:tav tm="0">
                                          <p:val>
                                            <p:strVal val="#ppt_x"/>
                                          </p:val>
                                        </p:tav>
                                        <p:tav tm="100000">
                                          <p:val>
                                            <p:strVal val="#ppt_x"/>
                                          </p:val>
                                        </p:tav>
                                      </p:tavLst>
                                    </p:anim>
                                    <p:anim calcmode="lin" valueType="num">
                                      <p:cBhvr>
                                        <p:cTn id="18" dur="1000" fill="hold"/>
                                        <p:tgtEl>
                                          <p:spTgt spid="6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1000"/>
                                        <p:tgtEl>
                                          <p:spTgt spid="67"/>
                                        </p:tgtEl>
                                      </p:cBhvr>
                                    </p:animEffect>
                                    <p:anim calcmode="lin" valueType="num">
                                      <p:cBhvr>
                                        <p:cTn id="34" dur="1000" fill="hold"/>
                                        <p:tgtEl>
                                          <p:spTgt spid="67"/>
                                        </p:tgtEl>
                                        <p:attrNameLst>
                                          <p:attrName>ppt_x</p:attrName>
                                        </p:attrNameLst>
                                      </p:cBhvr>
                                      <p:tavLst>
                                        <p:tav tm="0">
                                          <p:val>
                                            <p:strVal val="#ppt_x"/>
                                          </p:val>
                                        </p:tav>
                                        <p:tav tm="100000">
                                          <p:val>
                                            <p:strVal val="#ppt_x"/>
                                          </p:val>
                                        </p:tav>
                                      </p:tavLst>
                                    </p:anim>
                                    <p:anim calcmode="lin" valueType="num">
                                      <p:cBhvr>
                                        <p:cTn id="35" dur="1000" fill="hold"/>
                                        <p:tgtEl>
                                          <p:spTgt spid="67"/>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500" fill="hold"/>
                                        <p:tgtEl>
                                          <p:spTgt spid="45"/>
                                        </p:tgtEl>
                                        <p:attrNameLst>
                                          <p:attrName>ppt_w</p:attrName>
                                        </p:attrNameLst>
                                      </p:cBhvr>
                                      <p:tavLst>
                                        <p:tav tm="0">
                                          <p:val>
                                            <p:fltVal val="0"/>
                                          </p:val>
                                        </p:tav>
                                        <p:tav tm="100000">
                                          <p:val>
                                            <p:strVal val="#ppt_w"/>
                                          </p:val>
                                        </p:tav>
                                      </p:tavLst>
                                    </p:anim>
                                    <p:anim calcmode="lin" valueType="num">
                                      <p:cBhvr>
                                        <p:cTn id="40" dur="500" fill="hold"/>
                                        <p:tgtEl>
                                          <p:spTgt spid="45"/>
                                        </p:tgtEl>
                                        <p:attrNameLst>
                                          <p:attrName>ppt_h</p:attrName>
                                        </p:attrNameLst>
                                      </p:cBhvr>
                                      <p:tavLst>
                                        <p:tav tm="0">
                                          <p:val>
                                            <p:fltVal val="0"/>
                                          </p:val>
                                        </p:tav>
                                        <p:tav tm="100000">
                                          <p:val>
                                            <p:strVal val="#ppt_h"/>
                                          </p:val>
                                        </p:tav>
                                      </p:tavLst>
                                    </p:anim>
                                    <p:animEffect transition="in" filter="fade">
                                      <p:cBhvr>
                                        <p:cTn id="41" dur="500"/>
                                        <p:tgtEl>
                                          <p:spTgt spid="45"/>
                                        </p:tgtEl>
                                      </p:cBhvr>
                                    </p:animEffect>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1000"/>
                                        <p:tgtEl>
                                          <p:spTgt spid="68"/>
                                        </p:tgtEl>
                                      </p:cBhvr>
                                    </p:animEffect>
                                    <p:anim calcmode="lin" valueType="num">
                                      <p:cBhvr>
                                        <p:cTn id="51" dur="1000" fill="hold"/>
                                        <p:tgtEl>
                                          <p:spTgt spid="68"/>
                                        </p:tgtEl>
                                        <p:attrNameLst>
                                          <p:attrName>ppt_x</p:attrName>
                                        </p:attrNameLst>
                                      </p:cBhvr>
                                      <p:tavLst>
                                        <p:tav tm="0">
                                          <p:val>
                                            <p:strVal val="#ppt_x"/>
                                          </p:val>
                                        </p:tav>
                                        <p:tav tm="100000">
                                          <p:val>
                                            <p:strVal val="#ppt_x"/>
                                          </p:val>
                                        </p:tav>
                                      </p:tavLst>
                                    </p:anim>
                                    <p:anim calcmode="lin" valueType="num">
                                      <p:cBhvr>
                                        <p:cTn id="52" dur="1000" fill="hold"/>
                                        <p:tgtEl>
                                          <p:spTgt spid="68"/>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60"/>
                                        </p:tgtEl>
                                        <p:attrNameLst>
                                          <p:attrName>style.visibility</p:attrName>
                                        </p:attrNameLst>
                                      </p:cBhvr>
                                      <p:to>
                                        <p:strVal val="visible"/>
                                      </p:to>
                                    </p:set>
                                    <p:anim calcmode="lin" valueType="num">
                                      <p:cBhvr>
                                        <p:cTn id="56" dur="500" fill="hold"/>
                                        <p:tgtEl>
                                          <p:spTgt spid="60"/>
                                        </p:tgtEl>
                                        <p:attrNameLst>
                                          <p:attrName>ppt_w</p:attrName>
                                        </p:attrNameLst>
                                      </p:cBhvr>
                                      <p:tavLst>
                                        <p:tav tm="0">
                                          <p:val>
                                            <p:fltVal val="0"/>
                                          </p:val>
                                        </p:tav>
                                        <p:tav tm="100000">
                                          <p:val>
                                            <p:strVal val="#ppt_w"/>
                                          </p:val>
                                        </p:tav>
                                      </p:tavLst>
                                    </p:anim>
                                    <p:anim calcmode="lin" valueType="num">
                                      <p:cBhvr>
                                        <p:cTn id="57" dur="500" fill="hold"/>
                                        <p:tgtEl>
                                          <p:spTgt spid="60"/>
                                        </p:tgtEl>
                                        <p:attrNameLst>
                                          <p:attrName>ppt_h</p:attrName>
                                        </p:attrNameLst>
                                      </p:cBhvr>
                                      <p:tavLst>
                                        <p:tav tm="0">
                                          <p:val>
                                            <p:fltVal val="0"/>
                                          </p:val>
                                        </p:tav>
                                        <p:tav tm="100000">
                                          <p:val>
                                            <p:strVal val="#ppt_h"/>
                                          </p:val>
                                        </p:tav>
                                      </p:tavLst>
                                    </p:anim>
                                    <p:animEffect transition="in" filter="fade">
                                      <p:cBhvr>
                                        <p:cTn id="58" dur="500"/>
                                        <p:tgtEl>
                                          <p:spTgt spid="60"/>
                                        </p:tgtEl>
                                      </p:cBhvr>
                                    </p:animEffect>
                                  </p:childTnLst>
                                </p:cTn>
                              </p:par>
                            </p:childTnLst>
                          </p:cTn>
                        </p:par>
                        <p:par>
                          <p:cTn id="59" fill="hold">
                            <p:stCondLst>
                              <p:cond delay="5000"/>
                            </p:stCondLst>
                            <p:childTnLst>
                              <p:par>
                                <p:cTn id="60" presetID="42" presetClass="entr" presetSubtype="0"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1000"/>
                                        <p:tgtEl>
                                          <p:spTgt spid="36"/>
                                        </p:tgtEl>
                                      </p:cBhvr>
                                    </p:animEffect>
                                    <p:anim calcmode="lin" valueType="num">
                                      <p:cBhvr>
                                        <p:cTn id="63" dur="1000" fill="hold"/>
                                        <p:tgtEl>
                                          <p:spTgt spid="36"/>
                                        </p:tgtEl>
                                        <p:attrNameLst>
                                          <p:attrName>ppt_x</p:attrName>
                                        </p:attrNameLst>
                                      </p:cBhvr>
                                      <p:tavLst>
                                        <p:tav tm="0">
                                          <p:val>
                                            <p:strVal val="#ppt_x"/>
                                          </p:val>
                                        </p:tav>
                                        <p:tav tm="100000">
                                          <p:val>
                                            <p:strVal val="#ppt_x"/>
                                          </p:val>
                                        </p:tav>
                                      </p:tavLst>
                                    </p:anim>
                                    <p:anim calcmode="lin" valueType="num">
                                      <p:cBhvr>
                                        <p:cTn id="64" dur="1000" fill="hold"/>
                                        <p:tgtEl>
                                          <p:spTgt spid="3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fade">
                                      <p:cBhvr>
                                        <p:cTn id="67" dur="1000"/>
                                        <p:tgtEl>
                                          <p:spTgt spid="69"/>
                                        </p:tgtEl>
                                      </p:cBhvr>
                                    </p:animEffect>
                                    <p:anim calcmode="lin" valueType="num">
                                      <p:cBhvr>
                                        <p:cTn id="68" dur="1000" fill="hold"/>
                                        <p:tgtEl>
                                          <p:spTgt spid="69"/>
                                        </p:tgtEl>
                                        <p:attrNameLst>
                                          <p:attrName>ppt_x</p:attrName>
                                        </p:attrNameLst>
                                      </p:cBhvr>
                                      <p:tavLst>
                                        <p:tav tm="0">
                                          <p:val>
                                            <p:strVal val="#ppt_x"/>
                                          </p:val>
                                        </p:tav>
                                        <p:tav tm="100000">
                                          <p:val>
                                            <p:strVal val="#ppt_x"/>
                                          </p:val>
                                        </p:tav>
                                      </p:tavLst>
                                    </p:anim>
                                    <p:anim calcmode="lin" valueType="num">
                                      <p:cBhvr>
                                        <p:cTn id="69" dur="1000" fill="hold"/>
                                        <p:tgtEl>
                                          <p:spTgt spid="69"/>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p:cTn id="73" dur="500" fill="hold"/>
                                        <p:tgtEl>
                                          <p:spTgt spid="50"/>
                                        </p:tgtEl>
                                        <p:attrNameLst>
                                          <p:attrName>ppt_w</p:attrName>
                                        </p:attrNameLst>
                                      </p:cBhvr>
                                      <p:tavLst>
                                        <p:tav tm="0">
                                          <p:val>
                                            <p:fltVal val="0"/>
                                          </p:val>
                                        </p:tav>
                                        <p:tav tm="100000">
                                          <p:val>
                                            <p:strVal val="#ppt_w"/>
                                          </p:val>
                                        </p:tav>
                                      </p:tavLst>
                                    </p:anim>
                                    <p:anim calcmode="lin" valueType="num">
                                      <p:cBhvr>
                                        <p:cTn id="74" dur="500" fill="hold"/>
                                        <p:tgtEl>
                                          <p:spTgt spid="50"/>
                                        </p:tgtEl>
                                        <p:attrNameLst>
                                          <p:attrName>ppt_h</p:attrName>
                                        </p:attrNameLst>
                                      </p:cBhvr>
                                      <p:tavLst>
                                        <p:tav tm="0">
                                          <p:val>
                                            <p:fltVal val="0"/>
                                          </p:val>
                                        </p:tav>
                                        <p:tav tm="100000">
                                          <p:val>
                                            <p:strVal val="#ppt_h"/>
                                          </p:val>
                                        </p:tav>
                                      </p:tavLst>
                                    </p:anim>
                                    <p:animEffect transition="in" filter="fade">
                                      <p:cBhvr>
                                        <p:cTn id="75" dur="500"/>
                                        <p:tgtEl>
                                          <p:spTgt spid="50"/>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1000"/>
                                        <p:tgtEl>
                                          <p:spTgt spid="39"/>
                                        </p:tgtEl>
                                      </p:cBhvr>
                                    </p:animEffect>
                                    <p:anim calcmode="lin" valueType="num">
                                      <p:cBhvr>
                                        <p:cTn id="80" dur="1000" fill="hold"/>
                                        <p:tgtEl>
                                          <p:spTgt spid="39"/>
                                        </p:tgtEl>
                                        <p:attrNameLst>
                                          <p:attrName>ppt_x</p:attrName>
                                        </p:attrNameLst>
                                      </p:cBhvr>
                                      <p:tavLst>
                                        <p:tav tm="0">
                                          <p:val>
                                            <p:strVal val="#ppt_x"/>
                                          </p:val>
                                        </p:tav>
                                        <p:tav tm="100000">
                                          <p:val>
                                            <p:strVal val="#ppt_x"/>
                                          </p:val>
                                        </p:tav>
                                      </p:tavLst>
                                    </p:anim>
                                    <p:anim calcmode="lin" valueType="num">
                                      <p:cBhvr>
                                        <p:cTn id="81" dur="1000" fill="hold"/>
                                        <p:tgtEl>
                                          <p:spTgt spid="39"/>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fade">
                                      <p:cBhvr>
                                        <p:cTn id="84" dur="1000"/>
                                        <p:tgtEl>
                                          <p:spTgt spid="70"/>
                                        </p:tgtEl>
                                      </p:cBhvr>
                                    </p:animEffect>
                                    <p:anim calcmode="lin" valueType="num">
                                      <p:cBhvr>
                                        <p:cTn id="85" dur="1000" fill="hold"/>
                                        <p:tgtEl>
                                          <p:spTgt spid="70"/>
                                        </p:tgtEl>
                                        <p:attrNameLst>
                                          <p:attrName>ppt_x</p:attrName>
                                        </p:attrNameLst>
                                      </p:cBhvr>
                                      <p:tavLst>
                                        <p:tav tm="0">
                                          <p:val>
                                            <p:strVal val="#ppt_x"/>
                                          </p:val>
                                        </p:tav>
                                        <p:tav tm="100000">
                                          <p:val>
                                            <p:strVal val="#ppt_x"/>
                                          </p:val>
                                        </p:tav>
                                      </p:tavLst>
                                    </p:anim>
                                    <p:anim calcmode="lin" valueType="num">
                                      <p:cBhvr>
                                        <p:cTn id="86" dur="1000" fill="hold"/>
                                        <p:tgtEl>
                                          <p:spTgt spid="70"/>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55"/>
                                        </p:tgtEl>
                                        <p:attrNameLst>
                                          <p:attrName>style.visibility</p:attrName>
                                        </p:attrNameLst>
                                      </p:cBhvr>
                                      <p:to>
                                        <p:strVal val="visible"/>
                                      </p:to>
                                    </p:set>
                                    <p:anim calcmode="lin" valueType="num">
                                      <p:cBhvr>
                                        <p:cTn id="90" dur="500" fill="hold"/>
                                        <p:tgtEl>
                                          <p:spTgt spid="55"/>
                                        </p:tgtEl>
                                        <p:attrNameLst>
                                          <p:attrName>ppt_w</p:attrName>
                                        </p:attrNameLst>
                                      </p:cBhvr>
                                      <p:tavLst>
                                        <p:tav tm="0">
                                          <p:val>
                                            <p:fltVal val="0"/>
                                          </p:val>
                                        </p:tav>
                                        <p:tav tm="100000">
                                          <p:val>
                                            <p:strVal val="#ppt_w"/>
                                          </p:val>
                                        </p:tav>
                                      </p:tavLst>
                                    </p:anim>
                                    <p:anim calcmode="lin" valueType="num">
                                      <p:cBhvr>
                                        <p:cTn id="91" dur="500" fill="hold"/>
                                        <p:tgtEl>
                                          <p:spTgt spid="55"/>
                                        </p:tgtEl>
                                        <p:attrNameLst>
                                          <p:attrName>ppt_h</p:attrName>
                                        </p:attrNameLst>
                                      </p:cBhvr>
                                      <p:tavLst>
                                        <p:tav tm="0">
                                          <p:val>
                                            <p:fltVal val="0"/>
                                          </p:val>
                                        </p:tav>
                                        <p:tav tm="100000">
                                          <p:val>
                                            <p:strVal val="#ppt_h"/>
                                          </p:val>
                                        </p:tav>
                                      </p:tavLst>
                                    </p:anim>
                                    <p:animEffect transition="in" filter="fade">
                                      <p:cBhvr>
                                        <p:cTn id="9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6" grpId="0" animBg="1"/>
      <p:bldP spid="37" grpId="0" animBg="1"/>
      <p:bldP spid="39" grpId="0" animBg="1"/>
      <p:bldP spid="65" grpId="0"/>
      <p:bldP spid="66" grpId="0"/>
      <p:bldP spid="67" grpId="0"/>
      <p:bldP spid="68" grpId="0"/>
      <p:bldP spid="69" grpId="0"/>
      <p:bldP spid="7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7C51DA90-C859-409C-BCCA-A6F799433984}"/>
              </a:ext>
            </a:extLst>
          </p:cNvPr>
          <p:cNvSpPr/>
          <p:nvPr/>
        </p:nvSpPr>
        <p:spPr>
          <a:xfrm>
            <a:off x="1219200"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307 h 4943732"/>
              <a:gd name="connsiteX3" fmla="*/ 3124012 w 3200400"/>
              <a:gd name="connsiteY3" fmla="*/ 841008 h 4943732"/>
              <a:gd name="connsiteX4" fmla="*/ 2649436 w 3200400"/>
              <a:gd name="connsiteY4" fmla="*/ 1423294 h 4943732"/>
              <a:gd name="connsiteX5" fmla="*/ 3124012 w 3200400"/>
              <a:gd name="connsiteY5" fmla="*/ 2005581 h 4943732"/>
              <a:gd name="connsiteX6" fmla="*/ 3200400 w 3200400"/>
              <a:gd name="connsiteY6" fmla="*/ 2013281 h 4943732"/>
              <a:gd name="connsiteX7" fmla="*/ 3200400 w 3200400"/>
              <a:gd name="connsiteY7" fmla="*/ 4943732 h 4943732"/>
              <a:gd name="connsiteX8" fmla="*/ 0 w 3200400"/>
              <a:gd name="connsiteY8" fmla="*/ 4943732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833307"/>
                </a:lnTo>
                <a:lnTo>
                  <a:pt x="3124012" y="841008"/>
                </a:lnTo>
                <a:cubicBezTo>
                  <a:pt x="2853172" y="896430"/>
                  <a:pt x="2649436" y="1136069"/>
                  <a:pt x="2649436" y="1423294"/>
                </a:cubicBezTo>
                <a:cubicBezTo>
                  <a:pt x="2649436" y="1710519"/>
                  <a:pt x="2853172" y="1950159"/>
                  <a:pt x="3124012" y="2005581"/>
                </a:cubicBezTo>
                <a:lnTo>
                  <a:pt x="3200400" y="2013281"/>
                </a:lnTo>
                <a:lnTo>
                  <a:pt x="3200400" y="4943732"/>
                </a:lnTo>
                <a:lnTo>
                  <a:pt x="0" y="4943732"/>
                </a:lnTo>
                <a:close/>
              </a:path>
            </a:pathLst>
          </a:cu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D13B1CF-5DF1-4171-80A9-B135B085440B}"/>
              </a:ext>
            </a:extLst>
          </p:cNvPr>
          <p:cNvSpPr/>
          <p:nvPr/>
        </p:nvSpPr>
        <p:spPr>
          <a:xfrm>
            <a:off x="4511039"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775 h 4943732"/>
              <a:gd name="connsiteX3" fmla="*/ 3128660 w 3200400"/>
              <a:gd name="connsiteY3" fmla="*/ 841008 h 4943732"/>
              <a:gd name="connsiteX4" fmla="*/ 2654084 w 3200400"/>
              <a:gd name="connsiteY4" fmla="*/ 1423294 h 4943732"/>
              <a:gd name="connsiteX5" fmla="*/ 3128660 w 3200400"/>
              <a:gd name="connsiteY5" fmla="*/ 2005581 h 4943732"/>
              <a:gd name="connsiteX6" fmla="*/ 3200400 w 3200400"/>
              <a:gd name="connsiteY6" fmla="*/ 2012813 h 4943732"/>
              <a:gd name="connsiteX7" fmla="*/ 3200400 w 3200400"/>
              <a:gd name="connsiteY7" fmla="*/ 4943732 h 4943732"/>
              <a:gd name="connsiteX8" fmla="*/ 0 w 3200400"/>
              <a:gd name="connsiteY8" fmla="*/ 4943732 h 4943732"/>
              <a:gd name="connsiteX9" fmla="*/ 0 w 3200400"/>
              <a:gd name="connsiteY9" fmla="*/ 2012813 h 4943732"/>
              <a:gd name="connsiteX10" fmla="*/ 71742 w 3200400"/>
              <a:gd name="connsiteY10" fmla="*/ 2005581 h 4943732"/>
              <a:gd name="connsiteX11" fmla="*/ 546317 w 3200400"/>
              <a:gd name="connsiteY11" fmla="*/ 1423294 h 4943732"/>
              <a:gd name="connsiteX12" fmla="*/ 71742 w 3200400"/>
              <a:gd name="connsiteY12" fmla="*/ 841008 h 4943732"/>
              <a:gd name="connsiteX13" fmla="*/ 0 w 3200400"/>
              <a:gd name="connsiteY13"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4943732">
                <a:moveTo>
                  <a:pt x="0" y="0"/>
                </a:moveTo>
                <a:lnTo>
                  <a:pt x="3200400" y="0"/>
                </a:lnTo>
                <a:lnTo>
                  <a:pt x="3200400" y="833775"/>
                </a:lnTo>
                <a:lnTo>
                  <a:pt x="3128660" y="841008"/>
                </a:lnTo>
                <a:cubicBezTo>
                  <a:pt x="2857820" y="896430"/>
                  <a:pt x="2654084" y="1136069"/>
                  <a:pt x="2654084" y="1423294"/>
                </a:cubicBezTo>
                <a:cubicBezTo>
                  <a:pt x="2654084" y="1710519"/>
                  <a:pt x="2857820" y="1950159"/>
                  <a:pt x="3128660" y="2005581"/>
                </a:cubicBezTo>
                <a:lnTo>
                  <a:pt x="3200400" y="2012813"/>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239B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D0052DAD-1F1B-46A9-9C1C-DF44ECC69AD7}"/>
              </a:ext>
            </a:extLst>
          </p:cNvPr>
          <p:cNvSpPr/>
          <p:nvPr/>
        </p:nvSpPr>
        <p:spPr>
          <a:xfrm>
            <a:off x="7807526"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4943732 h 4943732"/>
              <a:gd name="connsiteX3" fmla="*/ 0 w 3200400"/>
              <a:gd name="connsiteY3" fmla="*/ 4943732 h 4943732"/>
              <a:gd name="connsiteX4" fmla="*/ 0 w 3200400"/>
              <a:gd name="connsiteY4" fmla="*/ 2012813 h 4943732"/>
              <a:gd name="connsiteX5" fmla="*/ 71742 w 3200400"/>
              <a:gd name="connsiteY5" fmla="*/ 2005581 h 4943732"/>
              <a:gd name="connsiteX6" fmla="*/ 546317 w 3200400"/>
              <a:gd name="connsiteY6" fmla="*/ 1423294 h 4943732"/>
              <a:gd name="connsiteX7" fmla="*/ 71742 w 3200400"/>
              <a:gd name="connsiteY7" fmla="*/ 841008 h 4943732"/>
              <a:gd name="connsiteX8" fmla="*/ 0 w 3200400"/>
              <a:gd name="connsiteY8"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7E090C65-FA0E-4CDF-9BC4-1A82B4541292}"/>
              </a:ext>
            </a:extLst>
          </p:cNvPr>
          <p:cNvSpPr txBox="1"/>
          <p:nvPr/>
        </p:nvSpPr>
        <p:spPr>
          <a:xfrm>
            <a:off x="146485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grpSp>
        <p:nvGrpSpPr>
          <p:cNvPr id="33" name="Group 32">
            <a:extLst>
              <a:ext uri="{FF2B5EF4-FFF2-40B4-BE49-F238E27FC236}">
                <a16:creationId xmlns:a16="http://schemas.microsoft.com/office/drawing/2014/main" id="{2BC7F343-A219-4402-9395-BBBAB17D6CC3}"/>
              </a:ext>
            </a:extLst>
          </p:cNvPr>
          <p:cNvGrpSpPr/>
          <p:nvPr/>
        </p:nvGrpSpPr>
        <p:grpSpPr>
          <a:xfrm>
            <a:off x="5684520" y="1677986"/>
            <a:ext cx="822960" cy="822960"/>
            <a:chOff x="1433370" y="1426737"/>
            <a:chExt cx="822960" cy="822960"/>
          </a:xfrm>
        </p:grpSpPr>
        <p:sp>
          <p:nvSpPr>
            <p:cNvPr id="34" name="Oval 33">
              <a:extLst>
                <a:ext uri="{FF2B5EF4-FFF2-40B4-BE49-F238E27FC236}">
                  <a16:creationId xmlns:a16="http://schemas.microsoft.com/office/drawing/2014/main" id="{4E4872DD-A947-428F-9C60-F01BA7B96577}"/>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31C1F31C-96E3-4159-8941-012329675993}"/>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39" name="Group 38">
            <a:extLst>
              <a:ext uri="{FF2B5EF4-FFF2-40B4-BE49-F238E27FC236}">
                <a16:creationId xmlns:a16="http://schemas.microsoft.com/office/drawing/2014/main" id="{DF041DB7-2132-4E53-AC55-9C3CDB3FF115}"/>
              </a:ext>
            </a:extLst>
          </p:cNvPr>
          <p:cNvGrpSpPr/>
          <p:nvPr/>
        </p:nvGrpSpPr>
        <p:grpSpPr>
          <a:xfrm>
            <a:off x="2400447" y="1749976"/>
            <a:ext cx="822960" cy="822960"/>
            <a:chOff x="1433370" y="1426737"/>
            <a:chExt cx="822960" cy="822960"/>
          </a:xfrm>
        </p:grpSpPr>
        <p:sp>
          <p:nvSpPr>
            <p:cNvPr id="40" name="Oval 39">
              <a:extLst>
                <a:ext uri="{FF2B5EF4-FFF2-40B4-BE49-F238E27FC236}">
                  <a16:creationId xmlns:a16="http://schemas.microsoft.com/office/drawing/2014/main" id="{9CC239EA-7E39-48A5-8F44-9ADCF92B94A9}"/>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69B2C5EB-743D-4072-AFFC-04D69130DC5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3FB2E359-79AB-41FD-A21C-B93ECED0126C}"/>
              </a:ext>
            </a:extLst>
          </p:cNvPr>
          <p:cNvGrpSpPr/>
          <p:nvPr/>
        </p:nvGrpSpPr>
        <p:grpSpPr>
          <a:xfrm>
            <a:off x="8996245" y="1677986"/>
            <a:ext cx="822960" cy="822960"/>
            <a:chOff x="1433370" y="1426737"/>
            <a:chExt cx="822960" cy="822960"/>
          </a:xfrm>
        </p:grpSpPr>
        <p:sp>
          <p:nvSpPr>
            <p:cNvPr id="43" name="Oval 42">
              <a:extLst>
                <a:ext uri="{FF2B5EF4-FFF2-40B4-BE49-F238E27FC236}">
                  <a16:creationId xmlns:a16="http://schemas.microsoft.com/office/drawing/2014/main" id="{4873AC4F-9955-472C-91F1-C2DEEC818D4C}"/>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E70B748F-C140-409A-B6B2-683B7208A60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3" name="Group 2">
            <a:extLst>
              <a:ext uri="{FF2B5EF4-FFF2-40B4-BE49-F238E27FC236}">
                <a16:creationId xmlns:a16="http://schemas.microsoft.com/office/drawing/2014/main" id="{EB503AFE-41E1-4A6C-BF4C-A4A8647DF6F7}"/>
              </a:ext>
            </a:extLst>
          </p:cNvPr>
          <p:cNvGrpSpPr/>
          <p:nvPr/>
        </p:nvGrpSpPr>
        <p:grpSpPr>
          <a:xfrm>
            <a:off x="3914358" y="2328672"/>
            <a:ext cx="1097276" cy="1097280"/>
            <a:chOff x="3914358" y="2176272"/>
            <a:chExt cx="1097276" cy="1097280"/>
          </a:xfrm>
        </p:grpSpPr>
        <p:grpSp>
          <p:nvGrpSpPr>
            <p:cNvPr id="8" name="Group 7">
              <a:extLst>
                <a:ext uri="{FF2B5EF4-FFF2-40B4-BE49-F238E27FC236}">
                  <a16:creationId xmlns:a16="http://schemas.microsoft.com/office/drawing/2014/main" id="{0BA43C62-C233-4208-A27F-063D0D229B3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B47BE764-2005-4899-85FB-5403A6A4B5E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706B086-6CC0-4D48-8AF9-4E855E9C9005}"/>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E365017F-3630-4131-93E8-65BDF89856BD}"/>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 name="Group 3">
            <a:extLst>
              <a:ext uri="{FF2B5EF4-FFF2-40B4-BE49-F238E27FC236}">
                <a16:creationId xmlns:a16="http://schemas.microsoft.com/office/drawing/2014/main" id="{85087E84-6134-44A2-9170-9AD6EF74E5CF}"/>
              </a:ext>
            </a:extLst>
          </p:cNvPr>
          <p:cNvGrpSpPr/>
          <p:nvPr/>
        </p:nvGrpSpPr>
        <p:grpSpPr>
          <a:xfrm>
            <a:off x="7216496" y="2328672"/>
            <a:ext cx="1097276" cy="1097280"/>
            <a:chOff x="7216496" y="2176272"/>
            <a:chExt cx="1097276" cy="1097280"/>
          </a:xfrm>
        </p:grpSpPr>
        <p:grpSp>
          <p:nvGrpSpPr>
            <p:cNvPr id="21" name="Group 20">
              <a:extLst>
                <a:ext uri="{FF2B5EF4-FFF2-40B4-BE49-F238E27FC236}">
                  <a16:creationId xmlns:a16="http://schemas.microsoft.com/office/drawing/2014/main" id="{F017E660-EC3B-4B56-9076-AC4B467B86F3}"/>
                </a:ext>
              </a:extLst>
            </p:cNvPr>
            <p:cNvGrpSpPr>
              <a:grpSpLocks noChangeAspect="1"/>
            </p:cNvGrpSpPr>
            <p:nvPr/>
          </p:nvGrpSpPr>
          <p:grpSpPr>
            <a:xfrm>
              <a:off x="7216496" y="2176272"/>
              <a:ext cx="1097276" cy="1097280"/>
              <a:chOff x="3241866" y="1103796"/>
              <a:chExt cx="4627785" cy="4627785"/>
            </a:xfrm>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EEBDB08C-3A98-44C6-821C-D4A072F6BF0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C2B934A-C42E-4555-9DE0-9D2AC1BA5B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Box 24">
              <a:extLst>
                <a:ext uri="{FF2B5EF4-FFF2-40B4-BE49-F238E27FC236}">
                  <a16:creationId xmlns:a16="http://schemas.microsoft.com/office/drawing/2014/main" id="{0AB2913A-E1C4-4ABA-892E-AF5AAE838EF1}"/>
                </a:ext>
              </a:extLst>
            </p:cNvPr>
            <p:cNvSpPr txBox="1"/>
            <p:nvPr/>
          </p:nvSpPr>
          <p:spPr>
            <a:xfrm>
              <a:off x="7383941"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45" name="TextBox 44">
            <a:extLst>
              <a:ext uri="{FF2B5EF4-FFF2-40B4-BE49-F238E27FC236}">
                <a16:creationId xmlns:a16="http://schemas.microsoft.com/office/drawing/2014/main" id="{6DAD4CA4-79FA-4B2D-A1B3-36F282EC7D27}"/>
              </a:ext>
            </a:extLst>
          </p:cNvPr>
          <p:cNvSpPr txBox="1"/>
          <p:nvPr/>
        </p:nvSpPr>
        <p:spPr>
          <a:xfrm>
            <a:off x="474980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A9E4DEFE-5BC0-4A1B-B933-06211B9A3F3E}"/>
              </a:ext>
            </a:extLst>
          </p:cNvPr>
          <p:cNvSpPr txBox="1"/>
          <p:nvPr/>
        </p:nvSpPr>
        <p:spPr>
          <a:xfrm>
            <a:off x="8060648"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8236128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1000"/>
                                        <p:tgtEl>
                                          <p:spTgt spid="26"/>
                                        </p:tgtEl>
                                      </p:cBhvr>
                                    </p:animEffect>
                                    <p:anim calcmode="lin" valueType="num">
                                      <p:cBhvr>
                                        <p:cTn id="22" dur="1000" fill="hold"/>
                                        <p:tgtEl>
                                          <p:spTgt spid="26"/>
                                        </p:tgtEl>
                                        <p:attrNameLst>
                                          <p:attrName>ppt_x</p:attrName>
                                        </p:attrNameLst>
                                      </p:cBhvr>
                                      <p:tavLst>
                                        <p:tav tm="0">
                                          <p:val>
                                            <p:strVal val="#ppt_x"/>
                                          </p:val>
                                        </p:tav>
                                        <p:tav tm="100000">
                                          <p:val>
                                            <p:strVal val="#ppt_x"/>
                                          </p:val>
                                        </p:tav>
                                      </p:tavLst>
                                    </p:anim>
                                    <p:anim calcmode="lin" valueType="num">
                                      <p:cBhvr>
                                        <p:cTn id="23" dur="1000" fill="hold"/>
                                        <p:tgtEl>
                                          <p:spTgt spid="26"/>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Effect transition="in" filter="fade">
                                      <p:cBhvr>
                                        <p:cTn id="29" dur="500"/>
                                        <p:tgtEl>
                                          <p:spTgt spid="3"/>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1000"/>
                                        <p:tgtEl>
                                          <p:spTgt spid="20"/>
                                        </p:tgtEl>
                                      </p:cBhvr>
                                    </p:animEffect>
                                    <p:anim calcmode="lin" valueType="num">
                                      <p:cBhvr>
                                        <p:cTn id="34" dur="1000" fill="hold"/>
                                        <p:tgtEl>
                                          <p:spTgt spid="20"/>
                                        </p:tgtEl>
                                        <p:attrNameLst>
                                          <p:attrName>ppt_x</p:attrName>
                                        </p:attrNameLst>
                                      </p:cBhvr>
                                      <p:tavLst>
                                        <p:tav tm="0">
                                          <p:val>
                                            <p:strVal val="#ppt_x"/>
                                          </p:val>
                                        </p:tav>
                                        <p:tav tm="100000">
                                          <p:val>
                                            <p:strVal val="#ppt_x"/>
                                          </p:val>
                                        </p:tav>
                                      </p:tavLst>
                                    </p:anim>
                                    <p:anim calcmode="lin" valueType="num">
                                      <p:cBhvr>
                                        <p:cTn id="35" dur="1000" fill="hold"/>
                                        <p:tgtEl>
                                          <p:spTgt spid="20"/>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1000"/>
                                        <p:tgtEl>
                                          <p:spTgt spid="33"/>
                                        </p:tgtEl>
                                      </p:cBhvr>
                                    </p:animEffect>
                                    <p:anim calcmode="lin" valueType="num">
                                      <p:cBhvr>
                                        <p:cTn id="39" dur="1000" fill="hold"/>
                                        <p:tgtEl>
                                          <p:spTgt spid="33"/>
                                        </p:tgtEl>
                                        <p:attrNameLst>
                                          <p:attrName>ppt_x</p:attrName>
                                        </p:attrNameLst>
                                      </p:cBhvr>
                                      <p:tavLst>
                                        <p:tav tm="0">
                                          <p:val>
                                            <p:strVal val="#ppt_x"/>
                                          </p:val>
                                        </p:tav>
                                        <p:tav tm="100000">
                                          <p:val>
                                            <p:strVal val="#ppt_x"/>
                                          </p:val>
                                        </p:tav>
                                      </p:tavLst>
                                    </p:anim>
                                    <p:anim calcmode="lin" valueType="num">
                                      <p:cBhvr>
                                        <p:cTn id="40" dur="1000" fill="hold"/>
                                        <p:tgtEl>
                                          <p:spTgt spid="33"/>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fade">
                                      <p:cBhvr>
                                        <p:cTn id="43" dur="1000"/>
                                        <p:tgtEl>
                                          <p:spTgt spid="45"/>
                                        </p:tgtEl>
                                      </p:cBhvr>
                                    </p:animEffect>
                                    <p:anim calcmode="lin" valueType="num">
                                      <p:cBhvr>
                                        <p:cTn id="44" dur="1000" fill="hold"/>
                                        <p:tgtEl>
                                          <p:spTgt spid="45"/>
                                        </p:tgtEl>
                                        <p:attrNameLst>
                                          <p:attrName>ppt_x</p:attrName>
                                        </p:attrNameLst>
                                      </p:cBhvr>
                                      <p:tavLst>
                                        <p:tav tm="0">
                                          <p:val>
                                            <p:strVal val="#ppt_x"/>
                                          </p:val>
                                        </p:tav>
                                        <p:tav tm="100000">
                                          <p:val>
                                            <p:strVal val="#ppt_x"/>
                                          </p:val>
                                        </p:tav>
                                      </p:tavLst>
                                    </p:anim>
                                    <p:anim calcmode="lin" valueType="num">
                                      <p:cBhvr>
                                        <p:cTn id="45" dur="1000" fill="hold"/>
                                        <p:tgtEl>
                                          <p:spTgt spid="45"/>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16" fill="hold" nodeType="after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500" fill="hold"/>
                                        <p:tgtEl>
                                          <p:spTgt spid="4"/>
                                        </p:tgtEl>
                                        <p:attrNameLst>
                                          <p:attrName>ppt_w</p:attrName>
                                        </p:attrNameLst>
                                      </p:cBhvr>
                                      <p:tavLst>
                                        <p:tav tm="0">
                                          <p:val>
                                            <p:fltVal val="0"/>
                                          </p:val>
                                        </p:tav>
                                        <p:tav tm="100000">
                                          <p:val>
                                            <p:strVal val="#ppt_w"/>
                                          </p:val>
                                        </p:tav>
                                      </p:tavLst>
                                    </p:anim>
                                    <p:anim calcmode="lin" valueType="num">
                                      <p:cBhvr>
                                        <p:cTn id="50" dur="500" fill="hold"/>
                                        <p:tgtEl>
                                          <p:spTgt spid="4"/>
                                        </p:tgtEl>
                                        <p:attrNameLst>
                                          <p:attrName>ppt_h</p:attrName>
                                        </p:attrNameLst>
                                      </p:cBhvr>
                                      <p:tavLst>
                                        <p:tav tm="0">
                                          <p:val>
                                            <p:fltVal val="0"/>
                                          </p:val>
                                        </p:tav>
                                        <p:tav tm="100000">
                                          <p:val>
                                            <p:strVal val="#ppt_h"/>
                                          </p:val>
                                        </p:tav>
                                      </p:tavLst>
                                    </p:anim>
                                    <p:animEffect transition="in" filter="fade">
                                      <p:cBhvr>
                                        <p:cTn id="51" dur="500"/>
                                        <p:tgtEl>
                                          <p:spTgt spid="4"/>
                                        </p:tgtEl>
                                      </p:cBhvr>
                                    </p:animEffect>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fade">
                                      <p:cBhvr>
                                        <p:cTn id="60" dur="1000"/>
                                        <p:tgtEl>
                                          <p:spTgt spid="42"/>
                                        </p:tgtEl>
                                      </p:cBhvr>
                                    </p:animEffect>
                                    <p:anim calcmode="lin" valueType="num">
                                      <p:cBhvr>
                                        <p:cTn id="61" dur="1000" fill="hold"/>
                                        <p:tgtEl>
                                          <p:spTgt spid="42"/>
                                        </p:tgtEl>
                                        <p:attrNameLst>
                                          <p:attrName>ppt_x</p:attrName>
                                        </p:attrNameLst>
                                      </p:cBhvr>
                                      <p:tavLst>
                                        <p:tav tm="0">
                                          <p:val>
                                            <p:strVal val="#ppt_x"/>
                                          </p:val>
                                        </p:tav>
                                        <p:tav tm="100000">
                                          <p:val>
                                            <p:strVal val="#ppt_x"/>
                                          </p:val>
                                        </p:tav>
                                      </p:tavLst>
                                    </p:anim>
                                    <p:anim calcmode="lin" valueType="num">
                                      <p:cBhvr>
                                        <p:cTn id="62" dur="1000" fill="hold"/>
                                        <p:tgtEl>
                                          <p:spTgt spid="42"/>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20" grpId="0" animBg="1"/>
      <p:bldP spid="16" grpId="0" animBg="1"/>
      <p:bldP spid="26" grpId="0"/>
      <p:bldP spid="45" grpId="0"/>
      <p:bldP spid="46"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1" name="Group 50">
            <a:extLst>
              <a:ext uri="{FF2B5EF4-FFF2-40B4-BE49-F238E27FC236}">
                <a16:creationId xmlns:a16="http://schemas.microsoft.com/office/drawing/2014/main" id="{063474B3-7647-4089-8208-3F9238A4E440}"/>
              </a:ext>
            </a:extLst>
          </p:cNvPr>
          <p:cNvGrpSpPr>
            <a:grpSpLocks noChangeAspect="1"/>
          </p:cNvGrpSpPr>
          <p:nvPr/>
        </p:nvGrpSpPr>
        <p:grpSpPr>
          <a:xfrm>
            <a:off x="1482673" y="1505880"/>
            <a:ext cx="1893001" cy="1893005"/>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76380DE3-02C6-4B99-B546-B5E88C86A16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B3F902B6-979E-49C5-9DE2-38592F45AE3F}"/>
                </a:ext>
              </a:extLst>
            </p:cNvPr>
            <p:cNvSpPr>
              <a:spLocks noChangeAspect="1"/>
            </p:cNvSpPr>
            <p:nvPr/>
          </p:nvSpPr>
          <p:spPr>
            <a:xfrm>
              <a:off x="3439563" y="1311640"/>
              <a:ext cx="4224938" cy="4224937"/>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Oval 7">
            <a:extLst>
              <a:ext uri="{FF2B5EF4-FFF2-40B4-BE49-F238E27FC236}">
                <a16:creationId xmlns:a16="http://schemas.microsoft.com/office/drawing/2014/main" id="{10AD714D-0B48-4DA6-873B-4155B3FF0702}"/>
              </a:ext>
            </a:extLst>
          </p:cNvPr>
          <p:cNvSpPr>
            <a:spLocks noChangeAspect="1"/>
          </p:cNvSpPr>
          <p:nvPr/>
        </p:nvSpPr>
        <p:spPr>
          <a:xfrm>
            <a:off x="2264089" y="1081883"/>
            <a:ext cx="329217" cy="329218"/>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D3F68AB6-DBC6-4BC1-A532-CC9E92D91C14}"/>
              </a:ext>
            </a:extLst>
          </p:cNvPr>
          <p:cNvSpPr>
            <a:spLocks noChangeAspect="1"/>
          </p:cNvSpPr>
          <p:nvPr/>
        </p:nvSpPr>
        <p:spPr>
          <a:xfrm>
            <a:off x="3471556" y="2285873"/>
            <a:ext cx="329217" cy="329218"/>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8CCC60-8A16-475C-8615-161BF253B99B}"/>
              </a:ext>
            </a:extLst>
          </p:cNvPr>
          <p:cNvSpPr>
            <a:spLocks noChangeAspect="1"/>
          </p:cNvSpPr>
          <p:nvPr/>
        </p:nvSpPr>
        <p:spPr>
          <a:xfrm>
            <a:off x="2264089" y="3501638"/>
            <a:ext cx="329217" cy="329218"/>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82BD6582-1D08-40A6-B8A8-2F6EC527F5C3}"/>
              </a:ext>
            </a:extLst>
          </p:cNvPr>
          <p:cNvSpPr>
            <a:spLocks noChangeAspect="1"/>
          </p:cNvSpPr>
          <p:nvPr/>
        </p:nvSpPr>
        <p:spPr>
          <a:xfrm>
            <a:off x="1057573" y="2295876"/>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5C0E6652-7779-41C0-8369-90FA2E134BC2}"/>
              </a:ext>
            </a:extLst>
          </p:cNvPr>
          <p:cNvSpPr>
            <a:spLocks noChangeAspect="1"/>
          </p:cNvSpPr>
          <p:nvPr/>
        </p:nvSpPr>
        <p:spPr>
          <a:xfrm rot="18894773">
            <a:off x="1406943" y="143199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9314399A-C8F7-4040-BB0C-E23CC3512BC6}"/>
              </a:ext>
            </a:extLst>
          </p:cNvPr>
          <p:cNvSpPr>
            <a:spLocks noChangeAspect="1"/>
          </p:cNvSpPr>
          <p:nvPr/>
        </p:nvSpPr>
        <p:spPr>
          <a:xfrm rot="18894773">
            <a:off x="3112092" y="1426946"/>
            <a:ext cx="329218" cy="329217"/>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CD28A35-31E8-4D1E-9FBF-5F8AB7978524}"/>
              </a:ext>
            </a:extLst>
          </p:cNvPr>
          <p:cNvSpPr>
            <a:spLocks noChangeAspect="1"/>
          </p:cNvSpPr>
          <p:nvPr/>
        </p:nvSpPr>
        <p:spPr>
          <a:xfrm rot="18894773">
            <a:off x="3120563" y="3140421"/>
            <a:ext cx="329218" cy="329217"/>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4BB49660-DDCC-41B4-9203-24EB99C79BF8}"/>
              </a:ext>
            </a:extLst>
          </p:cNvPr>
          <p:cNvSpPr>
            <a:spLocks noChangeAspect="1"/>
          </p:cNvSpPr>
          <p:nvPr/>
        </p:nvSpPr>
        <p:spPr>
          <a:xfrm rot="18894773">
            <a:off x="1414830" y="314354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483118D-A5CE-49B5-BF52-632EA0190514}"/>
              </a:ext>
            </a:extLst>
          </p:cNvPr>
          <p:cNvSpPr>
            <a:spLocks noChangeAspect="1"/>
          </p:cNvSpPr>
          <p:nvPr/>
        </p:nvSpPr>
        <p:spPr>
          <a:xfrm rot="20195033">
            <a:off x="1782841" y="118582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801E14D1-8B40-4AA4-A746-6C8DAD1922DB}"/>
              </a:ext>
            </a:extLst>
          </p:cNvPr>
          <p:cNvSpPr>
            <a:spLocks noChangeAspect="1"/>
          </p:cNvSpPr>
          <p:nvPr/>
        </p:nvSpPr>
        <p:spPr>
          <a:xfrm rot="20195033">
            <a:off x="3369336" y="1810806"/>
            <a:ext cx="329217" cy="329218"/>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121C44FE-63A7-4A2F-8D4E-9EAE29BC2AC2}"/>
              </a:ext>
            </a:extLst>
          </p:cNvPr>
          <p:cNvSpPr>
            <a:spLocks noChangeAspect="1"/>
          </p:cNvSpPr>
          <p:nvPr/>
        </p:nvSpPr>
        <p:spPr>
          <a:xfrm rot="20195033">
            <a:off x="2744464" y="3406300"/>
            <a:ext cx="329217" cy="329218"/>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F515525-909B-40B4-9C02-74B502D9D0CB}"/>
              </a:ext>
            </a:extLst>
          </p:cNvPr>
          <p:cNvSpPr>
            <a:spLocks noChangeAspect="1"/>
          </p:cNvSpPr>
          <p:nvPr/>
        </p:nvSpPr>
        <p:spPr>
          <a:xfrm rot="20195033">
            <a:off x="1158137" y="277931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217B4FD6-3FFD-4770-AA67-64872E44309E}"/>
              </a:ext>
            </a:extLst>
          </p:cNvPr>
          <p:cNvSpPr>
            <a:spLocks noChangeAspect="1"/>
          </p:cNvSpPr>
          <p:nvPr/>
        </p:nvSpPr>
        <p:spPr>
          <a:xfrm rot="17535054">
            <a:off x="1144128" y="1828177"/>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106FF76-2CA9-4D14-8EBE-595D0206DB80}"/>
              </a:ext>
            </a:extLst>
          </p:cNvPr>
          <p:cNvSpPr>
            <a:spLocks noChangeAspect="1"/>
          </p:cNvSpPr>
          <p:nvPr/>
        </p:nvSpPr>
        <p:spPr>
          <a:xfrm rot="17535054">
            <a:off x="2715682" y="1166529"/>
            <a:ext cx="329218" cy="329217"/>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473C8BD-4D78-408A-B183-43E98F225099}"/>
              </a:ext>
            </a:extLst>
          </p:cNvPr>
          <p:cNvSpPr>
            <a:spLocks noChangeAspect="1"/>
          </p:cNvSpPr>
          <p:nvPr/>
        </p:nvSpPr>
        <p:spPr>
          <a:xfrm rot="17535054">
            <a:off x="3383689" y="2744449"/>
            <a:ext cx="329218" cy="329217"/>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824BE79E-62A8-47BF-A4C4-A8868EC4F1AF}"/>
              </a:ext>
            </a:extLst>
          </p:cNvPr>
          <p:cNvSpPr>
            <a:spLocks noChangeAspect="1"/>
          </p:cNvSpPr>
          <p:nvPr/>
        </p:nvSpPr>
        <p:spPr>
          <a:xfrm rot="17535054">
            <a:off x="1810854" y="3404546"/>
            <a:ext cx="329218" cy="329217"/>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CC537ACB-6C20-4EB2-A298-1C820A80CEC7}"/>
              </a:ext>
            </a:extLst>
          </p:cNvPr>
          <p:cNvSpPr txBox="1"/>
          <p:nvPr/>
        </p:nvSpPr>
        <p:spPr>
          <a:xfrm>
            <a:off x="757087" y="4054781"/>
            <a:ext cx="3302439" cy="1979003"/>
          </a:xfrm>
          <a:prstGeom prst="rect">
            <a:avLst/>
          </a:prstGeom>
          <a:noFill/>
        </p:spPr>
        <p:txBody>
          <a:bodyPr wrap="square" rtlCol="0">
            <a:spAutoFit/>
          </a:bodyPr>
          <a:lstStyle/>
          <a:p>
            <a:pPr algn="ctr" defTabSz="1219170">
              <a:spcBef>
                <a:spcPct val="20000"/>
              </a:spcBef>
              <a:defRPr/>
            </a:pPr>
            <a:r>
              <a:rPr lang="en-US" sz="1600" dirty="0">
                <a:solidFill>
                  <a:srgbClr val="36B8E3"/>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54" name="TextBox 53">
            <a:extLst>
              <a:ext uri="{FF2B5EF4-FFF2-40B4-BE49-F238E27FC236}">
                <a16:creationId xmlns:a16="http://schemas.microsoft.com/office/drawing/2014/main" id="{0ADC62C1-3EB9-4F5C-9F70-42A3B054D783}"/>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55" name="Freeform 6">
            <a:extLst>
              <a:ext uri="{FF2B5EF4-FFF2-40B4-BE49-F238E27FC236}">
                <a16:creationId xmlns:a16="http://schemas.microsoft.com/office/drawing/2014/main" id="{83909C1E-5A5F-45C4-9534-61FB4FF18F0A}"/>
              </a:ext>
            </a:extLst>
          </p:cNvPr>
          <p:cNvSpPr>
            <a:spLocks noChangeAspect="1" noChangeArrowheads="1"/>
          </p:cNvSpPr>
          <p:nvPr/>
        </p:nvSpPr>
        <p:spPr bwMode="auto">
          <a:xfrm>
            <a:off x="2195523" y="1893015"/>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56" name="TextBox 55">
            <a:extLst>
              <a:ext uri="{FF2B5EF4-FFF2-40B4-BE49-F238E27FC236}">
                <a16:creationId xmlns:a16="http://schemas.microsoft.com/office/drawing/2014/main" id="{B4E83DC8-AAC9-4434-A4A2-B83656E12C85}"/>
              </a:ext>
            </a:extLst>
          </p:cNvPr>
          <p:cNvSpPr txBox="1"/>
          <p:nvPr/>
        </p:nvSpPr>
        <p:spPr>
          <a:xfrm>
            <a:off x="1926377" y="2393375"/>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63%</a:t>
            </a:r>
          </a:p>
        </p:txBody>
      </p:sp>
      <p:grpSp>
        <p:nvGrpSpPr>
          <p:cNvPr id="57" name="Group 56">
            <a:extLst>
              <a:ext uri="{FF2B5EF4-FFF2-40B4-BE49-F238E27FC236}">
                <a16:creationId xmlns:a16="http://schemas.microsoft.com/office/drawing/2014/main" id="{0440D4A8-B82C-4C0C-9AAF-8A191EC802BE}"/>
              </a:ext>
            </a:extLst>
          </p:cNvPr>
          <p:cNvGrpSpPr>
            <a:grpSpLocks noChangeAspect="1"/>
          </p:cNvGrpSpPr>
          <p:nvPr/>
        </p:nvGrpSpPr>
        <p:grpSpPr>
          <a:xfrm>
            <a:off x="5186733" y="2146873"/>
            <a:ext cx="1893001" cy="1893005"/>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FB117ED0-4C69-4616-BFD6-BC7EC24806E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211B2040-A58A-480B-B398-64C8A5EDB004}"/>
                </a:ext>
              </a:extLst>
            </p:cNvPr>
            <p:cNvSpPr>
              <a:spLocks noChangeAspect="1"/>
            </p:cNvSpPr>
            <p:nvPr/>
          </p:nvSpPr>
          <p:spPr>
            <a:xfrm>
              <a:off x="3439563" y="1311640"/>
              <a:ext cx="4224938" cy="4224937"/>
            </a:xfrm>
            <a:prstGeom prst="ellipse">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a:extLst>
              <a:ext uri="{FF2B5EF4-FFF2-40B4-BE49-F238E27FC236}">
                <a16:creationId xmlns:a16="http://schemas.microsoft.com/office/drawing/2014/main" id="{7CB64329-BCFF-49B9-B7DF-17F2C850B2B0}"/>
              </a:ext>
            </a:extLst>
          </p:cNvPr>
          <p:cNvSpPr>
            <a:spLocks noChangeAspect="1"/>
          </p:cNvSpPr>
          <p:nvPr/>
        </p:nvSpPr>
        <p:spPr>
          <a:xfrm>
            <a:off x="5968149" y="1722876"/>
            <a:ext cx="329217" cy="329218"/>
          </a:xfrm>
          <a:prstGeom prst="ellipse">
            <a:avLst/>
          </a:prstGeom>
          <a:solidFill>
            <a:srgbClr val="239B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F8ABEB88-1EC3-42C4-9331-431AD270F6D9}"/>
              </a:ext>
            </a:extLst>
          </p:cNvPr>
          <p:cNvSpPr>
            <a:spLocks noChangeAspect="1"/>
          </p:cNvSpPr>
          <p:nvPr/>
        </p:nvSpPr>
        <p:spPr>
          <a:xfrm>
            <a:off x="7175616" y="2926866"/>
            <a:ext cx="329217" cy="329218"/>
          </a:xfrm>
          <a:prstGeom prst="ellipse">
            <a:avLst/>
          </a:prstGeom>
          <a:solidFill>
            <a:srgbClr val="239B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3A93537D-5F1E-4158-B718-7A8FD7A16E33}"/>
              </a:ext>
            </a:extLst>
          </p:cNvPr>
          <p:cNvSpPr>
            <a:spLocks noChangeAspect="1"/>
          </p:cNvSpPr>
          <p:nvPr/>
        </p:nvSpPr>
        <p:spPr>
          <a:xfrm>
            <a:off x="5968149" y="4142631"/>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23EA62FD-0F27-4ECA-A307-07A10CC8A227}"/>
              </a:ext>
            </a:extLst>
          </p:cNvPr>
          <p:cNvSpPr>
            <a:spLocks noChangeAspect="1"/>
          </p:cNvSpPr>
          <p:nvPr/>
        </p:nvSpPr>
        <p:spPr>
          <a:xfrm>
            <a:off x="4761633" y="293686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EAACD2EF-013F-4ED5-A1DC-8470F83E53D2}"/>
              </a:ext>
            </a:extLst>
          </p:cNvPr>
          <p:cNvSpPr>
            <a:spLocks noChangeAspect="1"/>
          </p:cNvSpPr>
          <p:nvPr/>
        </p:nvSpPr>
        <p:spPr>
          <a:xfrm rot="18894773">
            <a:off x="5111003" y="207299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03A0633A-FF17-4724-92E6-BEC051B8C810}"/>
              </a:ext>
            </a:extLst>
          </p:cNvPr>
          <p:cNvSpPr>
            <a:spLocks noChangeAspect="1"/>
          </p:cNvSpPr>
          <p:nvPr/>
        </p:nvSpPr>
        <p:spPr>
          <a:xfrm rot="18894773">
            <a:off x="6816152" y="2067939"/>
            <a:ext cx="329218" cy="329217"/>
          </a:xfrm>
          <a:prstGeom prst="ellipse">
            <a:avLst/>
          </a:prstGeom>
          <a:solidFill>
            <a:srgbClr val="239B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33AB43D7-73BE-4853-8175-02D528C6A094}"/>
              </a:ext>
            </a:extLst>
          </p:cNvPr>
          <p:cNvSpPr>
            <a:spLocks noChangeAspect="1"/>
          </p:cNvSpPr>
          <p:nvPr/>
        </p:nvSpPr>
        <p:spPr>
          <a:xfrm rot="18894773">
            <a:off x="6824623" y="3781414"/>
            <a:ext cx="329218" cy="329217"/>
          </a:xfrm>
          <a:prstGeom prst="ellipse">
            <a:avLst/>
          </a:prstGeom>
          <a:solidFill>
            <a:srgbClr val="239B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90C5C486-1F8C-4239-A289-910F9FED80C7}"/>
              </a:ext>
            </a:extLst>
          </p:cNvPr>
          <p:cNvSpPr>
            <a:spLocks noChangeAspect="1"/>
          </p:cNvSpPr>
          <p:nvPr/>
        </p:nvSpPr>
        <p:spPr>
          <a:xfrm rot="18894773">
            <a:off x="5118890" y="378454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30B2615C-D844-41E5-B6A8-26B4C5CD7995}"/>
              </a:ext>
            </a:extLst>
          </p:cNvPr>
          <p:cNvSpPr>
            <a:spLocks noChangeAspect="1"/>
          </p:cNvSpPr>
          <p:nvPr/>
        </p:nvSpPr>
        <p:spPr>
          <a:xfrm rot="20195033">
            <a:off x="5486901" y="182682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8955597A-3D56-43D9-A146-77C27B507761}"/>
              </a:ext>
            </a:extLst>
          </p:cNvPr>
          <p:cNvSpPr>
            <a:spLocks noChangeAspect="1"/>
          </p:cNvSpPr>
          <p:nvPr/>
        </p:nvSpPr>
        <p:spPr>
          <a:xfrm rot="20195033">
            <a:off x="7073396" y="2451799"/>
            <a:ext cx="329217" cy="329218"/>
          </a:xfrm>
          <a:prstGeom prst="ellipse">
            <a:avLst/>
          </a:prstGeom>
          <a:solidFill>
            <a:srgbClr val="239B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CD5C9664-58DD-44B3-8035-7B659A162F4A}"/>
              </a:ext>
            </a:extLst>
          </p:cNvPr>
          <p:cNvSpPr>
            <a:spLocks noChangeAspect="1"/>
          </p:cNvSpPr>
          <p:nvPr/>
        </p:nvSpPr>
        <p:spPr>
          <a:xfrm rot="20195033">
            <a:off x="6448524" y="4047293"/>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E9459EFA-4EE8-4871-9A61-E609AB97F3EE}"/>
              </a:ext>
            </a:extLst>
          </p:cNvPr>
          <p:cNvSpPr>
            <a:spLocks noChangeAspect="1"/>
          </p:cNvSpPr>
          <p:nvPr/>
        </p:nvSpPr>
        <p:spPr>
          <a:xfrm rot="20195033">
            <a:off x="4862197" y="342031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1868E42A-35AB-4401-BEEC-3224CB472694}"/>
              </a:ext>
            </a:extLst>
          </p:cNvPr>
          <p:cNvSpPr>
            <a:spLocks noChangeAspect="1"/>
          </p:cNvSpPr>
          <p:nvPr/>
        </p:nvSpPr>
        <p:spPr>
          <a:xfrm rot="17535054">
            <a:off x="4848188" y="2469170"/>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0CC71172-2241-4D9C-B19D-7CC345871770}"/>
              </a:ext>
            </a:extLst>
          </p:cNvPr>
          <p:cNvSpPr>
            <a:spLocks noChangeAspect="1"/>
          </p:cNvSpPr>
          <p:nvPr/>
        </p:nvSpPr>
        <p:spPr>
          <a:xfrm rot="17535054">
            <a:off x="6419742" y="1807522"/>
            <a:ext cx="329218" cy="329217"/>
          </a:xfrm>
          <a:prstGeom prst="ellipse">
            <a:avLst/>
          </a:prstGeom>
          <a:solidFill>
            <a:srgbClr val="239B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0C0284EC-9A98-4214-BC14-F6D7067BDB82}"/>
              </a:ext>
            </a:extLst>
          </p:cNvPr>
          <p:cNvSpPr>
            <a:spLocks noChangeAspect="1"/>
          </p:cNvSpPr>
          <p:nvPr/>
        </p:nvSpPr>
        <p:spPr>
          <a:xfrm rot="17535054">
            <a:off x="7087749" y="3385442"/>
            <a:ext cx="329218" cy="329217"/>
          </a:xfrm>
          <a:prstGeom prst="ellipse">
            <a:avLst/>
          </a:prstGeom>
          <a:solidFill>
            <a:srgbClr val="239B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4FD45D77-AA4A-4AD2-9640-1DC6B53D1745}"/>
              </a:ext>
            </a:extLst>
          </p:cNvPr>
          <p:cNvSpPr>
            <a:spLocks noChangeAspect="1"/>
          </p:cNvSpPr>
          <p:nvPr/>
        </p:nvSpPr>
        <p:spPr>
          <a:xfrm rot="17535054">
            <a:off x="5514914" y="4045539"/>
            <a:ext cx="329218" cy="329217"/>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EFC4106-9BB5-4BC5-871C-4169526C8519}"/>
              </a:ext>
            </a:extLst>
          </p:cNvPr>
          <p:cNvSpPr txBox="1"/>
          <p:nvPr/>
        </p:nvSpPr>
        <p:spPr>
          <a:xfrm>
            <a:off x="4461147" y="4695774"/>
            <a:ext cx="3302439" cy="1979003"/>
          </a:xfrm>
          <a:prstGeom prst="rect">
            <a:avLst/>
          </a:prstGeom>
          <a:noFill/>
        </p:spPr>
        <p:txBody>
          <a:bodyPr wrap="square" rtlCol="0">
            <a:spAutoFit/>
          </a:bodyPr>
          <a:lstStyle/>
          <a:p>
            <a:pPr algn="ctr" defTabSz="1219170">
              <a:spcBef>
                <a:spcPct val="20000"/>
              </a:spcBef>
              <a:defRPr/>
            </a:pPr>
            <a:r>
              <a:rPr lang="en-US" sz="1600" dirty="0">
                <a:solidFill>
                  <a:srgbClr val="239BD3"/>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78" name="TextBox 77">
            <a:extLst>
              <a:ext uri="{FF2B5EF4-FFF2-40B4-BE49-F238E27FC236}">
                <a16:creationId xmlns:a16="http://schemas.microsoft.com/office/drawing/2014/main" id="{871D10E0-E7B5-433D-81D2-9E644FBA8BDD}"/>
              </a:ext>
            </a:extLst>
          </p:cNvPr>
          <p:cNvSpPr txBox="1"/>
          <p:nvPr/>
        </p:nvSpPr>
        <p:spPr>
          <a:xfrm>
            <a:off x="5630437" y="302901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39%</a:t>
            </a:r>
          </a:p>
        </p:txBody>
      </p:sp>
      <p:grpSp>
        <p:nvGrpSpPr>
          <p:cNvPr id="79" name="Group 78">
            <a:extLst>
              <a:ext uri="{FF2B5EF4-FFF2-40B4-BE49-F238E27FC236}">
                <a16:creationId xmlns:a16="http://schemas.microsoft.com/office/drawing/2014/main" id="{668AD7DF-BF2B-48FA-BE37-268F68A33169}"/>
              </a:ext>
            </a:extLst>
          </p:cNvPr>
          <p:cNvGrpSpPr>
            <a:grpSpLocks noChangeAspect="1"/>
          </p:cNvGrpSpPr>
          <p:nvPr/>
        </p:nvGrpSpPr>
        <p:grpSpPr>
          <a:xfrm>
            <a:off x="8783979" y="1499886"/>
            <a:ext cx="1893001" cy="1893005"/>
            <a:chOff x="3241866" y="1103796"/>
            <a:chExt cx="4627785" cy="4627785"/>
          </a:xfrm>
          <a:effectLst>
            <a:outerShdw blurRad="50800" dist="38100" dir="2700000" algn="tl" rotWithShape="0">
              <a:prstClr val="black">
                <a:alpha val="40000"/>
              </a:prstClr>
            </a:outerShdw>
          </a:effectLst>
        </p:grpSpPr>
        <p:sp>
          <p:nvSpPr>
            <p:cNvPr id="80" name="Oval 79">
              <a:extLst>
                <a:ext uri="{FF2B5EF4-FFF2-40B4-BE49-F238E27FC236}">
                  <a16:creationId xmlns:a16="http://schemas.microsoft.com/office/drawing/2014/main" id="{E6097112-5709-4E8B-9D1F-9AB5DE375656}"/>
                </a:ext>
              </a:extLst>
            </p:cNvPr>
            <p:cNvSpPr>
              <a:spLocks noChangeAspect="1"/>
            </p:cNvSpPr>
            <p:nvPr/>
          </p:nvSpPr>
          <p:spPr>
            <a:xfrm>
              <a:off x="3241866" y="1103796"/>
              <a:ext cx="4627785" cy="4627785"/>
            </a:xfrm>
            <a:prstGeom prst="ellipse">
              <a:avLst/>
            </a:pr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FAF9D101-0C50-4474-B87A-F34C60557626}"/>
                </a:ext>
              </a:extLst>
            </p:cNvPr>
            <p:cNvSpPr>
              <a:spLocks noChangeAspect="1"/>
            </p:cNvSpPr>
            <p:nvPr/>
          </p:nvSpPr>
          <p:spPr>
            <a:xfrm>
              <a:off x="3439563" y="1311640"/>
              <a:ext cx="4224938" cy="4224937"/>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Oval 81">
            <a:extLst>
              <a:ext uri="{FF2B5EF4-FFF2-40B4-BE49-F238E27FC236}">
                <a16:creationId xmlns:a16="http://schemas.microsoft.com/office/drawing/2014/main" id="{EBE58581-60CF-47B1-A783-3175C1BACF33}"/>
              </a:ext>
            </a:extLst>
          </p:cNvPr>
          <p:cNvSpPr>
            <a:spLocks noChangeAspect="1"/>
          </p:cNvSpPr>
          <p:nvPr/>
        </p:nvSpPr>
        <p:spPr>
          <a:xfrm>
            <a:off x="9565395" y="1075889"/>
            <a:ext cx="329217" cy="329218"/>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946D6FC-B620-46E9-8434-26959C36F16C}"/>
              </a:ext>
            </a:extLst>
          </p:cNvPr>
          <p:cNvSpPr>
            <a:spLocks noChangeAspect="1"/>
          </p:cNvSpPr>
          <p:nvPr/>
        </p:nvSpPr>
        <p:spPr>
          <a:xfrm>
            <a:off x="10772862" y="2279879"/>
            <a:ext cx="329217" cy="329218"/>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09EA1039-412B-4F4F-B910-AE7D0D37F043}"/>
              </a:ext>
            </a:extLst>
          </p:cNvPr>
          <p:cNvSpPr>
            <a:spLocks noChangeAspect="1"/>
          </p:cNvSpPr>
          <p:nvPr/>
        </p:nvSpPr>
        <p:spPr>
          <a:xfrm>
            <a:off x="9565395" y="3495644"/>
            <a:ext cx="329217" cy="329218"/>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2D9330B3-CA03-4944-8651-B089EC2288A3}"/>
              </a:ext>
            </a:extLst>
          </p:cNvPr>
          <p:cNvSpPr>
            <a:spLocks noChangeAspect="1"/>
          </p:cNvSpPr>
          <p:nvPr/>
        </p:nvSpPr>
        <p:spPr>
          <a:xfrm>
            <a:off x="8358879" y="2289882"/>
            <a:ext cx="329217" cy="329218"/>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AFCC9B03-9942-4283-9351-B8BFBB5835F2}"/>
              </a:ext>
            </a:extLst>
          </p:cNvPr>
          <p:cNvSpPr>
            <a:spLocks noChangeAspect="1"/>
          </p:cNvSpPr>
          <p:nvPr/>
        </p:nvSpPr>
        <p:spPr>
          <a:xfrm rot="18894773">
            <a:off x="8708249" y="1426005"/>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3EF9CE64-3B91-4EB6-A366-19DD431E2116}"/>
              </a:ext>
            </a:extLst>
          </p:cNvPr>
          <p:cNvSpPr>
            <a:spLocks noChangeAspect="1"/>
          </p:cNvSpPr>
          <p:nvPr/>
        </p:nvSpPr>
        <p:spPr>
          <a:xfrm rot="18894773">
            <a:off x="10413398" y="1420952"/>
            <a:ext cx="329218" cy="329217"/>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73D362CD-03F9-4DF6-954A-D6367159BAF0}"/>
              </a:ext>
            </a:extLst>
          </p:cNvPr>
          <p:cNvSpPr>
            <a:spLocks noChangeAspect="1"/>
          </p:cNvSpPr>
          <p:nvPr/>
        </p:nvSpPr>
        <p:spPr>
          <a:xfrm rot="18894773">
            <a:off x="10421869" y="3134427"/>
            <a:ext cx="329218" cy="329217"/>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4913F739-5D8B-49CE-B49B-A1FF9BE1E378}"/>
              </a:ext>
            </a:extLst>
          </p:cNvPr>
          <p:cNvSpPr>
            <a:spLocks noChangeAspect="1"/>
          </p:cNvSpPr>
          <p:nvPr/>
        </p:nvSpPr>
        <p:spPr>
          <a:xfrm rot="18894773">
            <a:off x="8716136" y="3137555"/>
            <a:ext cx="329218" cy="329217"/>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4BEC2C86-DC99-4FE0-8DF1-FDC1DB71B240}"/>
              </a:ext>
            </a:extLst>
          </p:cNvPr>
          <p:cNvSpPr>
            <a:spLocks noChangeAspect="1"/>
          </p:cNvSpPr>
          <p:nvPr/>
        </p:nvSpPr>
        <p:spPr>
          <a:xfrm rot="20195033">
            <a:off x="9084147" y="1179835"/>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A60D372E-F77E-4464-B396-67D71B06FC8D}"/>
              </a:ext>
            </a:extLst>
          </p:cNvPr>
          <p:cNvSpPr>
            <a:spLocks noChangeAspect="1"/>
          </p:cNvSpPr>
          <p:nvPr/>
        </p:nvSpPr>
        <p:spPr>
          <a:xfrm rot="20195033">
            <a:off x="10670642" y="1804812"/>
            <a:ext cx="329217" cy="329218"/>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45D4DB94-5B42-4752-8C82-08B605DAA577}"/>
              </a:ext>
            </a:extLst>
          </p:cNvPr>
          <p:cNvSpPr>
            <a:spLocks noChangeAspect="1"/>
          </p:cNvSpPr>
          <p:nvPr/>
        </p:nvSpPr>
        <p:spPr>
          <a:xfrm rot="20195033">
            <a:off x="10045770" y="3400306"/>
            <a:ext cx="329217" cy="329218"/>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F2B130A1-563A-4456-AF5F-7F7699820E3C}"/>
              </a:ext>
            </a:extLst>
          </p:cNvPr>
          <p:cNvSpPr>
            <a:spLocks noChangeAspect="1"/>
          </p:cNvSpPr>
          <p:nvPr/>
        </p:nvSpPr>
        <p:spPr>
          <a:xfrm rot="20195033">
            <a:off x="8459443" y="2773325"/>
            <a:ext cx="329217" cy="329218"/>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238005CE-FFB8-4A8A-9E2A-F2B8375F57F4}"/>
              </a:ext>
            </a:extLst>
          </p:cNvPr>
          <p:cNvSpPr>
            <a:spLocks noChangeAspect="1"/>
          </p:cNvSpPr>
          <p:nvPr/>
        </p:nvSpPr>
        <p:spPr>
          <a:xfrm rot="17535054">
            <a:off x="8445434" y="1822183"/>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9C7F63B9-F2DC-4510-857C-4F400D3DBDFF}"/>
              </a:ext>
            </a:extLst>
          </p:cNvPr>
          <p:cNvSpPr>
            <a:spLocks noChangeAspect="1"/>
          </p:cNvSpPr>
          <p:nvPr/>
        </p:nvSpPr>
        <p:spPr>
          <a:xfrm rot="17535054">
            <a:off x="10016988" y="1160535"/>
            <a:ext cx="329218" cy="329217"/>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65D3341F-0387-4481-908F-F0C2DCA9DEB4}"/>
              </a:ext>
            </a:extLst>
          </p:cNvPr>
          <p:cNvSpPr>
            <a:spLocks noChangeAspect="1"/>
          </p:cNvSpPr>
          <p:nvPr/>
        </p:nvSpPr>
        <p:spPr>
          <a:xfrm rot="17535054">
            <a:off x="10684995" y="2738455"/>
            <a:ext cx="329218" cy="329217"/>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AFECA9C1-05FD-4168-9757-AA0F44CAAFB1}"/>
              </a:ext>
            </a:extLst>
          </p:cNvPr>
          <p:cNvSpPr>
            <a:spLocks noChangeAspect="1"/>
          </p:cNvSpPr>
          <p:nvPr/>
        </p:nvSpPr>
        <p:spPr>
          <a:xfrm rot="17535054">
            <a:off x="9112160" y="3398552"/>
            <a:ext cx="329218" cy="329217"/>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a:extLst>
              <a:ext uri="{FF2B5EF4-FFF2-40B4-BE49-F238E27FC236}">
                <a16:creationId xmlns:a16="http://schemas.microsoft.com/office/drawing/2014/main" id="{E15F84CF-985C-4A49-9ACD-49FA682C003E}"/>
              </a:ext>
            </a:extLst>
          </p:cNvPr>
          <p:cNvSpPr txBox="1"/>
          <p:nvPr/>
        </p:nvSpPr>
        <p:spPr>
          <a:xfrm>
            <a:off x="8058393" y="4048787"/>
            <a:ext cx="3302439" cy="1979003"/>
          </a:xfrm>
          <a:prstGeom prst="rect">
            <a:avLst/>
          </a:prstGeom>
          <a:noFill/>
        </p:spPr>
        <p:txBody>
          <a:bodyPr wrap="square" rtlCol="0">
            <a:spAutoFit/>
          </a:bodyPr>
          <a:lstStyle/>
          <a:p>
            <a:pPr algn="ctr" defTabSz="1219170">
              <a:spcBef>
                <a:spcPct val="20000"/>
              </a:spcBef>
              <a:defRPr/>
            </a:pPr>
            <a:r>
              <a:rPr lang="en-US" sz="1600" dirty="0">
                <a:solidFill>
                  <a:srgbClr val="157EBF"/>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100" name="TextBox 99">
            <a:extLst>
              <a:ext uri="{FF2B5EF4-FFF2-40B4-BE49-F238E27FC236}">
                <a16:creationId xmlns:a16="http://schemas.microsoft.com/office/drawing/2014/main" id="{DC68C223-7410-43FF-AED4-F3025285443D}"/>
              </a:ext>
            </a:extLst>
          </p:cNvPr>
          <p:cNvSpPr txBox="1"/>
          <p:nvPr/>
        </p:nvSpPr>
        <p:spPr>
          <a:xfrm>
            <a:off x="9242359" y="237679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76%</a:t>
            </a:r>
          </a:p>
        </p:txBody>
      </p:sp>
      <p:sp>
        <p:nvSpPr>
          <p:cNvPr id="101" name="Freeform 13">
            <a:extLst>
              <a:ext uri="{FF2B5EF4-FFF2-40B4-BE49-F238E27FC236}">
                <a16:creationId xmlns:a16="http://schemas.microsoft.com/office/drawing/2014/main" id="{7256D624-2BEF-4C9A-8362-7A34D149B662}"/>
              </a:ext>
            </a:extLst>
          </p:cNvPr>
          <p:cNvSpPr>
            <a:spLocks noChangeAspect="1" noChangeArrowheads="1"/>
          </p:cNvSpPr>
          <p:nvPr/>
        </p:nvSpPr>
        <p:spPr bwMode="auto">
          <a:xfrm>
            <a:off x="5907239" y="2479669"/>
            <a:ext cx="453423" cy="457200"/>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102" name="Freeform 17">
            <a:extLst>
              <a:ext uri="{FF2B5EF4-FFF2-40B4-BE49-F238E27FC236}">
                <a16:creationId xmlns:a16="http://schemas.microsoft.com/office/drawing/2014/main" id="{CAD4A2BB-3134-4949-AFCC-91433E3C8A44}"/>
              </a:ext>
            </a:extLst>
          </p:cNvPr>
          <p:cNvSpPr>
            <a:spLocks noChangeAspect="1" noChangeArrowheads="1"/>
          </p:cNvSpPr>
          <p:nvPr/>
        </p:nvSpPr>
        <p:spPr bwMode="auto">
          <a:xfrm>
            <a:off x="9514525" y="1869534"/>
            <a:ext cx="393192" cy="39319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51103027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fade">
                                      <p:cBhvr>
                                        <p:cTn id="17" dur="1000"/>
                                        <p:tgtEl>
                                          <p:spTgt spid="55"/>
                                        </p:tgtEl>
                                      </p:cBhvr>
                                    </p:animEffect>
                                    <p:anim calcmode="lin" valueType="num">
                                      <p:cBhvr>
                                        <p:cTn id="18" dur="1000" fill="hold"/>
                                        <p:tgtEl>
                                          <p:spTgt spid="55"/>
                                        </p:tgtEl>
                                        <p:attrNameLst>
                                          <p:attrName>ppt_x</p:attrName>
                                        </p:attrNameLst>
                                      </p:cBhvr>
                                      <p:tavLst>
                                        <p:tav tm="0">
                                          <p:val>
                                            <p:strVal val="#ppt_x"/>
                                          </p:val>
                                        </p:tav>
                                        <p:tav tm="100000">
                                          <p:val>
                                            <p:strVal val="#ppt_x"/>
                                          </p:val>
                                        </p:tav>
                                      </p:tavLst>
                                    </p:anim>
                                    <p:anim calcmode="lin" valueType="num">
                                      <p:cBhvr>
                                        <p:cTn id="19" dur="1000" fill="hold"/>
                                        <p:tgtEl>
                                          <p:spTgt spid="5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6"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80">
                                          <p:stCondLst>
                                            <p:cond delay="0"/>
                                          </p:stCondLst>
                                        </p:cTn>
                                        <p:tgtEl>
                                          <p:spTgt spid="8"/>
                                        </p:tgtEl>
                                      </p:cBhvr>
                                    </p:animEffect>
                                    <p:anim calcmode="lin" valueType="num">
                                      <p:cBhvr>
                                        <p:cTn id="2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9" dur="26">
                                          <p:stCondLst>
                                            <p:cond delay="650"/>
                                          </p:stCondLst>
                                        </p:cTn>
                                        <p:tgtEl>
                                          <p:spTgt spid="8"/>
                                        </p:tgtEl>
                                      </p:cBhvr>
                                      <p:to x="100000" y="60000"/>
                                    </p:animScale>
                                    <p:animScale>
                                      <p:cBhvr>
                                        <p:cTn id="30" dur="166" decel="50000">
                                          <p:stCondLst>
                                            <p:cond delay="676"/>
                                          </p:stCondLst>
                                        </p:cTn>
                                        <p:tgtEl>
                                          <p:spTgt spid="8"/>
                                        </p:tgtEl>
                                      </p:cBhvr>
                                      <p:to x="100000" y="100000"/>
                                    </p:animScale>
                                    <p:animScale>
                                      <p:cBhvr>
                                        <p:cTn id="31" dur="26">
                                          <p:stCondLst>
                                            <p:cond delay="1312"/>
                                          </p:stCondLst>
                                        </p:cTn>
                                        <p:tgtEl>
                                          <p:spTgt spid="8"/>
                                        </p:tgtEl>
                                      </p:cBhvr>
                                      <p:to x="100000" y="80000"/>
                                    </p:animScale>
                                    <p:animScale>
                                      <p:cBhvr>
                                        <p:cTn id="32" dur="166" decel="50000">
                                          <p:stCondLst>
                                            <p:cond delay="1338"/>
                                          </p:stCondLst>
                                        </p:cTn>
                                        <p:tgtEl>
                                          <p:spTgt spid="8"/>
                                        </p:tgtEl>
                                      </p:cBhvr>
                                      <p:to x="100000" y="100000"/>
                                    </p:animScale>
                                    <p:animScale>
                                      <p:cBhvr>
                                        <p:cTn id="33" dur="26">
                                          <p:stCondLst>
                                            <p:cond delay="1642"/>
                                          </p:stCondLst>
                                        </p:cTn>
                                        <p:tgtEl>
                                          <p:spTgt spid="8"/>
                                        </p:tgtEl>
                                      </p:cBhvr>
                                      <p:to x="100000" y="90000"/>
                                    </p:animScale>
                                    <p:animScale>
                                      <p:cBhvr>
                                        <p:cTn id="34" dur="166" decel="50000">
                                          <p:stCondLst>
                                            <p:cond delay="1668"/>
                                          </p:stCondLst>
                                        </p:cTn>
                                        <p:tgtEl>
                                          <p:spTgt spid="8"/>
                                        </p:tgtEl>
                                      </p:cBhvr>
                                      <p:to x="100000" y="100000"/>
                                    </p:animScale>
                                    <p:animScale>
                                      <p:cBhvr>
                                        <p:cTn id="35" dur="26">
                                          <p:stCondLst>
                                            <p:cond delay="1808"/>
                                          </p:stCondLst>
                                        </p:cTn>
                                        <p:tgtEl>
                                          <p:spTgt spid="8"/>
                                        </p:tgtEl>
                                      </p:cBhvr>
                                      <p:to x="100000" y="95000"/>
                                    </p:animScale>
                                    <p:animScale>
                                      <p:cBhvr>
                                        <p:cTn id="36" dur="166" decel="50000">
                                          <p:stCondLst>
                                            <p:cond delay="1834"/>
                                          </p:stCondLst>
                                        </p:cTn>
                                        <p:tgtEl>
                                          <p:spTgt spid="8"/>
                                        </p:tgtEl>
                                      </p:cBhvr>
                                      <p:to x="100000" y="100000"/>
                                    </p:animScale>
                                  </p:childTnLst>
                                </p:cTn>
                              </p:par>
                              <p:par>
                                <p:cTn id="37" presetID="26" presetClass="entr" presetSubtype="0" fill="hold" grpId="0" nodeType="withEffect">
                                  <p:stCondLst>
                                    <p:cond delay="250"/>
                                  </p:stCondLst>
                                  <p:childTnLst>
                                    <p:set>
                                      <p:cBhvr>
                                        <p:cTn id="38" dur="1" fill="hold">
                                          <p:stCondLst>
                                            <p:cond delay="0"/>
                                          </p:stCondLst>
                                        </p:cTn>
                                        <p:tgtEl>
                                          <p:spTgt spid="48"/>
                                        </p:tgtEl>
                                        <p:attrNameLst>
                                          <p:attrName>style.visibility</p:attrName>
                                        </p:attrNameLst>
                                      </p:cBhvr>
                                      <p:to>
                                        <p:strVal val="visible"/>
                                      </p:to>
                                    </p:set>
                                    <p:animEffect transition="in" filter="wipe(down)">
                                      <p:cBhvr>
                                        <p:cTn id="39" dur="580">
                                          <p:stCondLst>
                                            <p:cond delay="0"/>
                                          </p:stCondLst>
                                        </p:cTn>
                                        <p:tgtEl>
                                          <p:spTgt spid="48"/>
                                        </p:tgtEl>
                                      </p:cBhvr>
                                    </p:animEffect>
                                    <p:anim calcmode="lin" valueType="num">
                                      <p:cBhvr>
                                        <p:cTn id="40"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45" dur="26">
                                          <p:stCondLst>
                                            <p:cond delay="650"/>
                                          </p:stCondLst>
                                        </p:cTn>
                                        <p:tgtEl>
                                          <p:spTgt spid="48"/>
                                        </p:tgtEl>
                                      </p:cBhvr>
                                      <p:to x="100000" y="60000"/>
                                    </p:animScale>
                                    <p:animScale>
                                      <p:cBhvr>
                                        <p:cTn id="46" dur="166" decel="50000">
                                          <p:stCondLst>
                                            <p:cond delay="676"/>
                                          </p:stCondLst>
                                        </p:cTn>
                                        <p:tgtEl>
                                          <p:spTgt spid="48"/>
                                        </p:tgtEl>
                                      </p:cBhvr>
                                      <p:to x="100000" y="100000"/>
                                    </p:animScale>
                                    <p:animScale>
                                      <p:cBhvr>
                                        <p:cTn id="47" dur="26">
                                          <p:stCondLst>
                                            <p:cond delay="1312"/>
                                          </p:stCondLst>
                                        </p:cTn>
                                        <p:tgtEl>
                                          <p:spTgt spid="48"/>
                                        </p:tgtEl>
                                      </p:cBhvr>
                                      <p:to x="100000" y="80000"/>
                                    </p:animScale>
                                    <p:animScale>
                                      <p:cBhvr>
                                        <p:cTn id="48" dur="166" decel="50000">
                                          <p:stCondLst>
                                            <p:cond delay="1338"/>
                                          </p:stCondLst>
                                        </p:cTn>
                                        <p:tgtEl>
                                          <p:spTgt spid="48"/>
                                        </p:tgtEl>
                                      </p:cBhvr>
                                      <p:to x="100000" y="100000"/>
                                    </p:animScale>
                                    <p:animScale>
                                      <p:cBhvr>
                                        <p:cTn id="49" dur="26">
                                          <p:stCondLst>
                                            <p:cond delay="1642"/>
                                          </p:stCondLst>
                                        </p:cTn>
                                        <p:tgtEl>
                                          <p:spTgt spid="48"/>
                                        </p:tgtEl>
                                      </p:cBhvr>
                                      <p:to x="100000" y="90000"/>
                                    </p:animScale>
                                    <p:animScale>
                                      <p:cBhvr>
                                        <p:cTn id="50" dur="166" decel="50000">
                                          <p:stCondLst>
                                            <p:cond delay="1668"/>
                                          </p:stCondLst>
                                        </p:cTn>
                                        <p:tgtEl>
                                          <p:spTgt spid="48"/>
                                        </p:tgtEl>
                                      </p:cBhvr>
                                      <p:to x="100000" y="100000"/>
                                    </p:animScale>
                                    <p:animScale>
                                      <p:cBhvr>
                                        <p:cTn id="51" dur="26">
                                          <p:stCondLst>
                                            <p:cond delay="1808"/>
                                          </p:stCondLst>
                                        </p:cTn>
                                        <p:tgtEl>
                                          <p:spTgt spid="48"/>
                                        </p:tgtEl>
                                      </p:cBhvr>
                                      <p:to x="100000" y="95000"/>
                                    </p:animScale>
                                    <p:animScale>
                                      <p:cBhvr>
                                        <p:cTn id="52" dur="166" decel="50000">
                                          <p:stCondLst>
                                            <p:cond delay="1834"/>
                                          </p:stCondLst>
                                        </p:cTn>
                                        <p:tgtEl>
                                          <p:spTgt spid="48"/>
                                        </p:tgtEl>
                                      </p:cBhvr>
                                      <p:to x="100000" y="100000"/>
                                    </p:animScale>
                                  </p:childTnLst>
                                </p:cTn>
                              </p:par>
                              <p:par>
                                <p:cTn id="53" presetID="26" presetClass="entr" presetSubtype="0" fill="hold" grpId="0" nodeType="withEffect">
                                  <p:stCondLst>
                                    <p:cond delay="500"/>
                                  </p:stCondLst>
                                  <p:childTnLst>
                                    <p:set>
                                      <p:cBhvr>
                                        <p:cTn id="54" dur="1" fill="hold">
                                          <p:stCondLst>
                                            <p:cond delay="0"/>
                                          </p:stCondLst>
                                        </p:cTn>
                                        <p:tgtEl>
                                          <p:spTgt spid="38"/>
                                        </p:tgtEl>
                                        <p:attrNameLst>
                                          <p:attrName>style.visibility</p:attrName>
                                        </p:attrNameLst>
                                      </p:cBhvr>
                                      <p:to>
                                        <p:strVal val="visible"/>
                                      </p:to>
                                    </p:set>
                                    <p:animEffect transition="in" filter="wipe(down)">
                                      <p:cBhvr>
                                        <p:cTn id="55" dur="580">
                                          <p:stCondLst>
                                            <p:cond delay="0"/>
                                          </p:stCondLst>
                                        </p:cTn>
                                        <p:tgtEl>
                                          <p:spTgt spid="38"/>
                                        </p:tgtEl>
                                      </p:cBhvr>
                                    </p:animEffect>
                                    <p:anim calcmode="lin" valueType="num">
                                      <p:cBhvr>
                                        <p:cTn id="56" dur="1822"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38"/>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38"/>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38"/>
                                        </p:tgtEl>
                                        <p:attrNameLst>
                                          <p:attrName>ppt_y</p:attrName>
                                        </p:attrNameLst>
                                      </p:cBhvr>
                                      <p:tavLst>
                                        <p:tav tm="0" fmla="#ppt_y-sin(pi*$)/81">
                                          <p:val>
                                            <p:fltVal val="0"/>
                                          </p:val>
                                        </p:tav>
                                        <p:tav tm="100000">
                                          <p:val>
                                            <p:fltVal val="1"/>
                                          </p:val>
                                        </p:tav>
                                      </p:tavLst>
                                    </p:anim>
                                    <p:animScale>
                                      <p:cBhvr>
                                        <p:cTn id="61" dur="26">
                                          <p:stCondLst>
                                            <p:cond delay="650"/>
                                          </p:stCondLst>
                                        </p:cTn>
                                        <p:tgtEl>
                                          <p:spTgt spid="38"/>
                                        </p:tgtEl>
                                      </p:cBhvr>
                                      <p:to x="100000" y="60000"/>
                                    </p:animScale>
                                    <p:animScale>
                                      <p:cBhvr>
                                        <p:cTn id="62" dur="166" decel="50000">
                                          <p:stCondLst>
                                            <p:cond delay="676"/>
                                          </p:stCondLst>
                                        </p:cTn>
                                        <p:tgtEl>
                                          <p:spTgt spid="38"/>
                                        </p:tgtEl>
                                      </p:cBhvr>
                                      <p:to x="100000" y="100000"/>
                                    </p:animScale>
                                    <p:animScale>
                                      <p:cBhvr>
                                        <p:cTn id="63" dur="26">
                                          <p:stCondLst>
                                            <p:cond delay="1312"/>
                                          </p:stCondLst>
                                        </p:cTn>
                                        <p:tgtEl>
                                          <p:spTgt spid="38"/>
                                        </p:tgtEl>
                                      </p:cBhvr>
                                      <p:to x="100000" y="80000"/>
                                    </p:animScale>
                                    <p:animScale>
                                      <p:cBhvr>
                                        <p:cTn id="64" dur="166" decel="50000">
                                          <p:stCondLst>
                                            <p:cond delay="1338"/>
                                          </p:stCondLst>
                                        </p:cTn>
                                        <p:tgtEl>
                                          <p:spTgt spid="38"/>
                                        </p:tgtEl>
                                      </p:cBhvr>
                                      <p:to x="100000" y="100000"/>
                                    </p:animScale>
                                    <p:animScale>
                                      <p:cBhvr>
                                        <p:cTn id="65" dur="26">
                                          <p:stCondLst>
                                            <p:cond delay="1642"/>
                                          </p:stCondLst>
                                        </p:cTn>
                                        <p:tgtEl>
                                          <p:spTgt spid="38"/>
                                        </p:tgtEl>
                                      </p:cBhvr>
                                      <p:to x="100000" y="90000"/>
                                    </p:animScale>
                                    <p:animScale>
                                      <p:cBhvr>
                                        <p:cTn id="66" dur="166" decel="50000">
                                          <p:stCondLst>
                                            <p:cond delay="1668"/>
                                          </p:stCondLst>
                                        </p:cTn>
                                        <p:tgtEl>
                                          <p:spTgt spid="38"/>
                                        </p:tgtEl>
                                      </p:cBhvr>
                                      <p:to x="100000" y="100000"/>
                                    </p:animScale>
                                    <p:animScale>
                                      <p:cBhvr>
                                        <p:cTn id="67" dur="26">
                                          <p:stCondLst>
                                            <p:cond delay="1808"/>
                                          </p:stCondLst>
                                        </p:cTn>
                                        <p:tgtEl>
                                          <p:spTgt spid="38"/>
                                        </p:tgtEl>
                                      </p:cBhvr>
                                      <p:to x="100000" y="95000"/>
                                    </p:animScale>
                                    <p:animScale>
                                      <p:cBhvr>
                                        <p:cTn id="68" dur="166" decel="50000">
                                          <p:stCondLst>
                                            <p:cond delay="1834"/>
                                          </p:stCondLst>
                                        </p:cTn>
                                        <p:tgtEl>
                                          <p:spTgt spid="38"/>
                                        </p:tgtEl>
                                      </p:cBhvr>
                                      <p:to x="100000" y="100000"/>
                                    </p:animScale>
                                  </p:childTnLst>
                                </p:cTn>
                              </p:par>
                              <p:par>
                                <p:cTn id="69" presetID="26" presetClass="entr" presetSubtype="0" fill="hold" grpId="0" nodeType="withEffect">
                                  <p:stCondLst>
                                    <p:cond delay="750"/>
                                  </p:stCondLst>
                                  <p:childTnLst>
                                    <p:set>
                                      <p:cBhvr>
                                        <p:cTn id="70" dur="1" fill="hold">
                                          <p:stCondLst>
                                            <p:cond delay="0"/>
                                          </p:stCondLst>
                                        </p:cTn>
                                        <p:tgtEl>
                                          <p:spTgt spid="43"/>
                                        </p:tgtEl>
                                        <p:attrNameLst>
                                          <p:attrName>style.visibility</p:attrName>
                                        </p:attrNameLst>
                                      </p:cBhvr>
                                      <p:to>
                                        <p:strVal val="visible"/>
                                      </p:to>
                                    </p:set>
                                    <p:animEffect transition="in" filter="wipe(down)">
                                      <p:cBhvr>
                                        <p:cTn id="71" dur="580">
                                          <p:stCondLst>
                                            <p:cond delay="0"/>
                                          </p:stCondLst>
                                        </p:cTn>
                                        <p:tgtEl>
                                          <p:spTgt spid="43"/>
                                        </p:tgtEl>
                                      </p:cBhvr>
                                    </p:animEffect>
                                    <p:anim calcmode="lin" valueType="num">
                                      <p:cBhvr>
                                        <p:cTn id="72" dur="1822" tmFilter="0,0; 0.14,0.36; 0.43,0.73; 0.71,0.91; 1.0,1.0">
                                          <p:stCondLst>
                                            <p:cond delay="0"/>
                                          </p:stCondLst>
                                        </p:cTn>
                                        <p:tgtEl>
                                          <p:spTgt spid="43"/>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43"/>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43"/>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43"/>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43"/>
                                        </p:tgtEl>
                                        <p:attrNameLst>
                                          <p:attrName>ppt_y</p:attrName>
                                        </p:attrNameLst>
                                      </p:cBhvr>
                                      <p:tavLst>
                                        <p:tav tm="0" fmla="#ppt_y-sin(pi*$)/81">
                                          <p:val>
                                            <p:fltVal val="0"/>
                                          </p:val>
                                        </p:tav>
                                        <p:tav tm="100000">
                                          <p:val>
                                            <p:fltVal val="1"/>
                                          </p:val>
                                        </p:tav>
                                      </p:tavLst>
                                    </p:anim>
                                    <p:animScale>
                                      <p:cBhvr>
                                        <p:cTn id="77" dur="26">
                                          <p:stCondLst>
                                            <p:cond delay="650"/>
                                          </p:stCondLst>
                                        </p:cTn>
                                        <p:tgtEl>
                                          <p:spTgt spid="43"/>
                                        </p:tgtEl>
                                      </p:cBhvr>
                                      <p:to x="100000" y="60000"/>
                                    </p:animScale>
                                    <p:animScale>
                                      <p:cBhvr>
                                        <p:cTn id="78" dur="166" decel="50000">
                                          <p:stCondLst>
                                            <p:cond delay="676"/>
                                          </p:stCondLst>
                                        </p:cTn>
                                        <p:tgtEl>
                                          <p:spTgt spid="43"/>
                                        </p:tgtEl>
                                      </p:cBhvr>
                                      <p:to x="100000" y="100000"/>
                                    </p:animScale>
                                    <p:animScale>
                                      <p:cBhvr>
                                        <p:cTn id="79" dur="26">
                                          <p:stCondLst>
                                            <p:cond delay="1312"/>
                                          </p:stCondLst>
                                        </p:cTn>
                                        <p:tgtEl>
                                          <p:spTgt spid="43"/>
                                        </p:tgtEl>
                                      </p:cBhvr>
                                      <p:to x="100000" y="80000"/>
                                    </p:animScale>
                                    <p:animScale>
                                      <p:cBhvr>
                                        <p:cTn id="80" dur="166" decel="50000">
                                          <p:stCondLst>
                                            <p:cond delay="1338"/>
                                          </p:stCondLst>
                                        </p:cTn>
                                        <p:tgtEl>
                                          <p:spTgt spid="43"/>
                                        </p:tgtEl>
                                      </p:cBhvr>
                                      <p:to x="100000" y="100000"/>
                                    </p:animScale>
                                    <p:animScale>
                                      <p:cBhvr>
                                        <p:cTn id="81" dur="26">
                                          <p:stCondLst>
                                            <p:cond delay="1642"/>
                                          </p:stCondLst>
                                        </p:cTn>
                                        <p:tgtEl>
                                          <p:spTgt spid="43"/>
                                        </p:tgtEl>
                                      </p:cBhvr>
                                      <p:to x="100000" y="90000"/>
                                    </p:animScale>
                                    <p:animScale>
                                      <p:cBhvr>
                                        <p:cTn id="82" dur="166" decel="50000">
                                          <p:stCondLst>
                                            <p:cond delay="1668"/>
                                          </p:stCondLst>
                                        </p:cTn>
                                        <p:tgtEl>
                                          <p:spTgt spid="43"/>
                                        </p:tgtEl>
                                      </p:cBhvr>
                                      <p:to x="100000" y="100000"/>
                                    </p:animScale>
                                    <p:animScale>
                                      <p:cBhvr>
                                        <p:cTn id="83" dur="26">
                                          <p:stCondLst>
                                            <p:cond delay="1808"/>
                                          </p:stCondLst>
                                        </p:cTn>
                                        <p:tgtEl>
                                          <p:spTgt spid="43"/>
                                        </p:tgtEl>
                                      </p:cBhvr>
                                      <p:to x="100000" y="95000"/>
                                    </p:animScale>
                                    <p:animScale>
                                      <p:cBhvr>
                                        <p:cTn id="84" dur="166" decel="50000">
                                          <p:stCondLst>
                                            <p:cond delay="1834"/>
                                          </p:stCondLst>
                                        </p:cTn>
                                        <p:tgtEl>
                                          <p:spTgt spid="43"/>
                                        </p:tgtEl>
                                      </p:cBhvr>
                                      <p:to x="100000" y="100000"/>
                                    </p:animScale>
                                  </p:childTnLst>
                                </p:cTn>
                              </p:par>
                              <p:par>
                                <p:cTn id="85" presetID="26" presetClass="entr" presetSubtype="0" fill="hold" grpId="0" nodeType="withEffect">
                                  <p:stCondLst>
                                    <p:cond delay="1000"/>
                                  </p:stCondLst>
                                  <p:childTnLst>
                                    <p:set>
                                      <p:cBhvr>
                                        <p:cTn id="86" dur="1" fill="hold">
                                          <p:stCondLst>
                                            <p:cond delay="0"/>
                                          </p:stCondLst>
                                        </p:cTn>
                                        <p:tgtEl>
                                          <p:spTgt spid="9"/>
                                        </p:tgtEl>
                                        <p:attrNameLst>
                                          <p:attrName>style.visibility</p:attrName>
                                        </p:attrNameLst>
                                      </p:cBhvr>
                                      <p:to>
                                        <p:strVal val="visible"/>
                                      </p:to>
                                    </p:set>
                                    <p:animEffect transition="in" filter="wipe(down)">
                                      <p:cBhvr>
                                        <p:cTn id="87" dur="580">
                                          <p:stCondLst>
                                            <p:cond delay="0"/>
                                          </p:stCondLst>
                                        </p:cTn>
                                        <p:tgtEl>
                                          <p:spTgt spid="9"/>
                                        </p:tgtEl>
                                      </p:cBhvr>
                                    </p:animEffect>
                                    <p:anim calcmode="lin" valueType="num">
                                      <p:cBhvr>
                                        <p:cTn id="8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93" dur="26">
                                          <p:stCondLst>
                                            <p:cond delay="650"/>
                                          </p:stCondLst>
                                        </p:cTn>
                                        <p:tgtEl>
                                          <p:spTgt spid="9"/>
                                        </p:tgtEl>
                                      </p:cBhvr>
                                      <p:to x="100000" y="60000"/>
                                    </p:animScale>
                                    <p:animScale>
                                      <p:cBhvr>
                                        <p:cTn id="94" dur="166" decel="50000">
                                          <p:stCondLst>
                                            <p:cond delay="676"/>
                                          </p:stCondLst>
                                        </p:cTn>
                                        <p:tgtEl>
                                          <p:spTgt spid="9"/>
                                        </p:tgtEl>
                                      </p:cBhvr>
                                      <p:to x="100000" y="100000"/>
                                    </p:animScale>
                                    <p:animScale>
                                      <p:cBhvr>
                                        <p:cTn id="95" dur="26">
                                          <p:stCondLst>
                                            <p:cond delay="1312"/>
                                          </p:stCondLst>
                                        </p:cTn>
                                        <p:tgtEl>
                                          <p:spTgt spid="9"/>
                                        </p:tgtEl>
                                      </p:cBhvr>
                                      <p:to x="100000" y="80000"/>
                                    </p:animScale>
                                    <p:animScale>
                                      <p:cBhvr>
                                        <p:cTn id="96" dur="166" decel="50000">
                                          <p:stCondLst>
                                            <p:cond delay="1338"/>
                                          </p:stCondLst>
                                        </p:cTn>
                                        <p:tgtEl>
                                          <p:spTgt spid="9"/>
                                        </p:tgtEl>
                                      </p:cBhvr>
                                      <p:to x="100000" y="100000"/>
                                    </p:animScale>
                                    <p:animScale>
                                      <p:cBhvr>
                                        <p:cTn id="97" dur="26">
                                          <p:stCondLst>
                                            <p:cond delay="1642"/>
                                          </p:stCondLst>
                                        </p:cTn>
                                        <p:tgtEl>
                                          <p:spTgt spid="9"/>
                                        </p:tgtEl>
                                      </p:cBhvr>
                                      <p:to x="100000" y="90000"/>
                                    </p:animScale>
                                    <p:animScale>
                                      <p:cBhvr>
                                        <p:cTn id="98" dur="166" decel="50000">
                                          <p:stCondLst>
                                            <p:cond delay="1668"/>
                                          </p:stCondLst>
                                        </p:cTn>
                                        <p:tgtEl>
                                          <p:spTgt spid="9"/>
                                        </p:tgtEl>
                                      </p:cBhvr>
                                      <p:to x="100000" y="100000"/>
                                    </p:animScale>
                                    <p:animScale>
                                      <p:cBhvr>
                                        <p:cTn id="99" dur="26">
                                          <p:stCondLst>
                                            <p:cond delay="1808"/>
                                          </p:stCondLst>
                                        </p:cTn>
                                        <p:tgtEl>
                                          <p:spTgt spid="9"/>
                                        </p:tgtEl>
                                      </p:cBhvr>
                                      <p:to x="100000" y="95000"/>
                                    </p:animScale>
                                    <p:animScale>
                                      <p:cBhvr>
                                        <p:cTn id="100" dur="166" decel="50000">
                                          <p:stCondLst>
                                            <p:cond delay="1834"/>
                                          </p:stCondLst>
                                        </p:cTn>
                                        <p:tgtEl>
                                          <p:spTgt spid="9"/>
                                        </p:tgtEl>
                                      </p:cBhvr>
                                      <p:to x="100000" y="100000"/>
                                    </p:animScale>
                                  </p:childTnLst>
                                </p:cTn>
                              </p:par>
                              <p:par>
                                <p:cTn id="101" presetID="26" presetClass="entr" presetSubtype="0" fill="hold" grpId="0" nodeType="withEffect">
                                  <p:stCondLst>
                                    <p:cond delay="1250"/>
                                  </p:stCondLst>
                                  <p:childTnLst>
                                    <p:set>
                                      <p:cBhvr>
                                        <p:cTn id="102" dur="1" fill="hold">
                                          <p:stCondLst>
                                            <p:cond delay="0"/>
                                          </p:stCondLst>
                                        </p:cTn>
                                        <p:tgtEl>
                                          <p:spTgt spid="49"/>
                                        </p:tgtEl>
                                        <p:attrNameLst>
                                          <p:attrName>style.visibility</p:attrName>
                                        </p:attrNameLst>
                                      </p:cBhvr>
                                      <p:to>
                                        <p:strVal val="visible"/>
                                      </p:to>
                                    </p:set>
                                    <p:animEffect transition="in" filter="wipe(down)">
                                      <p:cBhvr>
                                        <p:cTn id="103" dur="580">
                                          <p:stCondLst>
                                            <p:cond delay="0"/>
                                          </p:stCondLst>
                                        </p:cTn>
                                        <p:tgtEl>
                                          <p:spTgt spid="49"/>
                                        </p:tgtEl>
                                      </p:cBhvr>
                                    </p:animEffect>
                                    <p:anim calcmode="lin" valueType="num">
                                      <p:cBhvr>
                                        <p:cTn id="104" dur="1822" tmFilter="0,0; 0.14,0.36; 0.43,0.73; 0.71,0.91; 1.0,1.0">
                                          <p:stCondLst>
                                            <p:cond delay="0"/>
                                          </p:stCondLst>
                                        </p:cTn>
                                        <p:tgtEl>
                                          <p:spTgt spid="49"/>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49"/>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49"/>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49"/>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49"/>
                                        </p:tgtEl>
                                        <p:attrNameLst>
                                          <p:attrName>ppt_y</p:attrName>
                                        </p:attrNameLst>
                                      </p:cBhvr>
                                      <p:tavLst>
                                        <p:tav tm="0" fmla="#ppt_y-sin(pi*$)/81">
                                          <p:val>
                                            <p:fltVal val="0"/>
                                          </p:val>
                                        </p:tav>
                                        <p:tav tm="100000">
                                          <p:val>
                                            <p:fltVal val="1"/>
                                          </p:val>
                                        </p:tav>
                                      </p:tavLst>
                                    </p:anim>
                                    <p:animScale>
                                      <p:cBhvr>
                                        <p:cTn id="109" dur="26">
                                          <p:stCondLst>
                                            <p:cond delay="650"/>
                                          </p:stCondLst>
                                        </p:cTn>
                                        <p:tgtEl>
                                          <p:spTgt spid="49"/>
                                        </p:tgtEl>
                                      </p:cBhvr>
                                      <p:to x="100000" y="60000"/>
                                    </p:animScale>
                                    <p:animScale>
                                      <p:cBhvr>
                                        <p:cTn id="110" dur="166" decel="50000">
                                          <p:stCondLst>
                                            <p:cond delay="676"/>
                                          </p:stCondLst>
                                        </p:cTn>
                                        <p:tgtEl>
                                          <p:spTgt spid="49"/>
                                        </p:tgtEl>
                                      </p:cBhvr>
                                      <p:to x="100000" y="100000"/>
                                    </p:animScale>
                                    <p:animScale>
                                      <p:cBhvr>
                                        <p:cTn id="111" dur="26">
                                          <p:stCondLst>
                                            <p:cond delay="1312"/>
                                          </p:stCondLst>
                                        </p:cTn>
                                        <p:tgtEl>
                                          <p:spTgt spid="49"/>
                                        </p:tgtEl>
                                      </p:cBhvr>
                                      <p:to x="100000" y="80000"/>
                                    </p:animScale>
                                    <p:animScale>
                                      <p:cBhvr>
                                        <p:cTn id="112" dur="166" decel="50000">
                                          <p:stCondLst>
                                            <p:cond delay="1338"/>
                                          </p:stCondLst>
                                        </p:cTn>
                                        <p:tgtEl>
                                          <p:spTgt spid="49"/>
                                        </p:tgtEl>
                                      </p:cBhvr>
                                      <p:to x="100000" y="100000"/>
                                    </p:animScale>
                                    <p:animScale>
                                      <p:cBhvr>
                                        <p:cTn id="113" dur="26">
                                          <p:stCondLst>
                                            <p:cond delay="1642"/>
                                          </p:stCondLst>
                                        </p:cTn>
                                        <p:tgtEl>
                                          <p:spTgt spid="49"/>
                                        </p:tgtEl>
                                      </p:cBhvr>
                                      <p:to x="100000" y="90000"/>
                                    </p:animScale>
                                    <p:animScale>
                                      <p:cBhvr>
                                        <p:cTn id="114" dur="166" decel="50000">
                                          <p:stCondLst>
                                            <p:cond delay="1668"/>
                                          </p:stCondLst>
                                        </p:cTn>
                                        <p:tgtEl>
                                          <p:spTgt spid="49"/>
                                        </p:tgtEl>
                                      </p:cBhvr>
                                      <p:to x="100000" y="100000"/>
                                    </p:animScale>
                                    <p:animScale>
                                      <p:cBhvr>
                                        <p:cTn id="115" dur="26">
                                          <p:stCondLst>
                                            <p:cond delay="1808"/>
                                          </p:stCondLst>
                                        </p:cTn>
                                        <p:tgtEl>
                                          <p:spTgt spid="49"/>
                                        </p:tgtEl>
                                      </p:cBhvr>
                                      <p:to x="100000" y="95000"/>
                                    </p:animScale>
                                    <p:animScale>
                                      <p:cBhvr>
                                        <p:cTn id="116" dur="166" decel="50000">
                                          <p:stCondLst>
                                            <p:cond delay="1834"/>
                                          </p:stCondLst>
                                        </p:cTn>
                                        <p:tgtEl>
                                          <p:spTgt spid="49"/>
                                        </p:tgtEl>
                                      </p:cBhvr>
                                      <p:to x="100000" y="100000"/>
                                    </p:animScale>
                                  </p:childTnLst>
                                </p:cTn>
                              </p:par>
                              <p:par>
                                <p:cTn id="117" presetID="26" presetClass="entr" presetSubtype="0" fill="hold" grpId="0" nodeType="withEffect">
                                  <p:stCondLst>
                                    <p:cond delay="1500"/>
                                  </p:stCondLst>
                                  <p:childTnLst>
                                    <p:set>
                                      <p:cBhvr>
                                        <p:cTn id="118" dur="1" fill="hold">
                                          <p:stCondLst>
                                            <p:cond delay="0"/>
                                          </p:stCondLst>
                                        </p:cTn>
                                        <p:tgtEl>
                                          <p:spTgt spid="39"/>
                                        </p:tgtEl>
                                        <p:attrNameLst>
                                          <p:attrName>style.visibility</p:attrName>
                                        </p:attrNameLst>
                                      </p:cBhvr>
                                      <p:to>
                                        <p:strVal val="visible"/>
                                      </p:to>
                                    </p:set>
                                    <p:animEffect transition="in" filter="wipe(down)">
                                      <p:cBhvr>
                                        <p:cTn id="119" dur="580">
                                          <p:stCondLst>
                                            <p:cond delay="0"/>
                                          </p:stCondLst>
                                        </p:cTn>
                                        <p:tgtEl>
                                          <p:spTgt spid="39"/>
                                        </p:tgtEl>
                                      </p:cBhvr>
                                    </p:animEffect>
                                    <p:anim calcmode="lin" valueType="num">
                                      <p:cBhvr>
                                        <p:cTn id="120" dur="1822"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39"/>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39"/>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39"/>
                                        </p:tgtEl>
                                        <p:attrNameLst>
                                          <p:attrName>ppt_y</p:attrName>
                                        </p:attrNameLst>
                                      </p:cBhvr>
                                      <p:tavLst>
                                        <p:tav tm="0" fmla="#ppt_y-sin(pi*$)/81">
                                          <p:val>
                                            <p:fltVal val="0"/>
                                          </p:val>
                                        </p:tav>
                                        <p:tav tm="100000">
                                          <p:val>
                                            <p:fltVal val="1"/>
                                          </p:val>
                                        </p:tav>
                                      </p:tavLst>
                                    </p:anim>
                                    <p:animScale>
                                      <p:cBhvr>
                                        <p:cTn id="125" dur="26">
                                          <p:stCondLst>
                                            <p:cond delay="650"/>
                                          </p:stCondLst>
                                        </p:cTn>
                                        <p:tgtEl>
                                          <p:spTgt spid="39"/>
                                        </p:tgtEl>
                                      </p:cBhvr>
                                      <p:to x="100000" y="60000"/>
                                    </p:animScale>
                                    <p:animScale>
                                      <p:cBhvr>
                                        <p:cTn id="126" dur="166" decel="50000">
                                          <p:stCondLst>
                                            <p:cond delay="676"/>
                                          </p:stCondLst>
                                        </p:cTn>
                                        <p:tgtEl>
                                          <p:spTgt spid="39"/>
                                        </p:tgtEl>
                                      </p:cBhvr>
                                      <p:to x="100000" y="100000"/>
                                    </p:animScale>
                                    <p:animScale>
                                      <p:cBhvr>
                                        <p:cTn id="127" dur="26">
                                          <p:stCondLst>
                                            <p:cond delay="1312"/>
                                          </p:stCondLst>
                                        </p:cTn>
                                        <p:tgtEl>
                                          <p:spTgt spid="39"/>
                                        </p:tgtEl>
                                      </p:cBhvr>
                                      <p:to x="100000" y="80000"/>
                                    </p:animScale>
                                    <p:animScale>
                                      <p:cBhvr>
                                        <p:cTn id="128" dur="166" decel="50000">
                                          <p:stCondLst>
                                            <p:cond delay="1338"/>
                                          </p:stCondLst>
                                        </p:cTn>
                                        <p:tgtEl>
                                          <p:spTgt spid="39"/>
                                        </p:tgtEl>
                                      </p:cBhvr>
                                      <p:to x="100000" y="100000"/>
                                    </p:animScale>
                                    <p:animScale>
                                      <p:cBhvr>
                                        <p:cTn id="129" dur="26">
                                          <p:stCondLst>
                                            <p:cond delay="1642"/>
                                          </p:stCondLst>
                                        </p:cTn>
                                        <p:tgtEl>
                                          <p:spTgt spid="39"/>
                                        </p:tgtEl>
                                      </p:cBhvr>
                                      <p:to x="100000" y="90000"/>
                                    </p:animScale>
                                    <p:animScale>
                                      <p:cBhvr>
                                        <p:cTn id="130" dur="166" decel="50000">
                                          <p:stCondLst>
                                            <p:cond delay="1668"/>
                                          </p:stCondLst>
                                        </p:cTn>
                                        <p:tgtEl>
                                          <p:spTgt spid="39"/>
                                        </p:tgtEl>
                                      </p:cBhvr>
                                      <p:to x="100000" y="100000"/>
                                    </p:animScale>
                                    <p:animScale>
                                      <p:cBhvr>
                                        <p:cTn id="131" dur="26">
                                          <p:stCondLst>
                                            <p:cond delay="1808"/>
                                          </p:stCondLst>
                                        </p:cTn>
                                        <p:tgtEl>
                                          <p:spTgt spid="39"/>
                                        </p:tgtEl>
                                      </p:cBhvr>
                                      <p:to x="100000" y="95000"/>
                                    </p:animScale>
                                    <p:animScale>
                                      <p:cBhvr>
                                        <p:cTn id="132" dur="166" decel="50000">
                                          <p:stCondLst>
                                            <p:cond delay="1834"/>
                                          </p:stCondLst>
                                        </p:cTn>
                                        <p:tgtEl>
                                          <p:spTgt spid="39"/>
                                        </p:tgtEl>
                                      </p:cBhvr>
                                      <p:to x="100000" y="100000"/>
                                    </p:animScale>
                                  </p:childTnLst>
                                </p:cTn>
                              </p:par>
                              <p:par>
                                <p:cTn id="133" presetID="26" presetClass="entr" presetSubtype="0" fill="hold" grpId="0" nodeType="withEffect">
                                  <p:stCondLst>
                                    <p:cond delay="1500"/>
                                  </p:stCondLst>
                                  <p:childTnLst>
                                    <p:set>
                                      <p:cBhvr>
                                        <p:cTn id="134" dur="1" fill="hold">
                                          <p:stCondLst>
                                            <p:cond delay="0"/>
                                          </p:stCondLst>
                                        </p:cTn>
                                        <p:tgtEl>
                                          <p:spTgt spid="44"/>
                                        </p:tgtEl>
                                        <p:attrNameLst>
                                          <p:attrName>style.visibility</p:attrName>
                                        </p:attrNameLst>
                                      </p:cBhvr>
                                      <p:to>
                                        <p:strVal val="visible"/>
                                      </p:to>
                                    </p:set>
                                    <p:animEffect transition="in" filter="wipe(down)">
                                      <p:cBhvr>
                                        <p:cTn id="135" dur="580">
                                          <p:stCondLst>
                                            <p:cond delay="0"/>
                                          </p:stCondLst>
                                        </p:cTn>
                                        <p:tgtEl>
                                          <p:spTgt spid="44"/>
                                        </p:tgtEl>
                                      </p:cBhvr>
                                    </p:animEffect>
                                    <p:anim calcmode="lin" valueType="num">
                                      <p:cBhvr>
                                        <p:cTn id="136" dur="1822"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id="137" dur="664" tmFilter="0.0,0.0; 0.25,0.07; 0.50,0.2; 0.75,0.467; 1.0,1.0">
                                          <p:stCondLst>
                                            <p:cond delay="0"/>
                                          </p:stCondLst>
                                        </p:cTn>
                                        <p:tgtEl>
                                          <p:spTgt spid="44"/>
                                        </p:tgtEl>
                                        <p:attrNameLst>
                                          <p:attrName>ppt_y</p:attrName>
                                        </p:attrNameLst>
                                      </p:cBhvr>
                                      <p:tavLst>
                                        <p:tav tm="0" fmla="#ppt_y-sin(pi*$)/3">
                                          <p:val>
                                            <p:fltVal val="0.5"/>
                                          </p:val>
                                        </p:tav>
                                        <p:tav tm="100000">
                                          <p:val>
                                            <p:fltVal val="1"/>
                                          </p:val>
                                        </p:tav>
                                      </p:tavLst>
                                    </p:anim>
                                    <p:anim calcmode="lin" valueType="num">
                                      <p:cBhvr>
                                        <p:cTn id="138" dur="664" tmFilter="0, 0; 0.125,0.2665; 0.25,0.4; 0.375,0.465; 0.5,0.5;  0.625,0.535; 0.75,0.6; 0.875,0.7335; 1,1">
                                          <p:stCondLst>
                                            <p:cond delay="664"/>
                                          </p:stCondLst>
                                        </p:cTn>
                                        <p:tgtEl>
                                          <p:spTgt spid="44"/>
                                        </p:tgtEl>
                                        <p:attrNameLst>
                                          <p:attrName>ppt_y</p:attrName>
                                        </p:attrNameLst>
                                      </p:cBhvr>
                                      <p:tavLst>
                                        <p:tav tm="0" fmla="#ppt_y-sin(pi*$)/9">
                                          <p:val>
                                            <p:fltVal val="0"/>
                                          </p:val>
                                        </p:tav>
                                        <p:tav tm="100000">
                                          <p:val>
                                            <p:fltVal val="1"/>
                                          </p:val>
                                        </p:tav>
                                      </p:tavLst>
                                    </p:anim>
                                    <p:anim calcmode="lin" valueType="num">
                                      <p:cBhvr>
                                        <p:cTn id="139" dur="332" tmFilter="0, 0; 0.125,0.2665; 0.25,0.4; 0.375,0.465; 0.5,0.5;  0.625,0.535; 0.75,0.6; 0.875,0.7335; 1,1">
                                          <p:stCondLst>
                                            <p:cond delay="1324"/>
                                          </p:stCondLst>
                                        </p:cTn>
                                        <p:tgtEl>
                                          <p:spTgt spid="44"/>
                                        </p:tgtEl>
                                        <p:attrNameLst>
                                          <p:attrName>ppt_y</p:attrName>
                                        </p:attrNameLst>
                                      </p:cBhvr>
                                      <p:tavLst>
                                        <p:tav tm="0" fmla="#ppt_y-sin(pi*$)/27">
                                          <p:val>
                                            <p:fltVal val="0"/>
                                          </p:val>
                                        </p:tav>
                                        <p:tav tm="100000">
                                          <p:val>
                                            <p:fltVal val="1"/>
                                          </p:val>
                                        </p:tav>
                                      </p:tavLst>
                                    </p:anim>
                                    <p:anim calcmode="lin" valueType="num">
                                      <p:cBhvr>
                                        <p:cTn id="140" dur="164" tmFilter="0, 0; 0.125,0.2665; 0.25,0.4; 0.375,0.465; 0.5,0.5;  0.625,0.535; 0.75,0.6; 0.875,0.7335; 1,1">
                                          <p:stCondLst>
                                            <p:cond delay="1656"/>
                                          </p:stCondLst>
                                        </p:cTn>
                                        <p:tgtEl>
                                          <p:spTgt spid="44"/>
                                        </p:tgtEl>
                                        <p:attrNameLst>
                                          <p:attrName>ppt_y</p:attrName>
                                        </p:attrNameLst>
                                      </p:cBhvr>
                                      <p:tavLst>
                                        <p:tav tm="0" fmla="#ppt_y-sin(pi*$)/81">
                                          <p:val>
                                            <p:fltVal val="0"/>
                                          </p:val>
                                        </p:tav>
                                        <p:tav tm="100000">
                                          <p:val>
                                            <p:fltVal val="1"/>
                                          </p:val>
                                        </p:tav>
                                      </p:tavLst>
                                    </p:anim>
                                    <p:animScale>
                                      <p:cBhvr>
                                        <p:cTn id="141" dur="26">
                                          <p:stCondLst>
                                            <p:cond delay="650"/>
                                          </p:stCondLst>
                                        </p:cTn>
                                        <p:tgtEl>
                                          <p:spTgt spid="44"/>
                                        </p:tgtEl>
                                      </p:cBhvr>
                                      <p:to x="100000" y="60000"/>
                                    </p:animScale>
                                    <p:animScale>
                                      <p:cBhvr>
                                        <p:cTn id="142" dur="166" decel="50000">
                                          <p:stCondLst>
                                            <p:cond delay="676"/>
                                          </p:stCondLst>
                                        </p:cTn>
                                        <p:tgtEl>
                                          <p:spTgt spid="44"/>
                                        </p:tgtEl>
                                      </p:cBhvr>
                                      <p:to x="100000" y="100000"/>
                                    </p:animScale>
                                    <p:animScale>
                                      <p:cBhvr>
                                        <p:cTn id="143" dur="26">
                                          <p:stCondLst>
                                            <p:cond delay="1312"/>
                                          </p:stCondLst>
                                        </p:cTn>
                                        <p:tgtEl>
                                          <p:spTgt spid="44"/>
                                        </p:tgtEl>
                                      </p:cBhvr>
                                      <p:to x="100000" y="80000"/>
                                    </p:animScale>
                                    <p:animScale>
                                      <p:cBhvr>
                                        <p:cTn id="144" dur="166" decel="50000">
                                          <p:stCondLst>
                                            <p:cond delay="1338"/>
                                          </p:stCondLst>
                                        </p:cTn>
                                        <p:tgtEl>
                                          <p:spTgt spid="44"/>
                                        </p:tgtEl>
                                      </p:cBhvr>
                                      <p:to x="100000" y="100000"/>
                                    </p:animScale>
                                    <p:animScale>
                                      <p:cBhvr>
                                        <p:cTn id="145" dur="26">
                                          <p:stCondLst>
                                            <p:cond delay="1642"/>
                                          </p:stCondLst>
                                        </p:cTn>
                                        <p:tgtEl>
                                          <p:spTgt spid="44"/>
                                        </p:tgtEl>
                                      </p:cBhvr>
                                      <p:to x="100000" y="90000"/>
                                    </p:animScale>
                                    <p:animScale>
                                      <p:cBhvr>
                                        <p:cTn id="146" dur="166" decel="50000">
                                          <p:stCondLst>
                                            <p:cond delay="1668"/>
                                          </p:stCondLst>
                                        </p:cTn>
                                        <p:tgtEl>
                                          <p:spTgt spid="44"/>
                                        </p:tgtEl>
                                      </p:cBhvr>
                                      <p:to x="100000" y="100000"/>
                                    </p:animScale>
                                    <p:animScale>
                                      <p:cBhvr>
                                        <p:cTn id="147" dur="26">
                                          <p:stCondLst>
                                            <p:cond delay="1808"/>
                                          </p:stCondLst>
                                        </p:cTn>
                                        <p:tgtEl>
                                          <p:spTgt spid="44"/>
                                        </p:tgtEl>
                                      </p:cBhvr>
                                      <p:to x="100000" y="95000"/>
                                    </p:animScale>
                                    <p:animScale>
                                      <p:cBhvr>
                                        <p:cTn id="148" dur="166" decel="50000">
                                          <p:stCondLst>
                                            <p:cond delay="1834"/>
                                          </p:stCondLst>
                                        </p:cTn>
                                        <p:tgtEl>
                                          <p:spTgt spid="44"/>
                                        </p:tgtEl>
                                      </p:cBhvr>
                                      <p:to x="100000" y="100000"/>
                                    </p:animScale>
                                  </p:childTnLst>
                                </p:cTn>
                              </p:par>
                              <p:par>
                                <p:cTn id="149" presetID="26" presetClass="entr" presetSubtype="0" fill="hold" grpId="0" nodeType="withEffect">
                                  <p:stCondLst>
                                    <p:cond delay="1750"/>
                                  </p:stCondLst>
                                  <p:childTnLst>
                                    <p:set>
                                      <p:cBhvr>
                                        <p:cTn id="150" dur="1" fill="hold">
                                          <p:stCondLst>
                                            <p:cond delay="0"/>
                                          </p:stCondLst>
                                        </p:cTn>
                                        <p:tgtEl>
                                          <p:spTgt spid="13"/>
                                        </p:tgtEl>
                                        <p:attrNameLst>
                                          <p:attrName>style.visibility</p:attrName>
                                        </p:attrNameLst>
                                      </p:cBhvr>
                                      <p:to>
                                        <p:strVal val="visible"/>
                                      </p:to>
                                    </p:set>
                                    <p:animEffect transition="in" filter="wipe(down)">
                                      <p:cBhvr>
                                        <p:cTn id="151" dur="580">
                                          <p:stCondLst>
                                            <p:cond delay="0"/>
                                          </p:stCondLst>
                                        </p:cTn>
                                        <p:tgtEl>
                                          <p:spTgt spid="13"/>
                                        </p:tgtEl>
                                      </p:cBhvr>
                                    </p:animEffect>
                                    <p:anim calcmode="lin" valueType="num">
                                      <p:cBhvr>
                                        <p:cTn id="152"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57" dur="26">
                                          <p:stCondLst>
                                            <p:cond delay="650"/>
                                          </p:stCondLst>
                                        </p:cTn>
                                        <p:tgtEl>
                                          <p:spTgt spid="13"/>
                                        </p:tgtEl>
                                      </p:cBhvr>
                                      <p:to x="100000" y="60000"/>
                                    </p:animScale>
                                    <p:animScale>
                                      <p:cBhvr>
                                        <p:cTn id="158" dur="166" decel="50000">
                                          <p:stCondLst>
                                            <p:cond delay="676"/>
                                          </p:stCondLst>
                                        </p:cTn>
                                        <p:tgtEl>
                                          <p:spTgt spid="13"/>
                                        </p:tgtEl>
                                      </p:cBhvr>
                                      <p:to x="100000" y="100000"/>
                                    </p:animScale>
                                    <p:animScale>
                                      <p:cBhvr>
                                        <p:cTn id="159" dur="26">
                                          <p:stCondLst>
                                            <p:cond delay="1312"/>
                                          </p:stCondLst>
                                        </p:cTn>
                                        <p:tgtEl>
                                          <p:spTgt spid="13"/>
                                        </p:tgtEl>
                                      </p:cBhvr>
                                      <p:to x="100000" y="80000"/>
                                    </p:animScale>
                                    <p:animScale>
                                      <p:cBhvr>
                                        <p:cTn id="160" dur="166" decel="50000">
                                          <p:stCondLst>
                                            <p:cond delay="1338"/>
                                          </p:stCondLst>
                                        </p:cTn>
                                        <p:tgtEl>
                                          <p:spTgt spid="13"/>
                                        </p:tgtEl>
                                      </p:cBhvr>
                                      <p:to x="100000" y="100000"/>
                                    </p:animScale>
                                    <p:animScale>
                                      <p:cBhvr>
                                        <p:cTn id="161" dur="26">
                                          <p:stCondLst>
                                            <p:cond delay="1642"/>
                                          </p:stCondLst>
                                        </p:cTn>
                                        <p:tgtEl>
                                          <p:spTgt spid="13"/>
                                        </p:tgtEl>
                                      </p:cBhvr>
                                      <p:to x="100000" y="90000"/>
                                    </p:animScale>
                                    <p:animScale>
                                      <p:cBhvr>
                                        <p:cTn id="162" dur="166" decel="50000">
                                          <p:stCondLst>
                                            <p:cond delay="1668"/>
                                          </p:stCondLst>
                                        </p:cTn>
                                        <p:tgtEl>
                                          <p:spTgt spid="13"/>
                                        </p:tgtEl>
                                      </p:cBhvr>
                                      <p:to x="100000" y="100000"/>
                                    </p:animScale>
                                    <p:animScale>
                                      <p:cBhvr>
                                        <p:cTn id="163" dur="26">
                                          <p:stCondLst>
                                            <p:cond delay="1808"/>
                                          </p:stCondLst>
                                        </p:cTn>
                                        <p:tgtEl>
                                          <p:spTgt spid="13"/>
                                        </p:tgtEl>
                                      </p:cBhvr>
                                      <p:to x="100000" y="95000"/>
                                    </p:animScale>
                                    <p:animScale>
                                      <p:cBhvr>
                                        <p:cTn id="164" dur="166" decel="50000">
                                          <p:stCondLst>
                                            <p:cond delay="1834"/>
                                          </p:stCondLst>
                                        </p:cTn>
                                        <p:tgtEl>
                                          <p:spTgt spid="13"/>
                                        </p:tgtEl>
                                      </p:cBhvr>
                                      <p:to x="100000" y="100000"/>
                                    </p:animScale>
                                  </p:childTnLst>
                                </p:cTn>
                              </p:par>
                              <p:par>
                                <p:cTn id="165" presetID="26" presetClass="entr" presetSubtype="0" fill="hold" grpId="0" nodeType="withEffect">
                                  <p:stCondLst>
                                    <p:cond delay="2000"/>
                                  </p:stCondLst>
                                  <p:childTnLst>
                                    <p:set>
                                      <p:cBhvr>
                                        <p:cTn id="166" dur="1" fill="hold">
                                          <p:stCondLst>
                                            <p:cond delay="0"/>
                                          </p:stCondLst>
                                        </p:cTn>
                                        <p:tgtEl>
                                          <p:spTgt spid="50"/>
                                        </p:tgtEl>
                                        <p:attrNameLst>
                                          <p:attrName>style.visibility</p:attrName>
                                        </p:attrNameLst>
                                      </p:cBhvr>
                                      <p:to>
                                        <p:strVal val="visible"/>
                                      </p:to>
                                    </p:set>
                                    <p:animEffect transition="in" filter="wipe(down)">
                                      <p:cBhvr>
                                        <p:cTn id="167" dur="580">
                                          <p:stCondLst>
                                            <p:cond delay="0"/>
                                          </p:stCondLst>
                                        </p:cTn>
                                        <p:tgtEl>
                                          <p:spTgt spid="50"/>
                                        </p:tgtEl>
                                      </p:cBhvr>
                                    </p:animEffect>
                                    <p:anim calcmode="lin" valueType="num">
                                      <p:cBhvr>
                                        <p:cTn id="168" dur="1822" tmFilter="0,0; 0.14,0.36; 0.43,0.73; 0.71,0.91; 1.0,1.0">
                                          <p:stCondLst>
                                            <p:cond delay="0"/>
                                          </p:stCondLst>
                                        </p:cTn>
                                        <p:tgtEl>
                                          <p:spTgt spid="50"/>
                                        </p:tgtEl>
                                        <p:attrNameLst>
                                          <p:attrName>ppt_x</p:attrName>
                                        </p:attrNameLst>
                                      </p:cBhvr>
                                      <p:tavLst>
                                        <p:tav tm="0">
                                          <p:val>
                                            <p:strVal val="#ppt_x-0.25"/>
                                          </p:val>
                                        </p:tav>
                                        <p:tav tm="100000">
                                          <p:val>
                                            <p:strVal val="#ppt_x"/>
                                          </p:val>
                                        </p:tav>
                                      </p:tavLst>
                                    </p:anim>
                                    <p:anim calcmode="lin" valueType="num">
                                      <p:cBhvr>
                                        <p:cTn id="169" dur="664" tmFilter="0.0,0.0; 0.25,0.07; 0.50,0.2; 0.75,0.467; 1.0,1.0">
                                          <p:stCondLst>
                                            <p:cond delay="0"/>
                                          </p:stCondLst>
                                        </p:cTn>
                                        <p:tgtEl>
                                          <p:spTgt spid="50"/>
                                        </p:tgtEl>
                                        <p:attrNameLst>
                                          <p:attrName>ppt_y</p:attrName>
                                        </p:attrNameLst>
                                      </p:cBhvr>
                                      <p:tavLst>
                                        <p:tav tm="0" fmla="#ppt_y-sin(pi*$)/3">
                                          <p:val>
                                            <p:fltVal val="0.5"/>
                                          </p:val>
                                        </p:tav>
                                        <p:tav tm="100000">
                                          <p:val>
                                            <p:fltVal val="1"/>
                                          </p:val>
                                        </p:tav>
                                      </p:tavLst>
                                    </p:anim>
                                    <p:anim calcmode="lin" valueType="num">
                                      <p:cBhvr>
                                        <p:cTn id="170" dur="664" tmFilter="0, 0; 0.125,0.2665; 0.25,0.4; 0.375,0.465; 0.5,0.5;  0.625,0.535; 0.75,0.6; 0.875,0.7335; 1,1">
                                          <p:stCondLst>
                                            <p:cond delay="664"/>
                                          </p:stCondLst>
                                        </p:cTn>
                                        <p:tgtEl>
                                          <p:spTgt spid="50"/>
                                        </p:tgtEl>
                                        <p:attrNameLst>
                                          <p:attrName>ppt_y</p:attrName>
                                        </p:attrNameLst>
                                      </p:cBhvr>
                                      <p:tavLst>
                                        <p:tav tm="0" fmla="#ppt_y-sin(pi*$)/9">
                                          <p:val>
                                            <p:fltVal val="0"/>
                                          </p:val>
                                        </p:tav>
                                        <p:tav tm="100000">
                                          <p:val>
                                            <p:fltVal val="1"/>
                                          </p:val>
                                        </p:tav>
                                      </p:tavLst>
                                    </p:anim>
                                    <p:anim calcmode="lin" valueType="num">
                                      <p:cBhvr>
                                        <p:cTn id="171" dur="332" tmFilter="0, 0; 0.125,0.2665; 0.25,0.4; 0.375,0.465; 0.5,0.5;  0.625,0.535; 0.75,0.6; 0.875,0.7335; 1,1">
                                          <p:stCondLst>
                                            <p:cond delay="1324"/>
                                          </p:stCondLst>
                                        </p:cTn>
                                        <p:tgtEl>
                                          <p:spTgt spid="50"/>
                                        </p:tgtEl>
                                        <p:attrNameLst>
                                          <p:attrName>ppt_y</p:attrName>
                                        </p:attrNameLst>
                                      </p:cBhvr>
                                      <p:tavLst>
                                        <p:tav tm="0" fmla="#ppt_y-sin(pi*$)/27">
                                          <p:val>
                                            <p:fltVal val="0"/>
                                          </p:val>
                                        </p:tav>
                                        <p:tav tm="100000">
                                          <p:val>
                                            <p:fltVal val="1"/>
                                          </p:val>
                                        </p:tav>
                                      </p:tavLst>
                                    </p:anim>
                                    <p:anim calcmode="lin" valueType="num">
                                      <p:cBhvr>
                                        <p:cTn id="172" dur="164" tmFilter="0, 0; 0.125,0.2665; 0.25,0.4; 0.375,0.465; 0.5,0.5;  0.625,0.535; 0.75,0.6; 0.875,0.7335; 1,1">
                                          <p:stCondLst>
                                            <p:cond delay="1656"/>
                                          </p:stCondLst>
                                        </p:cTn>
                                        <p:tgtEl>
                                          <p:spTgt spid="50"/>
                                        </p:tgtEl>
                                        <p:attrNameLst>
                                          <p:attrName>ppt_y</p:attrName>
                                        </p:attrNameLst>
                                      </p:cBhvr>
                                      <p:tavLst>
                                        <p:tav tm="0" fmla="#ppt_y-sin(pi*$)/81">
                                          <p:val>
                                            <p:fltVal val="0"/>
                                          </p:val>
                                        </p:tav>
                                        <p:tav tm="100000">
                                          <p:val>
                                            <p:fltVal val="1"/>
                                          </p:val>
                                        </p:tav>
                                      </p:tavLst>
                                    </p:anim>
                                    <p:animScale>
                                      <p:cBhvr>
                                        <p:cTn id="173" dur="26">
                                          <p:stCondLst>
                                            <p:cond delay="650"/>
                                          </p:stCondLst>
                                        </p:cTn>
                                        <p:tgtEl>
                                          <p:spTgt spid="50"/>
                                        </p:tgtEl>
                                      </p:cBhvr>
                                      <p:to x="100000" y="60000"/>
                                    </p:animScale>
                                    <p:animScale>
                                      <p:cBhvr>
                                        <p:cTn id="174" dur="166" decel="50000">
                                          <p:stCondLst>
                                            <p:cond delay="676"/>
                                          </p:stCondLst>
                                        </p:cTn>
                                        <p:tgtEl>
                                          <p:spTgt spid="50"/>
                                        </p:tgtEl>
                                      </p:cBhvr>
                                      <p:to x="100000" y="100000"/>
                                    </p:animScale>
                                    <p:animScale>
                                      <p:cBhvr>
                                        <p:cTn id="175" dur="26">
                                          <p:stCondLst>
                                            <p:cond delay="1312"/>
                                          </p:stCondLst>
                                        </p:cTn>
                                        <p:tgtEl>
                                          <p:spTgt spid="50"/>
                                        </p:tgtEl>
                                      </p:cBhvr>
                                      <p:to x="100000" y="80000"/>
                                    </p:animScale>
                                    <p:animScale>
                                      <p:cBhvr>
                                        <p:cTn id="176" dur="166" decel="50000">
                                          <p:stCondLst>
                                            <p:cond delay="1338"/>
                                          </p:stCondLst>
                                        </p:cTn>
                                        <p:tgtEl>
                                          <p:spTgt spid="50"/>
                                        </p:tgtEl>
                                      </p:cBhvr>
                                      <p:to x="100000" y="100000"/>
                                    </p:animScale>
                                    <p:animScale>
                                      <p:cBhvr>
                                        <p:cTn id="177" dur="26">
                                          <p:stCondLst>
                                            <p:cond delay="1642"/>
                                          </p:stCondLst>
                                        </p:cTn>
                                        <p:tgtEl>
                                          <p:spTgt spid="50"/>
                                        </p:tgtEl>
                                      </p:cBhvr>
                                      <p:to x="100000" y="90000"/>
                                    </p:animScale>
                                    <p:animScale>
                                      <p:cBhvr>
                                        <p:cTn id="178" dur="166" decel="50000">
                                          <p:stCondLst>
                                            <p:cond delay="1668"/>
                                          </p:stCondLst>
                                        </p:cTn>
                                        <p:tgtEl>
                                          <p:spTgt spid="50"/>
                                        </p:tgtEl>
                                      </p:cBhvr>
                                      <p:to x="100000" y="100000"/>
                                    </p:animScale>
                                    <p:animScale>
                                      <p:cBhvr>
                                        <p:cTn id="179" dur="26">
                                          <p:stCondLst>
                                            <p:cond delay="1808"/>
                                          </p:stCondLst>
                                        </p:cTn>
                                        <p:tgtEl>
                                          <p:spTgt spid="50"/>
                                        </p:tgtEl>
                                      </p:cBhvr>
                                      <p:to x="100000" y="95000"/>
                                    </p:animScale>
                                    <p:animScale>
                                      <p:cBhvr>
                                        <p:cTn id="180" dur="166" decel="50000">
                                          <p:stCondLst>
                                            <p:cond delay="1834"/>
                                          </p:stCondLst>
                                        </p:cTn>
                                        <p:tgtEl>
                                          <p:spTgt spid="50"/>
                                        </p:tgtEl>
                                      </p:cBhvr>
                                      <p:to x="100000" y="100000"/>
                                    </p:animScale>
                                  </p:childTnLst>
                                </p:cTn>
                              </p:par>
                              <p:par>
                                <p:cTn id="181" presetID="26" presetClass="entr" presetSubtype="0" fill="hold" grpId="0" nodeType="withEffect">
                                  <p:stCondLst>
                                    <p:cond delay="2250"/>
                                  </p:stCondLst>
                                  <p:childTnLst>
                                    <p:set>
                                      <p:cBhvr>
                                        <p:cTn id="182" dur="1" fill="hold">
                                          <p:stCondLst>
                                            <p:cond delay="0"/>
                                          </p:stCondLst>
                                        </p:cTn>
                                        <p:tgtEl>
                                          <p:spTgt spid="40"/>
                                        </p:tgtEl>
                                        <p:attrNameLst>
                                          <p:attrName>style.visibility</p:attrName>
                                        </p:attrNameLst>
                                      </p:cBhvr>
                                      <p:to>
                                        <p:strVal val="visible"/>
                                      </p:to>
                                    </p:set>
                                    <p:animEffect transition="in" filter="wipe(down)">
                                      <p:cBhvr>
                                        <p:cTn id="183" dur="580">
                                          <p:stCondLst>
                                            <p:cond delay="0"/>
                                          </p:stCondLst>
                                        </p:cTn>
                                        <p:tgtEl>
                                          <p:spTgt spid="40"/>
                                        </p:tgtEl>
                                      </p:cBhvr>
                                    </p:animEffect>
                                    <p:anim calcmode="lin" valueType="num">
                                      <p:cBhvr>
                                        <p:cTn id="184" dur="1822"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185" dur="664"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186" dur="664" tmFilter="0, 0; 0.125,0.2665; 0.25,0.4; 0.375,0.465; 0.5,0.5;  0.625,0.535; 0.75,0.6; 0.875,0.7335; 1,1">
                                          <p:stCondLst>
                                            <p:cond delay="664"/>
                                          </p:stCondLst>
                                        </p:cTn>
                                        <p:tgtEl>
                                          <p:spTgt spid="40"/>
                                        </p:tgtEl>
                                        <p:attrNameLst>
                                          <p:attrName>ppt_y</p:attrName>
                                        </p:attrNameLst>
                                      </p:cBhvr>
                                      <p:tavLst>
                                        <p:tav tm="0" fmla="#ppt_y-sin(pi*$)/9">
                                          <p:val>
                                            <p:fltVal val="0"/>
                                          </p:val>
                                        </p:tav>
                                        <p:tav tm="100000">
                                          <p:val>
                                            <p:fltVal val="1"/>
                                          </p:val>
                                        </p:tav>
                                      </p:tavLst>
                                    </p:anim>
                                    <p:anim calcmode="lin" valueType="num">
                                      <p:cBhvr>
                                        <p:cTn id="187" dur="332" tmFilter="0, 0; 0.125,0.2665; 0.25,0.4; 0.375,0.465; 0.5,0.5;  0.625,0.535; 0.75,0.6; 0.875,0.7335; 1,1">
                                          <p:stCondLst>
                                            <p:cond delay="1324"/>
                                          </p:stCondLst>
                                        </p:cTn>
                                        <p:tgtEl>
                                          <p:spTgt spid="40"/>
                                        </p:tgtEl>
                                        <p:attrNameLst>
                                          <p:attrName>ppt_y</p:attrName>
                                        </p:attrNameLst>
                                      </p:cBhvr>
                                      <p:tavLst>
                                        <p:tav tm="0" fmla="#ppt_y-sin(pi*$)/27">
                                          <p:val>
                                            <p:fltVal val="0"/>
                                          </p:val>
                                        </p:tav>
                                        <p:tav tm="100000">
                                          <p:val>
                                            <p:fltVal val="1"/>
                                          </p:val>
                                        </p:tav>
                                      </p:tavLst>
                                    </p:anim>
                                    <p:anim calcmode="lin" valueType="num">
                                      <p:cBhvr>
                                        <p:cTn id="188" dur="164" tmFilter="0, 0; 0.125,0.2665; 0.25,0.4; 0.375,0.465; 0.5,0.5;  0.625,0.535; 0.75,0.6; 0.875,0.7335; 1,1">
                                          <p:stCondLst>
                                            <p:cond delay="1656"/>
                                          </p:stCondLst>
                                        </p:cTn>
                                        <p:tgtEl>
                                          <p:spTgt spid="40"/>
                                        </p:tgtEl>
                                        <p:attrNameLst>
                                          <p:attrName>ppt_y</p:attrName>
                                        </p:attrNameLst>
                                      </p:cBhvr>
                                      <p:tavLst>
                                        <p:tav tm="0" fmla="#ppt_y-sin(pi*$)/81">
                                          <p:val>
                                            <p:fltVal val="0"/>
                                          </p:val>
                                        </p:tav>
                                        <p:tav tm="100000">
                                          <p:val>
                                            <p:fltVal val="1"/>
                                          </p:val>
                                        </p:tav>
                                      </p:tavLst>
                                    </p:anim>
                                    <p:animScale>
                                      <p:cBhvr>
                                        <p:cTn id="189" dur="26">
                                          <p:stCondLst>
                                            <p:cond delay="650"/>
                                          </p:stCondLst>
                                        </p:cTn>
                                        <p:tgtEl>
                                          <p:spTgt spid="40"/>
                                        </p:tgtEl>
                                      </p:cBhvr>
                                      <p:to x="100000" y="60000"/>
                                    </p:animScale>
                                    <p:animScale>
                                      <p:cBhvr>
                                        <p:cTn id="190" dur="166" decel="50000">
                                          <p:stCondLst>
                                            <p:cond delay="676"/>
                                          </p:stCondLst>
                                        </p:cTn>
                                        <p:tgtEl>
                                          <p:spTgt spid="40"/>
                                        </p:tgtEl>
                                      </p:cBhvr>
                                      <p:to x="100000" y="100000"/>
                                    </p:animScale>
                                    <p:animScale>
                                      <p:cBhvr>
                                        <p:cTn id="191" dur="26">
                                          <p:stCondLst>
                                            <p:cond delay="1312"/>
                                          </p:stCondLst>
                                        </p:cTn>
                                        <p:tgtEl>
                                          <p:spTgt spid="40"/>
                                        </p:tgtEl>
                                      </p:cBhvr>
                                      <p:to x="100000" y="80000"/>
                                    </p:animScale>
                                    <p:animScale>
                                      <p:cBhvr>
                                        <p:cTn id="192" dur="166" decel="50000">
                                          <p:stCondLst>
                                            <p:cond delay="1338"/>
                                          </p:stCondLst>
                                        </p:cTn>
                                        <p:tgtEl>
                                          <p:spTgt spid="40"/>
                                        </p:tgtEl>
                                      </p:cBhvr>
                                      <p:to x="100000" y="100000"/>
                                    </p:animScale>
                                    <p:animScale>
                                      <p:cBhvr>
                                        <p:cTn id="193" dur="26">
                                          <p:stCondLst>
                                            <p:cond delay="1642"/>
                                          </p:stCondLst>
                                        </p:cTn>
                                        <p:tgtEl>
                                          <p:spTgt spid="40"/>
                                        </p:tgtEl>
                                      </p:cBhvr>
                                      <p:to x="100000" y="90000"/>
                                    </p:animScale>
                                    <p:animScale>
                                      <p:cBhvr>
                                        <p:cTn id="194" dur="166" decel="50000">
                                          <p:stCondLst>
                                            <p:cond delay="1668"/>
                                          </p:stCondLst>
                                        </p:cTn>
                                        <p:tgtEl>
                                          <p:spTgt spid="40"/>
                                        </p:tgtEl>
                                      </p:cBhvr>
                                      <p:to x="100000" y="100000"/>
                                    </p:animScale>
                                    <p:animScale>
                                      <p:cBhvr>
                                        <p:cTn id="195" dur="26">
                                          <p:stCondLst>
                                            <p:cond delay="1808"/>
                                          </p:stCondLst>
                                        </p:cTn>
                                        <p:tgtEl>
                                          <p:spTgt spid="40"/>
                                        </p:tgtEl>
                                      </p:cBhvr>
                                      <p:to x="100000" y="95000"/>
                                    </p:animScale>
                                    <p:animScale>
                                      <p:cBhvr>
                                        <p:cTn id="196" dur="166" decel="50000">
                                          <p:stCondLst>
                                            <p:cond delay="1834"/>
                                          </p:stCondLst>
                                        </p:cTn>
                                        <p:tgtEl>
                                          <p:spTgt spid="40"/>
                                        </p:tgtEl>
                                      </p:cBhvr>
                                      <p:to x="100000" y="100000"/>
                                    </p:animScale>
                                  </p:childTnLst>
                                </p:cTn>
                              </p:par>
                              <p:par>
                                <p:cTn id="197" presetID="26" presetClass="entr" presetSubtype="0" fill="hold" grpId="0" nodeType="withEffect">
                                  <p:stCondLst>
                                    <p:cond delay="2500"/>
                                  </p:stCondLst>
                                  <p:childTnLst>
                                    <p:set>
                                      <p:cBhvr>
                                        <p:cTn id="198" dur="1" fill="hold">
                                          <p:stCondLst>
                                            <p:cond delay="0"/>
                                          </p:stCondLst>
                                        </p:cTn>
                                        <p:tgtEl>
                                          <p:spTgt spid="45"/>
                                        </p:tgtEl>
                                        <p:attrNameLst>
                                          <p:attrName>style.visibility</p:attrName>
                                        </p:attrNameLst>
                                      </p:cBhvr>
                                      <p:to>
                                        <p:strVal val="visible"/>
                                      </p:to>
                                    </p:set>
                                    <p:animEffect transition="in" filter="wipe(down)">
                                      <p:cBhvr>
                                        <p:cTn id="199" dur="580">
                                          <p:stCondLst>
                                            <p:cond delay="0"/>
                                          </p:stCondLst>
                                        </p:cTn>
                                        <p:tgtEl>
                                          <p:spTgt spid="45"/>
                                        </p:tgtEl>
                                      </p:cBhvr>
                                    </p:animEffect>
                                    <p:anim calcmode="lin" valueType="num">
                                      <p:cBhvr>
                                        <p:cTn id="200" dur="1822" tmFilter="0,0; 0.14,0.36; 0.43,0.73; 0.71,0.91; 1.0,1.0">
                                          <p:stCondLst>
                                            <p:cond delay="0"/>
                                          </p:stCondLst>
                                        </p:cTn>
                                        <p:tgtEl>
                                          <p:spTgt spid="45"/>
                                        </p:tgtEl>
                                        <p:attrNameLst>
                                          <p:attrName>ppt_x</p:attrName>
                                        </p:attrNameLst>
                                      </p:cBhvr>
                                      <p:tavLst>
                                        <p:tav tm="0">
                                          <p:val>
                                            <p:strVal val="#ppt_x-0.25"/>
                                          </p:val>
                                        </p:tav>
                                        <p:tav tm="100000">
                                          <p:val>
                                            <p:strVal val="#ppt_x"/>
                                          </p:val>
                                        </p:tav>
                                      </p:tavLst>
                                    </p:anim>
                                    <p:anim calcmode="lin" valueType="num">
                                      <p:cBhvr>
                                        <p:cTn id="201" dur="664" tmFilter="0.0,0.0; 0.25,0.07; 0.50,0.2; 0.75,0.467; 1.0,1.0">
                                          <p:stCondLst>
                                            <p:cond delay="0"/>
                                          </p:stCondLst>
                                        </p:cTn>
                                        <p:tgtEl>
                                          <p:spTgt spid="45"/>
                                        </p:tgtEl>
                                        <p:attrNameLst>
                                          <p:attrName>ppt_y</p:attrName>
                                        </p:attrNameLst>
                                      </p:cBhvr>
                                      <p:tavLst>
                                        <p:tav tm="0" fmla="#ppt_y-sin(pi*$)/3">
                                          <p:val>
                                            <p:fltVal val="0.5"/>
                                          </p:val>
                                        </p:tav>
                                        <p:tav tm="100000">
                                          <p:val>
                                            <p:fltVal val="1"/>
                                          </p:val>
                                        </p:tav>
                                      </p:tavLst>
                                    </p:anim>
                                    <p:anim calcmode="lin" valueType="num">
                                      <p:cBhvr>
                                        <p:cTn id="202" dur="664" tmFilter="0, 0; 0.125,0.2665; 0.25,0.4; 0.375,0.465; 0.5,0.5;  0.625,0.535; 0.75,0.6; 0.875,0.7335; 1,1">
                                          <p:stCondLst>
                                            <p:cond delay="664"/>
                                          </p:stCondLst>
                                        </p:cTn>
                                        <p:tgtEl>
                                          <p:spTgt spid="45"/>
                                        </p:tgtEl>
                                        <p:attrNameLst>
                                          <p:attrName>ppt_y</p:attrName>
                                        </p:attrNameLst>
                                      </p:cBhvr>
                                      <p:tavLst>
                                        <p:tav tm="0" fmla="#ppt_y-sin(pi*$)/9">
                                          <p:val>
                                            <p:fltVal val="0"/>
                                          </p:val>
                                        </p:tav>
                                        <p:tav tm="100000">
                                          <p:val>
                                            <p:fltVal val="1"/>
                                          </p:val>
                                        </p:tav>
                                      </p:tavLst>
                                    </p:anim>
                                    <p:anim calcmode="lin" valueType="num">
                                      <p:cBhvr>
                                        <p:cTn id="203" dur="332" tmFilter="0, 0; 0.125,0.2665; 0.25,0.4; 0.375,0.465; 0.5,0.5;  0.625,0.535; 0.75,0.6; 0.875,0.7335; 1,1">
                                          <p:stCondLst>
                                            <p:cond delay="1324"/>
                                          </p:stCondLst>
                                        </p:cTn>
                                        <p:tgtEl>
                                          <p:spTgt spid="45"/>
                                        </p:tgtEl>
                                        <p:attrNameLst>
                                          <p:attrName>ppt_y</p:attrName>
                                        </p:attrNameLst>
                                      </p:cBhvr>
                                      <p:tavLst>
                                        <p:tav tm="0" fmla="#ppt_y-sin(pi*$)/27">
                                          <p:val>
                                            <p:fltVal val="0"/>
                                          </p:val>
                                        </p:tav>
                                        <p:tav tm="100000">
                                          <p:val>
                                            <p:fltVal val="1"/>
                                          </p:val>
                                        </p:tav>
                                      </p:tavLst>
                                    </p:anim>
                                    <p:anim calcmode="lin" valueType="num">
                                      <p:cBhvr>
                                        <p:cTn id="204" dur="164" tmFilter="0, 0; 0.125,0.2665; 0.25,0.4; 0.375,0.465; 0.5,0.5;  0.625,0.535; 0.75,0.6; 0.875,0.7335; 1,1">
                                          <p:stCondLst>
                                            <p:cond delay="1656"/>
                                          </p:stCondLst>
                                        </p:cTn>
                                        <p:tgtEl>
                                          <p:spTgt spid="45"/>
                                        </p:tgtEl>
                                        <p:attrNameLst>
                                          <p:attrName>ppt_y</p:attrName>
                                        </p:attrNameLst>
                                      </p:cBhvr>
                                      <p:tavLst>
                                        <p:tav tm="0" fmla="#ppt_y-sin(pi*$)/81">
                                          <p:val>
                                            <p:fltVal val="0"/>
                                          </p:val>
                                        </p:tav>
                                        <p:tav tm="100000">
                                          <p:val>
                                            <p:fltVal val="1"/>
                                          </p:val>
                                        </p:tav>
                                      </p:tavLst>
                                    </p:anim>
                                    <p:animScale>
                                      <p:cBhvr>
                                        <p:cTn id="205" dur="26">
                                          <p:stCondLst>
                                            <p:cond delay="650"/>
                                          </p:stCondLst>
                                        </p:cTn>
                                        <p:tgtEl>
                                          <p:spTgt spid="45"/>
                                        </p:tgtEl>
                                      </p:cBhvr>
                                      <p:to x="100000" y="60000"/>
                                    </p:animScale>
                                    <p:animScale>
                                      <p:cBhvr>
                                        <p:cTn id="206" dur="166" decel="50000">
                                          <p:stCondLst>
                                            <p:cond delay="676"/>
                                          </p:stCondLst>
                                        </p:cTn>
                                        <p:tgtEl>
                                          <p:spTgt spid="45"/>
                                        </p:tgtEl>
                                      </p:cBhvr>
                                      <p:to x="100000" y="100000"/>
                                    </p:animScale>
                                    <p:animScale>
                                      <p:cBhvr>
                                        <p:cTn id="207" dur="26">
                                          <p:stCondLst>
                                            <p:cond delay="1312"/>
                                          </p:stCondLst>
                                        </p:cTn>
                                        <p:tgtEl>
                                          <p:spTgt spid="45"/>
                                        </p:tgtEl>
                                      </p:cBhvr>
                                      <p:to x="100000" y="80000"/>
                                    </p:animScale>
                                    <p:animScale>
                                      <p:cBhvr>
                                        <p:cTn id="208" dur="166" decel="50000">
                                          <p:stCondLst>
                                            <p:cond delay="1338"/>
                                          </p:stCondLst>
                                        </p:cTn>
                                        <p:tgtEl>
                                          <p:spTgt spid="45"/>
                                        </p:tgtEl>
                                      </p:cBhvr>
                                      <p:to x="100000" y="100000"/>
                                    </p:animScale>
                                    <p:animScale>
                                      <p:cBhvr>
                                        <p:cTn id="209" dur="26">
                                          <p:stCondLst>
                                            <p:cond delay="1642"/>
                                          </p:stCondLst>
                                        </p:cTn>
                                        <p:tgtEl>
                                          <p:spTgt spid="45"/>
                                        </p:tgtEl>
                                      </p:cBhvr>
                                      <p:to x="100000" y="90000"/>
                                    </p:animScale>
                                    <p:animScale>
                                      <p:cBhvr>
                                        <p:cTn id="210" dur="166" decel="50000">
                                          <p:stCondLst>
                                            <p:cond delay="1668"/>
                                          </p:stCondLst>
                                        </p:cTn>
                                        <p:tgtEl>
                                          <p:spTgt spid="45"/>
                                        </p:tgtEl>
                                      </p:cBhvr>
                                      <p:to x="100000" y="100000"/>
                                    </p:animScale>
                                    <p:animScale>
                                      <p:cBhvr>
                                        <p:cTn id="211" dur="26">
                                          <p:stCondLst>
                                            <p:cond delay="1808"/>
                                          </p:stCondLst>
                                        </p:cTn>
                                        <p:tgtEl>
                                          <p:spTgt spid="45"/>
                                        </p:tgtEl>
                                      </p:cBhvr>
                                      <p:to x="100000" y="95000"/>
                                    </p:animScale>
                                    <p:animScale>
                                      <p:cBhvr>
                                        <p:cTn id="212" dur="166" decel="50000">
                                          <p:stCondLst>
                                            <p:cond delay="1834"/>
                                          </p:stCondLst>
                                        </p:cTn>
                                        <p:tgtEl>
                                          <p:spTgt spid="45"/>
                                        </p:tgtEl>
                                      </p:cBhvr>
                                      <p:to x="100000" y="100000"/>
                                    </p:animScale>
                                  </p:childTnLst>
                                </p:cTn>
                              </p:par>
                              <p:par>
                                <p:cTn id="213" presetID="26" presetClass="entr" presetSubtype="0" fill="hold" grpId="0" nodeType="withEffect">
                                  <p:stCondLst>
                                    <p:cond delay="2500"/>
                                  </p:stCondLst>
                                  <p:childTnLst>
                                    <p:set>
                                      <p:cBhvr>
                                        <p:cTn id="214" dur="1" fill="hold">
                                          <p:stCondLst>
                                            <p:cond delay="0"/>
                                          </p:stCondLst>
                                        </p:cTn>
                                        <p:tgtEl>
                                          <p:spTgt spid="15"/>
                                        </p:tgtEl>
                                        <p:attrNameLst>
                                          <p:attrName>style.visibility</p:attrName>
                                        </p:attrNameLst>
                                      </p:cBhvr>
                                      <p:to>
                                        <p:strVal val="visible"/>
                                      </p:to>
                                    </p:set>
                                    <p:animEffect transition="in" filter="wipe(down)">
                                      <p:cBhvr>
                                        <p:cTn id="215" dur="580">
                                          <p:stCondLst>
                                            <p:cond delay="0"/>
                                          </p:stCondLst>
                                        </p:cTn>
                                        <p:tgtEl>
                                          <p:spTgt spid="15"/>
                                        </p:tgtEl>
                                      </p:cBhvr>
                                    </p:animEffect>
                                    <p:anim calcmode="lin" valueType="num">
                                      <p:cBhvr>
                                        <p:cTn id="21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21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21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21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22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221" dur="26">
                                          <p:stCondLst>
                                            <p:cond delay="650"/>
                                          </p:stCondLst>
                                        </p:cTn>
                                        <p:tgtEl>
                                          <p:spTgt spid="15"/>
                                        </p:tgtEl>
                                      </p:cBhvr>
                                      <p:to x="100000" y="60000"/>
                                    </p:animScale>
                                    <p:animScale>
                                      <p:cBhvr>
                                        <p:cTn id="222" dur="166" decel="50000">
                                          <p:stCondLst>
                                            <p:cond delay="676"/>
                                          </p:stCondLst>
                                        </p:cTn>
                                        <p:tgtEl>
                                          <p:spTgt spid="15"/>
                                        </p:tgtEl>
                                      </p:cBhvr>
                                      <p:to x="100000" y="100000"/>
                                    </p:animScale>
                                    <p:animScale>
                                      <p:cBhvr>
                                        <p:cTn id="223" dur="26">
                                          <p:stCondLst>
                                            <p:cond delay="1312"/>
                                          </p:stCondLst>
                                        </p:cTn>
                                        <p:tgtEl>
                                          <p:spTgt spid="15"/>
                                        </p:tgtEl>
                                      </p:cBhvr>
                                      <p:to x="100000" y="80000"/>
                                    </p:animScale>
                                    <p:animScale>
                                      <p:cBhvr>
                                        <p:cTn id="224" dur="166" decel="50000">
                                          <p:stCondLst>
                                            <p:cond delay="1338"/>
                                          </p:stCondLst>
                                        </p:cTn>
                                        <p:tgtEl>
                                          <p:spTgt spid="15"/>
                                        </p:tgtEl>
                                      </p:cBhvr>
                                      <p:to x="100000" y="100000"/>
                                    </p:animScale>
                                    <p:animScale>
                                      <p:cBhvr>
                                        <p:cTn id="225" dur="26">
                                          <p:stCondLst>
                                            <p:cond delay="1642"/>
                                          </p:stCondLst>
                                        </p:cTn>
                                        <p:tgtEl>
                                          <p:spTgt spid="15"/>
                                        </p:tgtEl>
                                      </p:cBhvr>
                                      <p:to x="100000" y="90000"/>
                                    </p:animScale>
                                    <p:animScale>
                                      <p:cBhvr>
                                        <p:cTn id="226" dur="166" decel="50000">
                                          <p:stCondLst>
                                            <p:cond delay="1668"/>
                                          </p:stCondLst>
                                        </p:cTn>
                                        <p:tgtEl>
                                          <p:spTgt spid="15"/>
                                        </p:tgtEl>
                                      </p:cBhvr>
                                      <p:to x="100000" y="100000"/>
                                    </p:animScale>
                                    <p:animScale>
                                      <p:cBhvr>
                                        <p:cTn id="227" dur="26">
                                          <p:stCondLst>
                                            <p:cond delay="1808"/>
                                          </p:stCondLst>
                                        </p:cTn>
                                        <p:tgtEl>
                                          <p:spTgt spid="15"/>
                                        </p:tgtEl>
                                      </p:cBhvr>
                                      <p:to x="100000" y="95000"/>
                                    </p:animScale>
                                    <p:animScale>
                                      <p:cBhvr>
                                        <p:cTn id="228" dur="166" decel="50000">
                                          <p:stCondLst>
                                            <p:cond delay="1834"/>
                                          </p:stCondLst>
                                        </p:cTn>
                                        <p:tgtEl>
                                          <p:spTgt spid="15"/>
                                        </p:tgtEl>
                                      </p:cBhvr>
                                      <p:to x="100000" y="100000"/>
                                    </p:animScale>
                                  </p:childTnLst>
                                </p:cTn>
                              </p:par>
                              <p:par>
                                <p:cTn id="229" presetID="26" presetClass="entr" presetSubtype="0" fill="hold" grpId="0" nodeType="withEffect">
                                  <p:stCondLst>
                                    <p:cond delay="2750"/>
                                  </p:stCondLst>
                                  <p:childTnLst>
                                    <p:set>
                                      <p:cBhvr>
                                        <p:cTn id="230" dur="1" fill="hold">
                                          <p:stCondLst>
                                            <p:cond delay="0"/>
                                          </p:stCondLst>
                                        </p:cTn>
                                        <p:tgtEl>
                                          <p:spTgt spid="47"/>
                                        </p:tgtEl>
                                        <p:attrNameLst>
                                          <p:attrName>style.visibility</p:attrName>
                                        </p:attrNameLst>
                                      </p:cBhvr>
                                      <p:to>
                                        <p:strVal val="visible"/>
                                      </p:to>
                                    </p:set>
                                    <p:animEffect transition="in" filter="wipe(down)">
                                      <p:cBhvr>
                                        <p:cTn id="231" dur="580">
                                          <p:stCondLst>
                                            <p:cond delay="0"/>
                                          </p:stCondLst>
                                        </p:cTn>
                                        <p:tgtEl>
                                          <p:spTgt spid="47"/>
                                        </p:tgtEl>
                                      </p:cBhvr>
                                    </p:animEffect>
                                    <p:anim calcmode="lin" valueType="num">
                                      <p:cBhvr>
                                        <p:cTn id="232" dur="1822" tmFilter="0,0; 0.14,0.36; 0.43,0.73; 0.71,0.91; 1.0,1.0">
                                          <p:stCondLst>
                                            <p:cond delay="0"/>
                                          </p:stCondLst>
                                        </p:cTn>
                                        <p:tgtEl>
                                          <p:spTgt spid="47"/>
                                        </p:tgtEl>
                                        <p:attrNameLst>
                                          <p:attrName>ppt_x</p:attrName>
                                        </p:attrNameLst>
                                      </p:cBhvr>
                                      <p:tavLst>
                                        <p:tav tm="0">
                                          <p:val>
                                            <p:strVal val="#ppt_x-0.25"/>
                                          </p:val>
                                        </p:tav>
                                        <p:tav tm="100000">
                                          <p:val>
                                            <p:strVal val="#ppt_x"/>
                                          </p:val>
                                        </p:tav>
                                      </p:tavLst>
                                    </p:anim>
                                    <p:anim calcmode="lin" valueType="num">
                                      <p:cBhvr>
                                        <p:cTn id="233" dur="664" tmFilter="0.0,0.0; 0.25,0.07; 0.50,0.2; 0.75,0.467; 1.0,1.0">
                                          <p:stCondLst>
                                            <p:cond delay="0"/>
                                          </p:stCondLst>
                                        </p:cTn>
                                        <p:tgtEl>
                                          <p:spTgt spid="47"/>
                                        </p:tgtEl>
                                        <p:attrNameLst>
                                          <p:attrName>ppt_y</p:attrName>
                                        </p:attrNameLst>
                                      </p:cBhvr>
                                      <p:tavLst>
                                        <p:tav tm="0" fmla="#ppt_y-sin(pi*$)/3">
                                          <p:val>
                                            <p:fltVal val="0.5"/>
                                          </p:val>
                                        </p:tav>
                                        <p:tav tm="100000">
                                          <p:val>
                                            <p:fltVal val="1"/>
                                          </p:val>
                                        </p:tav>
                                      </p:tavLst>
                                    </p:anim>
                                    <p:anim calcmode="lin" valueType="num">
                                      <p:cBhvr>
                                        <p:cTn id="234" dur="664" tmFilter="0, 0; 0.125,0.2665; 0.25,0.4; 0.375,0.465; 0.5,0.5;  0.625,0.535; 0.75,0.6; 0.875,0.7335; 1,1">
                                          <p:stCondLst>
                                            <p:cond delay="664"/>
                                          </p:stCondLst>
                                        </p:cTn>
                                        <p:tgtEl>
                                          <p:spTgt spid="47"/>
                                        </p:tgtEl>
                                        <p:attrNameLst>
                                          <p:attrName>ppt_y</p:attrName>
                                        </p:attrNameLst>
                                      </p:cBhvr>
                                      <p:tavLst>
                                        <p:tav tm="0" fmla="#ppt_y-sin(pi*$)/9">
                                          <p:val>
                                            <p:fltVal val="0"/>
                                          </p:val>
                                        </p:tav>
                                        <p:tav tm="100000">
                                          <p:val>
                                            <p:fltVal val="1"/>
                                          </p:val>
                                        </p:tav>
                                      </p:tavLst>
                                    </p:anim>
                                    <p:anim calcmode="lin" valueType="num">
                                      <p:cBhvr>
                                        <p:cTn id="235" dur="332" tmFilter="0, 0; 0.125,0.2665; 0.25,0.4; 0.375,0.465; 0.5,0.5;  0.625,0.535; 0.75,0.6; 0.875,0.7335; 1,1">
                                          <p:stCondLst>
                                            <p:cond delay="1324"/>
                                          </p:stCondLst>
                                        </p:cTn>
                                        <p:tgtEl>
                                          <p:spTgt spid="47"/>
                                        </p:tgtEl>
                                        <p:attrNameLst>
                                          <p:attrName>ppt_y</p:attrName>
                                        </p:attrNameLst>
                                      </p:cBhvr>
                                      <p:tavLst>
                                        <p:tav tm="0" fmla="#ppt_y-sin(pi*$)/27">
                                          <p:val>
                                            <p:fltVal val="0"/>
                                          </p:val>
                                        </p:tav>
                                        <p:tav tm="100000">
                                          <p:val>
                                            <p:fltVal val="1"/>
                                          </p:val>
                                        </p:tav>
                                      </p:tavLst>
                                    </p:anim>
                                    <p:anim calcmode="lin" valueType="num">
                                      <p:cBhvr>
                                        <p:cTn id="236" dur="164" tmFilter="0, 0; 0.125,0.2665; 0.25,0.4; 0.375,0.465; 0.5,0.5;  0.625,0.535; 0.75,0.6; 0.875,0.7335; 1,1">
                                          <p:stCondLst>
                                            <p:cond delay="1656"/>
                                          </p:stCondLst>
                                        </p:cTn>
                                        <p:tgtEl>
                                          <p:spTgt spid="47"/>
                                        </p:tgtEl>
                                        <p:attrNameLst>
                                          <p:attrName>ppt_y</p:attrName>
                                        </p:attrNameLst>
                                      </p:cBhvr>
                                      <p:tavLst>
                                        <p:tav tm="0" fmla="#ppt_y-sin(pi*$)/81">
                                          <p:val>
                                            <p:fltVal val="0"/>
                                          </p:val>
                                        </p:tav>
                                        <p:tav tm="100000">
                                          <p:val>
                                            <p:fltVal val="1"/>
                                          </p:val>
                                        </p:tav>
                                      </p:tavLst>
                                    </p:anim>
                                    <p:animScale>
                                      <p:cBhvr>
                                        <p:cTn id="237" dur="26">
                                          <p:stCondLst>
                                            <p:cond delay="650"/>
                                          </p:stCondLst>
                                        </p:cTn>
                                        <p:tgtEl>
                                          <p:spTgt spid="47"/>
                                        </p:tgtEl>
                                      </p:cBhvr>
                                      <p:to x="100000" y="60000"/>
                                    </p:animScale>
                                    <p:animScale>
                                      <p:cBhvr>
                                        <p:cTn id="238" dur="166" decel="50000">
                                          <p:stCondLst>
                                            <p:cond delay="676"/>
                                          </p:stCondLst>
                                        </p:cTn>
                                        <p:tgtEl>
                                          <p:spTgt spid="47"/>
                                        </p:tgtEl>
                                      </p:cBhvr>
                                      <p:to x="100000" y="100000"/>
                                    </p:animScale>
                                    <p:animScale>
                                      <p:cBhvr>
                                        <p:cTn id="239" dur="26">
                                          <p:stCondLst>
                                            <p:cond delay="1312"/>
                                          </p:stCondLst>
                                        </p:cTn>
                                        <p:tgtEl>
                                          <p:spTgt spid="47"/>
                                        </p:tgtEl>
                                      </p:cBhvr>
                                      <p:to x="100000" y="80000"/>
                                    </p:animScale>
                                    <p:animScale>
                                      <p:cBhvr>
                                        <p:cTn id="240" dur="166" decel="50000">
                                          <p:stCondLst>
                                            <p:cond delay="1338"/>
                                          </p:stCondLst>
                                        </p:cTn>
                                        <p:tgtEl>
                                          <p:spTgt spid="47"/>
                                        </p:tgtEl>
                                      </p:cBhvr>
                                      <p:to x="100000" y="100000"/>
                                    </p:animScale>
                                    <p:animScale>
                                      <p:cBhvr>
                                        <p:cTn id="241" dur="26">
                                          <p:stCondLst>
                                            <p:cond delay="1642"/>
                                          </p:stCondLst>
                                        </p:cTn>
                                        <p:tgtEl>
                                          <p:spTgt spid="47"/>
                                        </p:tgtEl>
                                      </p:cBhvr>
                                      <p:to x="100000" y="90000"/>
                                    </p:animScale>
                                    <p:animScale>
                                      <p:cBhvr>
                                        <p:cTn id="242" dur="166" decel="50000">
                                          <p:stCondLst>
                                            <p:cond delay="1668"/>
                                          </p:stCondLst>
                                        </p:cTn>
                                        <p:tgtEl>
                                          <p:spTgt spid="47"/>
                                        </p:tgtEl>
                                      </p:cBhvr>
                                      <p:to x="100000" y="100000"/>
                                    </p:animScale>
                                    <p:animScale>
                                      <p:cBhvr>
                                        <p:cTn id="243" dur="26">
                                          <p:stCondLst>
                                            <p:cond delay="1808"/>
                                          </p:stCondLst>
                                        </p:cTn>
                                        <p:tgtEl>
                                          <p:spTgt spid="47"/>
                                        </p:tgtEl>
                                      </p:cBhvr>
                                      <p:to x="100000" y="95000"/>
                                    </p:animScale>
                                    <p:animScale>
                                      <p:cBhvr>
                                        <p:cTn id="244" dur="166" decel="50000">
                                          <p:stCondLst>
                                            <p:cond delay="1834"/>
                                          </p:stCondLst>
                                        </p:cTn>
                                        <p:tgtEl>
                                          <p:spTgt spid="47"/>
                                        </p:tgtEl>
                                      </p:cBhvr>
                                      <p:to x="100000" y="100000"/>
                                    </p:animScale>
                                  </p:childTnLst>
                                </p:cTn>
                              </p:par>
                              <p:par>
                                <p:cTn id="245" presetID="26" presetClass="entr" presetSubtype="0" fill="hold" grpId="0" nodeType="withEffect">
                                  <p:stCondLst>
                                    <p:cond delay="3000"/>
                                  </p:stCondLst>
                                  <p:childTnLst>
                                    <p:set>
                                      <p:cBhvr>
                                        <p:cTn id="246" dur="1" fill="hold">
                                          <p:stCondLst>
                                            <p:cond delay="0"/>
                                          </p:stCondLst>
                                        </p:cTn>
                                        <p:tgtEl>
                                          <p:spTgt spid="37"/>
                                        </p:tgtEl>
                                        <p:attrNameLst>
                                          <p:attrName>style.visibility</p:attrName>
                                        </p:attrNameLst>
                                      </p:cBhvr>
                                      <p:to>
                                        <p:strVal val="visible"/>
                                      </p:to>
                                    </p:set>
                                    <p:animEffect transition="in" filter="wipe(down)">
                                      <p:cBhvr>
                                        <p:cTn id="247" dur="580">
                                          <p:stCondLst>
                                            <p:cond delay="0"/>
                                          </p:stCondLst>
                                        </p:cTn>
                                        <p:tgtEl>
                                          <p:spTgt spid="37"/>
                                        </p:tgtEl>
                                      </p:cBhvr>
                                    </p:animEffect>
                                    <p:anim calcmode="lin" valueType="num">
                                      <p:cBhvr>
                                        <p:cTn id="248"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249"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250"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251"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252"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253" dur="26">
                                          <p:stCondLst>
                                            <p:cond delay="650"/>
                                          </p:stCondLst>
                                        </p:cTn>
                                        <p:tgtEl>
                                          <p:spTgt spid="37"/>
                                        </p:tgtEl>
                                      </p:cBhvr>
                                      <p:to x="100000" y="60000"/>
                                    </p:animScale>
                                    <p:animScale>
                                      <p:cBhvr>
                                        <p:cTn id="254" dur="166" decel="50000">
                                          <p:stCondLst>
                                            <p:cond delay="676"/>
                                          </p:stCondLst>
                                        </p:cTn>
                                        <p:tgtEl>
                                          <p:spTgt spid="37"/>
                                        </p:tgtEl>
                                      </p:cBhvr>
                                      <p:to x="100000" y="100000"/>
                                    </p:animScale>
                                    <p:animScale>
                                      <p:cBhvr>
                                        <p:cTn id="255" dur="26">
                                          <p:stCondLst>
                                            <p:cond delay="1312"/>
                                          </p:stCondLst>
                                        </p:cTn>
                                        <p:tgtEl>
                                          <p:spTgt spid="37"/>
                                        </p:tgtEl>
                                      </p:cBhvr>
                                      <p:to x="100000" y="80000"/>
                                    </p:animScale>
                                    <p:animScale>
                                      <p:cBhvr>
                                        <p:cTn id="256" dur="166" decel="50000">
                                          <p:stCondLst>
                                            <p:cond delay="1338"/>
                                          </p:stCondLst>
                                        </p:cTn>
                                        <p:tgtEl>
                                          <p:spTgt spid="37"/>
                                        </p:tgtEl>
                                      </p:cBhvr>
                                      <p:to x="100000" y="100000"/>
                                    </p:animScale>
                                    <p:animScale>
                                      <p:cBhvr>
                                        <p:cTn id="257" dur="26">
                                          <p:stCondLst>
                                            <p:cond delay="1642"/>
                                          </p:stCondLst>
                                        </p:cTn>
                                        <p:tgtEl>
                                          <p:spTgt spid="37"/>
                                        </p:tgtEl>
                                      </p:cBhvr>
                                      <p:to x="100000" y="90000"/>
                                    </p:animScale>
                                    <p:animScale>
                                      <p:cBhvr>
                                        <p:cTn id="258" dur="166" decel="50000">
                                          <p:stCondLst>
                                            <p:cond delay="1668"/>
                                          </p:stCondLst>
                                        </p:cTn>
                                        <p:tgtEl>
                                          <p:spTgt spid="37"/>
                                        </p:tgtEl>
                                      </p:cBhvr>
                                      <p:to x="100000" y="100000"/>
                                    </p:animScale>
                                    <p:animScale>
                                      <p:cBhvr>
                                        <p:cTn id="259" dur="26">
                                          <p:stCondLst>
                                            <p:cond delay="1808"/>
                                          </p:stCondLst>
                                        </p:cTn>
                                        <p:tgtEl>
                                          <p:spTgt spid="37"/>
                                        </p:tgtEl>
                                      </p:cBhvr>
                                      <p:to x="100000" y="95000"/>
                                    </p:animScale>
                                    <p:animScale>
                                      <p:cBhvr>
                                        <p:cTn id="260" dur="166" decel="50000">
                                          <p:stCondLst>
                                            <p:cond delay="1834"/>
                                          </p:stCondLst>
                                        </p:cTn>
                                        <p:tgtEl>
                                          <p:spTgt spid="37"/>
                                        </p:tgtEl>
                                      </p:cBhvr>
                                      <p:to x="100000" y="100000"/>
                                    </p:animScale>
                                  </p:childTnLst>
                                </p:cTn>
                              </p:par>
                              <p:par>
                                <p:cTn id="261" presetID="26" presetClass="entr" presetSubtype="0" fill="hold" grpId="0" nodeType="withEffect">
                                  <p:stCondLst>
                                    <p:cond delay="3250"/>
                                  </p:stCondLst>
                                  <p:childTnLst>
                                    <p:set>
                                      <p:cBhvr>
                                        <p:cTn id="262" dur="1" fill="hold">
                                          <p:stCondLst>
                                            <p:cond delay="0"/>
                                          </p:stCondLst>
                                        </p:cTn>
                                        <p:tgtEl>
                                          <p:spTgt spid="42"/>
                                        </p:tgtEl>
                                        <p:attrNameLst>
                                          <p:attrName>style.visibility</p:attrName>
                                        </p:attrNameLst>
                                      </p:cBhvr>
                                      <p:to>
                                        <p:strVal val="visible"/>
                                      </p:to>
                                    </p:set>
                                    <p:animEffect transition="in" filter="wipe(down)">
                                      <p:cBhvr>
                                        <p:cTn id="263" dur="580">
                                          <p:stCondLst>
                                            <p:cond delay="0"/>
                                          </p:stCondLst>
                                        </p:cTn>
                                        <p:tgtEl>
                                          <p:spTgt spid="42"/>
                                        </p:tgtEl>
                                      </p:cBhvr>
                                    </p:animEffect>
                                    <p:anim calcmode="lin" valueType="num">
                                      <p:cBhvr>
                                        <p:cTn id="264" dur="1822"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265" dur="664"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266" dur="664" tmFilter="0, 0; 0.125,0.2665; 0.25,0.4; 0.375,0.465; 0.5,0.5;  0.625,0.535; 0.75,0.6; 0.875,0.7335; 1,1">
                                          <p:stCondLst>
                                            <p:cond delay="664"/>
                                          </p:stCondLst>
                                        </p:cTn>
                                        <p:tgtEl>
                                          <p:spTgt spid="42"/>
                                        </p:tgtEl>
                                        <p:attrNameLst>
                                          <p:attrName>ppt_y</p:attrName>
                                        </p:attrNameLst>
                                      </p:cBhvr>
                                      <p:tavLst>
                                        <p:tav tm="0" fmla="#ppt_y-sin(pi*$)/9">
                                          <p:val>
                                            <p:fltVal val="0"/>
                                          </p:val>
                                        </p:tav>
                                        <p:tav tm="100000">
                                          <p:val>
                                            <p:fltVal val="1"/>
                                          </p:val>
                                        </p:tav>
                                      </p:tavLst>
                                    </p:anim>
                                    <p:anim calcmode="lin" valueType="num">
                                      <p:cBhvr>
                                        <p:cTn id="267" dur="332" tmFilter="0, 0; 0.125,0.2665; 0.25,0.4; 0.375,0.465; 0.5,0.5;  0.625,0.535; 0.75,0.6; 0.875,0.7335; 1,1">
                                          <p:stCondLst>
                                            <p:cond delay="1324"/>
                                          </p:stCondLst>
                                        </p:cTn>
                                        <p:tgtEl>
                                          <p:spTgt spid="42"/>
                                        </p:tgtEl>
                                        <p:attrNameLst>
                                          <p:attrName>ppt_y</p:attrName>
                                        </p:attrNameLst>
                                      </p:cBhvr>
                                      <p:tavLst>
                                        <p:tav tm="0" fmla="#ppt_y-sin(pi*$)/27">
                                          <p:val>
                                            <p:fltVal val="0"/>
                                          </p:val>
                                        </p:tav>
                                        <p:tav tm="100000">
                                          <p:val>
                                            <p:fltVal val="1"/>
                                          </p:val>
                                        </p:tav>
                                      </p:tavLst>
                                    </p:anim>
                                    <p:anim calcmode="lin" valueType="num">
                                      <p:cBhvr>
                                        <p:cTn id="268" dur="164" tmFilter="0, 0; 0.125,0.2665; 0.25,0.4; 0.375,0.465; 0.5,0.5;  0.625,0.535; 0.75,0.6; 0.875,0.7335; 1,1">
                                          <p:stCondLst>
                                            <p:cond delay="1656"/>
                                          </p:stCondLst>
                                        </p:cTn>
                                        <p:tgtEl>
                                          <p:spTgt spid="42"/>
                                        </p:tgtEl>
                                        <p:attrNameLst>
                                          <p:attrName>ppt_y</p:attrName>
                                        </p:attrNameLst>
                                      </p:cBhvr>
                                      <p:tavLst>
                                        <p:tav tm="0" fmla="#ppt_y-sin(pi*$)/81">
                                          <p:val>
                                            <p:fltVal val="0"/>
                                          </p:val>
                                        </p:tav>
                                        <p:tav tm="100000">
                                          <p:val>
                                            <p:fltVal val="1"/>
                                          </p:val>
                                        </p:tav>
                                      </p:tavLst>
                                    </p:anim>
                                    <p:animScale>
                                      <p:cBhvr>
                                        <p:cTn id="269" dur="26">
                                          <p:stCondLst>
                                            <p:cond delay="650"/>
                                          </p:stCondLst>
                                        </p:cTn>
                                        <p:tgtEl>
                                          <p:spTgt spid="42"/>
                                        </p:tgtEl>
                                      </p:cBhvr>
                                      <p:to x="100000" y="60000"/>
                                    </p:animScale>
                                    <p:animScale>
                                      <p:cBhvr>
                                        <p:cTn id="270" dur="166" decel="50000">
                                          <p:stCondLst>
                                            <p:cond delay="676"/>
                                          </p:stCondLst>
                                        </p:cTn>
                                        <p:tgtEl>
                                          <p:spTgt spid="42"/>
                                        </p:tgtEl>
                                      </p:cBhvr>
                                      <p:to x="100000" y="100000"/>
                                    </p:animScale>
                                    <p:animScale>
                                      <p:cBhvr>
                                        <p:cTn id="271" dur="26">
                                          <p:stCondLst>
                                            <p:cond delay="1312"/>
                                          </p:stCondLst>
                                        </p:cTn>
                                        <p:tgtEl>
                                          <p:spTgt spid="42"/>
                                        </p:tgtEl>
                                      </p:cBhvr>
                                      <p:to x="100000" y="80000"/>
                                    </p:animScale>
                                    <p:animScale>
                                      <p:cBhvr>
                                        <p:cTn id="272" dur="166" decel="50000">
                                          <p:stCondLst>
                                            <p:cond delay="1338"/>
                                          </p:stCondLst>
                                        </p:cTn>
                                        <p:tgtEl>
                                          <p:spTgt spid="42"/>
                                        </p:tgtEl>
                                      </p:cBhvr>
                                      <p:to x="100000" y="100000"/>
                                    </p:animScale>
                                    <p:animScale>
                                      <p:cBhvr>
                                        <p:cTn id="273" dur="26">
                                          <p:stCondLst>
                                            <p:cond delay="1642"/>
                                          </p:stCondLst>
                                        </p:cTn>
                                        <p:tgtEl>
                                          <p:spTgt spid="42"/>
                                        </p:tgtEl>
                                      </p:cBhvr>
                                      <p:to x="100000" y="90000"/>
                                    </p:animScale>
                                    <p:animScale>
                                      <p:cBhvr>
                                        <p:cTn id="274" dur="166" decel="50000">
                                          <p:stCondLst>
                                            <p:cond delay="1668"/>
                                          </p:stCondLst>
                                        </p:cTn>
                                        <p:tgtEl>
                                          <p:spTgt spid="42"/>
                                        </p:tgtEl>
                                      </p:cBhvr>
                                      <p:to x="100000" y="100000"/>
                                    </p:animScale>
                                    <p:animScale>
                                      <p:cBhvr>
                                        <p:cTn id="275" dur="26">
                                          <p:stCondLst>
                                            <p:cond delay="1808"/>
                                          </p:stCondLst>
                                        </p:cTn>
                                        <p:tgtEl>
                                          <p:spTgt spid="42"/>
                                        </p:tgtEl>
                                      </p:cBhvr>
                                      <p:to x="100000" y="95000"/>
                                    </p:animScale>
                                    <p:animScale>
                                      <p:cBhvr>
                                        <p:cTn id="276" dur="166" decel="50000">
                                          <p:stCondLst>
                                            <p:cond delay="1834"/>
                                          </p:stCondLst>
                                        </p:cTn>
                                        <p:tgtEl>
                                          <p:spTgt spid="42"/>
                                        </p:tgtEl>
                                      </p:cBhvr>
                                      <p:to x="100000" y="100000"/>
                                    </p:animScale>
                                  </p:childTnLst>
                                </p:cTn>
                              </p:par>
                            </p:childTnLst>
                          </p:cTn>
                        </p:par>
                        <p:par>
                          <p:cTn id="277" fill="hold">
                            <p:stCondLst>
                              <p:cond delay="7250"/>
                            </p:stCondLst>
                            <p:childTnLst>
                              <p:par>
                                <p:cTn id="278" presetID="42" presetClass="entr" presetSubtype="0" fill="hold" grpId="0" nodeType="afterEffect">
                                  <p:stCondLst>
                                    <p:cond delay="0"/>
                                  </p:stCondLst>
                                  <p:childTnLst>
                                    <p:set>
                                      <p:cBhvr>
                                        <p:cTn id="279" dur="1" fill="hold">
                                          <p:stCondLst>
                                            <p:cond delay="0"/>
                                          </p:stCondLst>
                                        </p:cTn>
                                        <p:tgtEl>
                                          <p:spTgt spid="56"/>
                                        </p:tgtEl>
                                        <p:attrNameLst>
                                          <p:attrName>style.visibility</p:attrName>
                                        </p:attrNameLst>
                                      </p:cBhvr>
                                      <p:to>
                                        <p:strVal val="visible"/>
                                      </p:to>
                                    </p:set>
                                    <p:animEffect transition="in" filter="fade">
                                      <p:cBhvr>
                                        <p:cTn id="280" dur="1000"/>
                                        <p:tgtEl>
                                          <p:spTgt spid="56"/>
                                        </p:tgtEl>
                                      </p:cBhvr>
                                    </p:animEffect>
                                    <p:anim calcmode="lin" valueType="num">
                                      <p:cBhvr>
                                        <p:cTn id="281" dur="1000" fill="hold"/>
                                        <p:tgtEl>
                                          <p:spTgt spid="56"/>
                                        </p:tgtEl>
                                        <p:attrNameLst>
                                          <p:attrName>ppt_x</p:attrName>
                                        </p:attrNameLst>
                                      </p:cBhvr>
                                      <p:tavLst>
                                        <p:tav tm="0">
                                          <p:val>
                                            <p:strVal val="#ppt_x"/>
                                          </p:val>
                                        </p:tav>
                                        <p:tav tm="100000">
                                          <p:val>
                                            <p:strVal val="#ppt_x"/>
                                          </p:val>
                                        </p:tav>
                                      </p:tavLst>
                                    </p:anim>
                                    <p:anim calcmode="lin" valueType="num">
                                      <p:cBhvr>
                                        <p:cTn id="282" dur="1000" fill="hold"/>
                                        <p:tgtEl>
                                          <p:spTgt spid="56"/>
                                        </p:tgtEl>
                                        <p:attrNameLst>
                                          <p:attrName>ppt_y</p:attrName>
                                        </p:attrNameLst>
                                      </p:cBhvr>
                                      <p:tavLst>
                                        <p:tav tm="0">
                                          <p:val>
                                            <p:strVal val="#ppt_y+.1"/>
                                          </p:val>
                                        </p:tav>
                                        <p:tav tm="100000">
                                          <p:val>
                                            <p:strVal val="#ppt_y"/>
                                          </p:val>
                                        </p:tav>
                                      </p:tavLst>
                                    </p:anim>
                                  </p:childTnLst>
                                </p:cTn>
                              </p:par>
                            </p:childTnLst>
                          </p:cTn>
                        </p:par>
                        <p:par>
                          <p:cTn id="283" fill="hold">
                            <p:stCondLst>
                              <p:cond delay="8250"/>
                            </p:stCondLst>
                            <p:childTnLst>
                              <p:par>
                                <p:cTn id="284" presetID="42" presetClass="entr" presetSubtype="0" fill="hold" grpId="0" nodeType="afterEffect">
                                  <p:stCondLst>
                                    <p:cond delay="0"/>
                                  </p:stCondLst>
                                  <p:childTnLst>
                                    <p:set>
                                      <p:cBhvr>
                                        <p:cTn id="285" dur="1" fill="hold">
                                          <p:stCondLst>
                                            <p:cond delay="0"/>
                                          </p:stCondLst>
                                        </p:cTn>
                                        <p:tgtEl>
                                          <p:spTgt spid="53"/>
                                        </p:tgtEl>
                                        <p:attrNameLst>
                                          <p:attrName>style.visibility</p:attrName>
                                        </p:attrNameLst>
                                      </p:cBhvr>
                                      <p:to>
                                        <p:strVal val="visible"/>
                                      </p:to>
                                    </p:set>
                                    <p:animEffect transition="in" filter="fade">
                                      <p:cBhvr>
                                        <p:cTn id="286" dur="1000"/>
                                        <p:tgtEl>
                                          <p:spTgt spid="53"/>
                                        </p:tgtEl>
                                      </p:cBhvr>
                                    </p:animEffect>
                                    <p:anim calcmode="lin" valueType="num">
                                      <p:cBhvr>
                                        <p:cTn id="287" dur="1000" fill="hold"/>
                                        <p:tgtEl>
                                          <p:spTgt spid="53"/>
                                        </p:tgtEl>
                                        <p:attrNameLst>
                                          <p:attrName>ppt_x</p:attrName>
                                        </p:attrNameLst>
                                      </p:cBhvr>
                                      <p:tavLst>
                                        <p:tav tm="0">
                                          <p:val>
                                            <p:strVal val="#ppt_x"/>
                                          </p:val>
                                        </p:tav>
                                        <p:tav tm="100000">
                                          <p:val>
                                            <p:strVal val="#ppt_x"/>
                                          </p:val>
                                        </p:tav>
                                      </p:tavLst>
                                    </p:anim>
                                    <p:anim calcmode="lin" valueType="num">
                                      <p:cBhvr>
                                        <p:cTn id="288" dur="1000" fill="hold"/>
                                        <p:tgtEl>
                                          <p:spTgt spid="53"/>
                                        </p:tgtEl>
                                        <p:attrNameLst>
                                          <p:attrName>ppt_y</p:attrName>
                                        </p:attrNameLst>
                                      </p:cBhvr>
                                      <p:tavLst>
                                        <p:tav tm="0">
                                          <p:val>
                                            <p:strVal val="#ppt_y+.1"/>
                                          </p:val>
                                        </p:tav>
                                        <p:tav tm="100000">
                                          <p:val>
                                            <p:strVal val="#ppt_y"/>
                                          </p:val>
                                        </p:tav>
                                      </p:tavLst>
                                    </p:anim>
                                  </p:childTnLst>
                                </p:cTn>
                              </p:par>
                            </p:childTnLst>
                          </p:cTn>
                        </p:par>
                        <p:par>
                          <p:cTn id="289" fill="hold">
                            <p:stCondLst>
                              <p:cond delay="9250"/>
                            </p:stCondLst>
                            <p:childTnLst>
                              <p:par>
                                <p:cTn id="290" presetID="53" presetClass="entr" presetSubtype="16" fill="hold" nodeType="afterEffect">
                                  <p:stCondLst>
                                    <p:cond delay="0"/>
                                  </p:stCondLst>
                                  <p:childTnLst>
                                    <p:set>
                                      <p:cBhvr>
                                        <p:cTn id="291" dur="1" fill="hold">
                                          <p:stCondLst>
                                            <p:cond delay="0"/>
                                          </p:stCondLst>
                                        </p:cTn>
                                        <p:tgtEl>
                                          <p:spTgt spid="57"/>
                                        </p:tgtEl>
                                        <p:attrNameLst>
                                          <p:attrName>style.visibility</p:attrName>
                                        </p:attrNameLst>
                                      </p:cBhvr>
                                      <p:to>
                                        <p:strVal val="visible"/>
                                      </p:to>
                                    </p:set>
                                    <p:anim calcmode="lin" valueType="num">
                                      <p:cBhvr>
                                        <p:cTn id="292" dur="500" fill="hold"/>
                                        <p:tgtEl>
                                          <p:spTgt spid="57"/>
                                        </p:tgtEl>
                                        <p:attrNameLst>
                                          <p:attrName>ppt_w</p:attrName>
                                        </p:attrNameLst>
                                      </p:cBhvr>
                                      <p:tavLst>
                                        <p:tav tm="0">
                                          <p:val>
                                            <p:fltVal val="0"/>
                                          </p:val>
                                        </p:tav>
                                        <p:tav tm="100000">
                                          <p:val>
                                            <p:strVal val="#ppt_w"/>
                                          </p:val>
                                        </p:tav>
                                      </p:tavLst>
                                    </p:anim>
                                    <p:anim calcmode="lin" valueType="num">
                                      <p:cBhvr>
                                        <p:cTn id="293" dur="500" fill="hold"/>
                                        <p:tgtEl>
                                          <p:spTgt spid="57"/>
                                        </p:tgtEl>
                                        <p:attrNameLst>
                                          <p:attrName>ppt_h</p:attrName>
                                        </p:attrNameLst>
                                      </p:cBhvr>
                                      <p:tavLst>
                                        <p:tav tm="0">
                                          <p:val>
                                            <p:fltVal val="0"/>
                                          </p:val>
                                        </p:tav>
                                        <p:tav tm="100000">
                                          <p:val>
                                            <p:strVal val="#ppt_h"/>
                                          </p:val>
                                        </p:tav>
                                      </p:tavLst>
                                    </p:anim>
                                    <p:animEffect transition="in" filter="fade">
                                      <p:cBhvr>
                                        <p:cTn id="294" dur="500"/>
                                        <p:tgtEl>
                                          <p:spTgt spid="57"/>
                                        </p:tgtEl>
                                      </p:cBhvr>
                                    </p:animEffect>
                                  </p:childTnLst>
                                </p:cTn>
                              </p:par>
                            </p:childTnLst>
                          </p:cTn>
                        </p:par>
                        <p:par>
                          <p:cTn id="295" fill="hold">
                            <p:stCondLst>
                              <p:cond delay="9750"/>
                            </p:stCondLst>
                            <p:childTnLst>
                              <p:par>
                                <p:cTn id="296" presetID="42" presetClass="entr" presetSubtype="0" fill="hold" grpId="0" nodeType="afterEffect">
                                  <p:stCondLst>
                                    <p:cond delay="0"/>
                                  </p:stCondLst>
                                  <p:childTnLst>
                                    <p:set>
                                      <p:cBhvr>
                                        <p:cTn id="297" dur="1" fill="hold">
                                          <p:stCondLst>
                                            <p:cond delay="0"/>
                                          </p:stCondLst>
                                        </p:cTn>
                                        <p:tgtEl>
                                          <p:spTgt spid="101"/>
                                        </p:tgtEl>
                                        <p:attrNameLst>
                                          <p:attrName>style.visibility</p:attrName>
                                        </p:attrNameLst>
                                      </p:cBhvr>
                                      <p:to>
                                        <p:strVal val="visible"/>
                                      </p:to>
                                    </p:set>
                                    <p:animEffect transition="in" filter="fade">
                                      <p:cBhvr>
                                        <p:cTn id="298" dur="1000"/>
                                        <p:tgtEl>
                                          <p:spTgt spid="101"/>
                                        </p:tgtEl>
                                      </p:cBhvr>
                                    </p:animEffect>
                                    <p:anim calcmode="lin" valueType="num">
                                      <p:cBhvr>
                                        <p:cTn id="299" dur="1000" fill="hold"/>
                                        <p:tgtEl>
                                          <p:spTgt spid="101"/>
                                        </p:tgtEl>
                                        <p:attrNameLst>
                                          <p:attrName>ppt_x</p:attrName>
                                        </p:attrNameLst>
                                      </p:cBhvr>
                                      <p:tavLst>
                                        <p:tav tm="0">
                                          <p:val>
                                            <p:strVal val="#ppt_x"/>
                                          </p:val>
                                        </p:tav>
                                        <p:tav tm="100000">
                                          <p:val>
                                            <p:strVal val="#ppt_x"/>
                                          </p:val>
                                        </p:tav>
                                      </p:tavLst>
                                    </p:anim>
                                    <p:anim calcmode="lin" valueType="num">
                                      <p:cBhvr>
                                        <p:cTn id="300" dur="1000" fill="hold"/>
                                        <p:tgtEl>
                                          <p:spTgt spid="101"/>
                                        </p:tgtEl>
                                        <p:attrNameLst>
                                          <p:attrName>ppt_y</p:attrName>
                                        </p:attrNameLst>
                                      </p:cBhvr>
                                      <p:tavLst>
                                        <p:tav tm="0">
                                          <p:val>
                                            <p:strVal val="#ppt_y+.1"/>
                                          </p:val>
                                        </p:tav>
                                        <p:tav tm="100000">
                                          <p:val>
                                            <p:strVal val="#ppt_y"/>
                                          </p:val>
                                        </p:tav>
                                      </p:tavLst>
                                    </p:anim>
                                  </p:childTnLst>
                                </p:cTn>
                              </p:par>
                            </p:childTnLst>
                          </p:cTn>
                        </p:par>
                        <p:par>
                          <p:cTn id="301" fill="hold">
                            <p:stCondLst>
                              <p:cond delay="10750"/>
                            </p:stCondLst>
                            <p:childTnLst>
                              <p:par>
                                <p:cTn id="302" presetID="26" presetClass="entr" presetSubtype="0" fill="hold" grpId="0" nodeType="afterEffect">
                                  <p:stCondLst>
                                    <p:cond delay="0"/>
                                  </p:stCondLst>
                                  <p:childTnLst>
                                    <p:set>
                                      <p:cBhvr>
                                        <p:cTn id="303" dur="1" fill="hold">
                                          <p:stCondLst>
                                            <p:cond delay="0"/>
                                          </p:stCondLst>
                                        </p:cTn>
                                        <p:tgtEl>
                                          <p:spTgt spid="60"/>
                                        </p:tgtEl>
                                        <p:attrNameLst>
                                          <p:attrName>style.visibility</p:attrName>
                                        </p:attrNameLst>
                                      </p:cBhvr>
                                      <p:to>
                                        <p:strVal val="visible"/>
                                      </p:to>
                                    </p:set>
                                    <p:animEffect transition="in" filter="wipe(down)">
                                      <p:cBhvr>
                                        <p:cTn id="304" dur="580">
                                          <p:stCondLst>
                                            <p:cond delay="0"/>
                                          </p:stCondLst>
                                        </p:cTn>
                                        <p:tgtEl>
                                          <p:spTgt spid="60"/>
                                        </p:tgtEl>
                                      </p:cBhvr>
                                    </p:animEffect>
                                    <p:anim calcmode="lin" valueType="num">
                                      <p:cBhvr>
                                        <p:cTn id="305" dur="1822"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306" dur="664"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307" dur="664" tmFilter="0, 0; 0.125,0.2665; 0.25,0.4; 0.375,0.465; 0.5,0.5;  0.625,0.535; 0.75,0.6; 0.875,0.7335; 1,1">
                                          <p:stCondLst>
                                            <p:cond delay="664"/>
                                          </p:stCondLst>
                                        </p:cTn>
                                        <p:tgtEl>
                                          <p:spTgt spid="60"/>
                                        </p:tgtEl>
                                        <p:attrNameLst>
                                          <p:attrName>ppt_y</p:attrName>
                                        </p:attrNameLst>
                                      </p:cBhvr>
                                      <p:tavLst>
                                        <p:tav tm="0" fmla="#ppt_y-sin(pi*$)/9">
                                          <p:val>
                                            <p:fltVal val="0"/>
                                          </p:val>
                                        </p:tav>
                                        <p:tav tm="100000">
                                          <p:val>
                                            <p:fltVal val="1"/>
                                          </p:val>
                                        </p:tav>
                                      </p:tavLst>
                                    </p:anim>
                                    <p:anim calcmode="lin" valueType="num">
                                      <p:cBhvr>
                                        <p:cTn id="308" dur="332" tmFilter="0, 0; 0.125,0.2665; 0.25,0.4; 0.375,0.465; 0.5,0.5;  0.625,0.535; 0.75,0.6; 0.875,0.7335; 1,1">
                                          <p:stCondLst>
                                            <p:cond delay="1324"/>
                                          </p:stCondLst>
                                        </p:cTn>
                                        <p:tgtEl>
                                          <p:spTgt spid="60"/>
                                        </p:tgtEl>
                                        <p:attrNameLst>
                                          <p:attrName>ppt_y</p:attrName>
                                        </p:attrNameLst>
                                      </p:cBhvr>
                                      <p:tavLst>
                                        <p:tav tm="0" fmla="#ppt_y-sin(pi*$)/27">
                                          <p:val>
                                            <p:fltVal val="0"/>
                                          </p:val>
                                        </p:tav>
                                        <p:tav tm="100000">
                                          <p:val>
                                            <p:fltVal val="1"/>
                                          </p:val>
                                        </p:tav>
                                      </p:tavLst>
                                    </p:anim>
                                    <p:anim calcmode="lin" valueType="num">
                                      <p:cBhvr>
                                        <p:cTn id="309" dur="164" tmFilter="0, 0; 0.125,0.2665; 0.25,0.4; 0.375,0.465; 0.5,0.5;  0.625,0.535; 0.75,0.6; 0.875,0.7335; 1,1">
                                          <p:stCondLst>
                                            <p:cond delay="1656"/>
                                          </p:stCondLst>
                                        </p:cTn>
                                        <p:tgtEl>
                                          <p:spTgt spid="60"/>
                                        </p:tgtEl>
                                        <p:attrNameLst>
                                          <p:attrName>ppt_y</p:attrName>
                                        </p:attrNameLst>
                                      </p:cBhvr>
                                      <p:tavLst>
                                        <p:tav tm="0" fmla="#ppt_y-sin(pi*$)/81">
                                          <p:val>
                                            <p:fltVal val="0"/>
                                          </p:val>
                                        </p:tav>
                                        <p:tav tm="100000">
                                          <p:val>
                                            <p:fltVal val="1"/>
                                          </p:val>
                                        </p:tav>
                                      </p:tavLst>
                                    </p:anim>
                                    <p:animScale>
                                      <p:cBhvr>
                                        <p:cTn id="310" dur="26">
                                          <p:stCondLst>
                                            <p:cond delay="650"/>
                                          </p:stCondLst>
                                        </p:cTn>
                                        <p:tgtEl>
                                          <p:spTgt spid="60"/>
                                        </p:tgtEl>
                                      </p:cBhvr>
                                      <p:to x="100000" y="60000"/>
                                    </p:animScale>
                                    <p:animScale>
                                      <p:cBhvr>
                                        <p:cTn id="311" dur="166" decel="50000">
                                          <p:stCondLst>
                                            <p:cond delay="676"/>
                                          </p:stCondLst>
                                        </p:cTn>
                                        <p:tgtEl>
                                          <p:spTgt spid="60"/>
                                        </p:tgtEl>
                                      </p:cBhvr>
                                      <p:to x="100000" y="100000"/>
                                    </p:animScale>
                                    <p:animScale>
                                      <p:cBhvr>
                                        <p:cTn id="312" dur="26">
                                          <p:stCondLst>
                                            <p:cond delay="1312"/>
                                          </p:stCondLst>
                                        </p:cTn>
                                        <p:tgtEl>
                                          <p:spTgt spid="60"/>
                                        </p:tgtEl>
                                      </p:cBhvr>
                                      <p:to x="100000" y="80000"/>
                                    </p:animScale>
                                    <p:animScale>
                                      <p:cBhvr>
                                        <p:cTn id="313" dur="166" decel="50000">
                                          <p:stCondLst>
                                            <p:cond delay="1338"/>
                                          </p:stCondLst>
                                        </p:cTn>
                                        <p:tgtEl>
                                          <p:spTgt spid="60"/>
                                        </p:tgtEl>
                                      </p:cBhvr>
                                      <p:to x="100000" y="100000"/>
                                    </p:animScale>
                                    <p:animScale>
                                      <p:cBhvr>
                                        <p:cTn id="314" dur="26">
                                          <p:stCondLst>
                                            <p:cond delay="1642"/>
                                          </p:stCondLst>
                                        </p:cTn>
                                        <p:tgtEl>
                                          <p:spTgt spid="60"/>
                                        </p:tgtEl>
                                      </p:cBhvr>
                                      <p:to x="100000" y="90000"/>
                                    </p:animScale>
                                    <p:animScale>
                                      <p:cBhvr>
                                        <p:cTn id="315" dur="166" decel="50000">
                                          <p:stCondLst>
                                            <p:cond delay="1668"/>
                                          </p:stCondLst>
                                        </p:cTn>
                                        <p:tgtEl>
                                          <p:spTgt spid="60"/>
                                        </p:tgtEl>
                                      </p:cBhvr>
                                      <p:to x="100000" y="100000"/>
                                    </p:animScale>
                                    <p:animScale>
                                      <p:cBhvr>
                                        <p:cTn id="316" dur="26">
                                          <p:stCondLst>
                                            <p:cond delay="1808"/>
                                          </p:stCondLst>
                                        </p:cTn>
                                        <p:tgtEl>
                                          <p:spTgt spid="60"/>
                                        </p:tgtEl>
                                      </p:cBhvr>
                                      <p:to x="100000" y="95000"/>
                                    </p:animScale>
                                    <p:animScale>
                                      <p:cBhvr>
                                        <p:cTn id="317" dur="166" decel="50000">
                                          <p:stCondLst>
                                            <p:cond delay="1834"/>
                                          </p:stCondLst>
                                        </p:cTn>
                                        <p:tgtEl>
                                          <p:spTgt spid="60"/>
                                        </p:tgtEl>
                                      </p:cBhvr>
                                      <p:to x="100000" y="100000"/>
                                    </p:animScale>
                                  </p:childTnLst>
                                </p:cTn>
                              </p:par>
                              <p:par>
                                <p:cTn id="318" presetID="26" presetClass="entr" presetSubtype="0" fill="hold" grpId="0" nodeType="withEffect">
                                  <p:stCondLst>
                                    <p:cond delay="250"/>
                                  </p:stCondLst>
                                  <p:childTnLst>
                                    <p:set>
                                      <p:cBhvr>
                                        <p:cTn id="319" dur="1" fill="hold">
                                          <p:stCondLst>
                                            <p:cond delay="0"/>
                                          </p:stCondLst>
                                        </p:cTn>
                                        <p:tgtEl>
                                          <p:spTgt spid="73"/>
                                        </p:tgtEl>
                                        <p:attrNameLst>
                                          <p:attrName>style.visibility</p:attrName>
                                        </p:attrNameLst>
                                      </p:cBhvr>
                                      <p:to>
                                        <p:strVal val="visible"/>
                                      </p:to>
                                    </p:set>
                                    <p:animEffect transition="in" filter="wipe(down)">
                                      <p:cBhvr>
                                        <p:cTn id="320" dur="580">
                                          <p:stCondLst>
                                            <p:cond delay="0"/>
                                          </p:stCondLst>
                                        </p:cTn>
                                        <p:tgtEl>
                                          <p:spTgt spid="73"/>
                                        </p:tgtEl>
                                      </p:cBhvr>
                                    </p:animEffect>
                                    <p:anim calcmode="lin" valueType="num">
                                      <p:cBhvr>
                                        <p:cTn id="321" dur="1822" tmFilter="0,0; 0.14,0.36; 0.43,0.73; 0.71,0.91; 1.0,1.0">
                                          <p:stCondLst>
                                            <p:cond delay="0"/>
                                          </p:stCondLst>
                                        </p:cTn>
                                        <p:tgtEl>
                                          <p:spTgt spid="73"/>
                                        </p:tgtEl>
                                        <p:attrNameLst>
                                          <p:attrName>ppt_x</p:attrName>
                                        </p:attrNameLst>
                                      </p:cBhvr>
                                      <p:tavLst>
                                        <p:tav tm="0">
                                          <p:val>
                                            <p:strVal val="#ppt_x-0.25"/>
                                          </p:val>
                                        </p:tav>
                                        <p:tav tm="100000">
                                          <p:val>
                                            <p:strVal val="#ppt_x"/>
                                          </p:val>
                                        </p:tav>
                                      </p:tavLst>
                                    </p:anim>
                                    <p:anim calcmode="lin" valueType="num">
                                      <p:cBhvr>
                                        <p:cTn id="322" dur="664" tmFilter="0.0,0.0; 0.25,0.07; 0.50,0.2; 0.75,0.467; 1.0,1.0">
                                          <p:stCondLst>
                                            <p:cond delay="0"/>
                                          </p:stCondLst>
                                        </p:cTn>
                                        <p:tgtEl>
                                          <p:spTgt spid="73"/>
                                        </p:tgtEl>
                                        <p:attrNameLst>
                                          <p:attrName>ppt_y</p:attrName>
                                        </p:attrNameLst>
                                      </p:cBhvr>
                                      <p:tavLst>
                                        <p:tav tm="0" fmla="#ppt_y-sin(pi*$)/3">
                                          <p:val>
                                            <p:fltVal val="0.5"/>
                                          </p:val>
                                        </p:tav>
                                        <p:tav tm="100000">
                                          <p:val>
                                            <p:fltVal val="1"/>
                                          </p:val>
                                        </p:tav>
                                      </p:tavLst>
                                    </p:anim>
                                    <p:anim calcmode="lin" valueType="num">
                                      <p:cBhvr>
                                        <p:cTn id="323" dur="664" tmFilter="0, 0; 0.125,0.2665; 0.25,0.4; 0.375,0.465; 0.5,0.5;  0.625,0.535; 0.75,0.6; 0.875,0.7335; 1,1">
                                          <p:stCondLst>
                                            <p:cond delay="664"/>
                                          </p:stCondLst>
                                        </p:cTn>
                                        <p:tgtEl>
                                          <p:spTgt spid="73"/>
                                        </p:tgtEl>
                                        <p:attrNameLst>
                                          <p:attrName>ppt_y</p:attrName>
                                        </p:attrNameLst>
                                      </p:cBhvr>
                                      <p:tavLst>
                                        <p:tav tm="0" fmla="#ppt_y-sin(pi*$)/9">
                                          <p:val>
                                            <p:fltVal val="0"/>
                                          </p:val>
                                        </p:tav>
                                        <p:tav tm="100000">
                                          <p:val>
                                            <p:fltVal val="1"/>
                                          </p:val>
                                        </p:tav>
                                      </p:tavLst>
                                    </p:anim>
                                    <p:anim calcmode="lin" valueType="num">
                                      <p:cBhvr>
                                        <p:cTn id="324" dur="332" tmFilter="0, 0; 0.125,0.2665; 0.25,0.4; 0.375,0.465; 0.5,0.5;  0.625,0.535; 0.75,0.6; 0.875,0.7335; 1,1">
                                          <p:stCondLst>
                                            <p:cond delay="1324"/>
                                          </p:stCondLst>
                                        </p:cTn>
                                        <p:tgtEl>
                                          <p:spTgt spid="73"/>
                                        </p:tgtEl>
                                        <p:attrNameLst>
                                          <p:attrName>ppt_y</p:attrName>
                                        </p:attrNameLst>
                                      </p:cBhvr>
                                      <p:tavLst>
                                        <p:tav tm="0" fmla="#ppt_y-sin(pi*$)/27">
                                          <p:val>
                                            <p:fltVal val="0"/>
                                          </p:val>
                                        </p:tav>
                                        <p:tav tm="100000">
                                          <p:val>
                                            <p:fltVal val="1"/>
                                          </p:val>
                                        </p:tav>
                                      </p:tavLst>
                                    </p:anim>
                                    <p:anim calcmode="lin" valueType="num">
                                      <p:cBhvr>
                                        <p:cTn id="325" dur="164" tmFilter="0, 0; 0.125,0.2665; 0.25,0.4; 0.375,0.465; 0.5,0.5;  0.625,0.535; 0.75,0.6; 0.875,0.7335; 1,1">
                                          <p:stCondLst>
                                            <p:cond delay="1656"/>
                                          </p:stCondLst>
                                        </p:cTn>
                                        <p:tgtEl>
                                          <p:spTgt spid="73"/>
                                        </p:tgtEl>
                                        <p:attrNameLst>
                                          <p:attrName>ppt_y</p:attrName>
                                        </p:attrNameLst>
                                      </p:cBhvr>
                                      <p:tavLst>
                                        <p:tav tm="0" fmla="#ppt_y-sin(pi*$)/81">
                                          <p:val>
                                            <p:fltVal val="0"/>
                                          </p:val>
                                        </p:tav>
                                        <p:tav tm="100000">
                                          <p:val>
                                            <p:fltVal val="1"/>
                                          </p:val>
                                        </p:tav>
                                      </p:tavLst>
                                    </p:anim>
                                    <p:animScale>
                                      <p:cBhvr>
                                        <p:cTn id="326" dur="26">
                                          <p:stCondLst>
                                            <p:cond delay="650"/>
                                          </p:stCondLst>
                                        </p:cTn>
                                        <p:tgtEl>
                                          <p:spTgt spid="73"/>
                                        </p:tgtEl>
                                      </p:cBhvr>
                                      <p:to x="100000" y="60000"/>
                                    </p:animScale>
                                    <p:animScale>
                                      <p:cBhvr>
                                        <p:cTn id="327" dur="166" decel="50000">
                                          <p:stCondLst>
                                            <p:cond delay="676"/>
                                          </p:stCondLst>
                                        </p:cTn>
                                        <p:tgtEl>
                                          <p:spTgt spid="73"/>
                                        </p:tgtEl>
                                      </p:cBhvr>
                                      <p:to x="100000" y="100000"/>
                                    </p:animScale>
                                    <p:animScale>
                                      <p:cBhvr>
                                        <p:cTn id="328" dur="26">
                                          <p:stCondLst>
                                            <p:cond delay="1312"/>
                                          </p:stCondLst>
                                        </p:cTn>
                                        <p:tgtEl>
                                          <p:spTgt spid="73"/>
                                        </p:tgtEl>
                                      </p:cBhvr>
                                      <p:to x="100000" y="80000"/>
                                    </p:animScale>
                                    <p:animScale>
                                      <p:cBhvr>
                                        <p:cTn id="329" dur="166" decel="50000">
                                          <p:stCondLst>
                                            <p:cond delay="1338"/>
                                          </p:stCondLst>
                                        </p:cTn>
                                        <p:tgtEl>
                                          <p:spTgt spid="73"/>
                                        </p:tgtEl>
                                      </p:cBhvr>
                                      <p:to x="100000" y="100000"/>
                                    </p:animScale>
                                    <p:animScale>
                                      <p:cBhvr>
                                        <p:cTn id="330" dur="26">
                                          <p:stCondLst>
                                            <p:cond delay="1642"/>
                                          </p:stCondLst>
                                        </p:cTn>
                                        <p:tgtEl>
                                          <p:spTgt spid="73"/>
                                        </p:tgtEl>
                                      </p:cBhvr>
                                      <p:to x="100000" y="90000"/>
                                    </p:animScale>
                                    <p:animScale>
                                      <p:cBhvr>
                                        <p:cTn id="331" dur="166" decel="50000">
                                          <p:stCondLst>
                                            <p:cond delay="1668"/>
                                          </p:stCondLst>
                                        </p:cTn>
                                        <p:tgtEl>
                                          <p:spTgt spid="73"/>
                                        </p:tgtEl>
                                      </p:cBhvr>
                                      <p:to x="100000" y="100000"/>
                                    </p:animScale>
                                    <p:animScale>
                                      <p:cBhvr>
                                        <p:cTn id="332" dur="26">
                                          <p:stCondLst>
                                            <p:cond delay="1808"/>
                                          </p:stCondLst>
                                        </p:cTn>
                                        <p:tgtEl>
                                          <p:spTgt spid="73"/>
                                        </p:tgtEl>
                                      </p:cBhvr>
                                      <p:to x="100000" y="95000"/>
                                    </p:animScale>
                                    <p:animScale>
                                      <p:cBhvr>
                                        <p:cTn id="333" dur="166" decel="50000">
                                          <p:stCondLst>
                                            <p:cond delay="1834"/>
                                          </p:stCondLst>
                                        </p:cTn>
                                        <p:tgtEl>
                                          <p:spTgt spid="73"/>
                                        </p:tgtEl>
                                      </p:cBhvr>
                                      <p:to x="100000" y="100000"/>
                                    </p:animScale>
                                  </p:childTnLst>
                                </p:cTn>
                              </p:par>
                              <p:par>
                                <p:cTn id="334" presetID="26" presetClass="entr" presetSubtype="0" fill="hold" grpId="0" nodeType="withEffect">
                                  <p:stCondLst>
                                    <p:cond delay="500"/>
                                  </p:stCondLst>
                                  <p:childTnLst>
                                    <p:set>
                                      <p:cBhvr>
                                        <p:cTn id="335" dur="1" fill="hold">
                                          <p:stCondLst>
                                            <p:cond delay="0"/>
                                          </p:stCondLst>
                                        </p:cTn>
                                        <p:tgtEl>
                                          <p:spTgt spid="65"/>
                                        </p:tgtEl>
                                        <p:attrNameLst>
                                          <p:attrName>style.visibility</p:attrName>
                                        </p:attrNameLst>
                                      </p:cBhvr>
                                      <p:to>
                                        <p:strVal val="visible"/>
                                      </p:to>
                                    </p:set>
                                    <p:animEffect transition="in" filter="wipe(down)">
                                      <p:cBhvr>
                                        <p:cTn id="336" dur="580">
                                          <p:stCondLst>
                                            <p:cond delay="0"/>
                                          </p:stCondLst>
                                        </p:cTn>
                                        <p:tgtEl>
                                          <p:spTgt spid="65"/>
                                        </p:tgtEl>
                                      </p:cBhvr>
                                    </p:animEffect>
                                    <p:anim calcmode="lin" valueType="num">
                                      <p:cBhvr>
                                        <p:cTn id="337" dur="1822" tmFilter="0,0; 0.14,0.36; 0.43,0.73; 0.71,0.91; 1.0,1.0">
                                          <p:stCondLst>
                                            <p:cond delay="0"/>
                                          </p:stCondLst>
                                        </p:cTn>
                                        <p:tgtEl>
                                          <p:spTgt spid="65"/>
                                        </p:tgtEl>
                                        <p:attrNameLst>
                                          <p:attrName>ppt_x</p:attrName>
                                        </p:attrNameLst>
                                      </p:cBhvr>
                                      <p:tavLst>
                                        <p:tav tm="0">
                                          <p:val>
                                            <p:strVal val="#ppt_x-0.25"/>
                                          </p:val>
                                        </p:tav>
                                        <p:tav tm="100000">
                                          <p:val>
                                            <p:strVal val="#ppt_x"/>
                                          </p:val>
                                        </p:tav>
                                      </p:tavLst>
                                    </p:anim>
                                    <p:anim calcmode="lin" valueType="num">
                                      <p:cBhvr>
                                        <p:cTn id="338" dur="664" tmFilter="0.0,0.0; 0.25,0.07; 0.50,0.2; 0.75,0.467; 1.0,1.0">
                                          <p:stCondLst>
                                            <p:cond delay="0"/>
                                          </p:stCondLst>
                                        </p:cTn>
                                        <p:tgtEl>
                                          <p:spTgt spid="65"/>
                                        </p:tgtEl>
                                        <p:attrNameLst>
                                          <p:attrName>ppt_y</p:attrName>
                                        </p:attrNameLst>
                                      </p:cBhvr>
                                      <p:tavLst>
                                        <p:tav tm="0" fmla="#ppt_y-sin(pi*$)/3">
                                          <p:val>
                                            <p:fltVal val="0.5"/>
                                          </p:val>
                                        </p:tav>
                                        <p:tav tm="100000">
                                          <p:val>
                                            <p:fltVal val="1"/>
                                          </p:val>
                                        </p:tav>
                                      </p:tavLst>
                                    </p:anim>
                                    <p:anim calcmode="lin" valueType="num">
                                      <p:cBhvr>
                                        <p:cTn id="339" dur="664" tmFilter="0, 0; 0.125,0.2665; 0.25,0.4; 0.375,0.465; 0.5,0.5;  0.625,0.535; 0.75,0.6; 0.875,0.7335; 1,1">
                                          <p:stCondLst>
                                            <p:cond delay="664"/>
                                          </p:stCondLst>
                                        </p:cTn>
                                        <p:tgtEl>
                                          <p:spTgt spid="65"/>
                                        </p:tgtEl>
                                        <p:attrNameLst>
                                          <p:attrName>ppt_y</p:attrName>
                                        </p:attrNameLst>
                                      </p:cBhvr>
                                      <p:tavLst>
                                        <p:tav tm="0" fmla="#ppt_y-sin(pi*$)/9">
                                          <p:val>
                                            <p:fltVal val="0"/>
                                          </p:val>
                                        </p:tav>
                                        <p:tav tm="100000">
                                          <p:val>
                                            <p:fltVal val="1"/>
                                          </p:val>
                                        </p:tav>
                                      </p:tavLst>
                                    </p:anim>
                                    <p:anim calcmode="lin" valueType="num">
                                      <p:cBhvr>
                                        <p:cTn id="340" dur="332" tmFilter="0, 0; 0.125,0.2665; 0.25,0.4; 0.375,0.465; 0.5,0.5;  0.625,0.535; 0.75,0.6; 0.875,0.7335; 1,1">
                                          <p:stCondLst>
                                            <p:cond delay="1324"/>
                                          </p:stCondLst>
                                        </p:cTn>
                                        <p:tgtEl>
                                          <p:spTgt spid="65"/>
                                        </p:tgtEl>
                                        <p:attrNameLst>
                                          <p:attrName>ppt_y</p:attrName>
                                        </p:attrNameLst>
                                      </p:cBhvr>
                                      <p:tavLst>
                                        <p:tav tm="0" fmla="#ppt_y-sin(pi*$)/27">
                                          <p:val>
                                            <p:fltVal val="0"/>
                                          </p:val>
                                        </p:tav>
                                        <p:tav tm="100000">
                                          <p:val>
                                            <p:fltVal val="1"/>
                                          </p:val>
                                        </p:tav>
                                      </p:tavLst>
                                    </p:anim>
                                    <p:anim calcmode="lin" valueType="num">
                                      <p:cBhvr>
                                        <p:cTn id="341" dur="164" tmFilter="0, 0; 0.125,0.2665; 0.25,0.4; 0.375,0.465; 0.5,0.5;  0.625,0.535; 0.75,0.6; 0.875,0.7335; 1,1">
                                          <p:stCondLst>
                                            <p:cond delay="1656"/>
                                          </p:stCondLst>
                                        </p:cTn>
                                        <p:tgtEl>
                                          <p:spTgt spid="65"/>
                                        </p:tgtEl>
                                        <p:attrNameLst>
                                          <p:attrName>ppt_y</p:attrName>
                                        </p:attrNameLst>
                                      </p:cBhvr>
                                      <p:tavLst>
                                        <p:tav tm="0" fmla="#ppt_y-sin(pi*$)/81">
                                          <p:val>
                                            <p:fltVal val="0"/>
                                          </p:val>
                                        </p:tav>
                                        <p:tav tm="100000">
                                          <p:val>
                                            <p:fltVal val="1"/>
                                          </p:val>
                                        </p:tav>
                                      </p:tavLst>
                                    </p:anim>
                                    <p:animScale>
                                      <p:cBhvr>
                                        <p:cTn id="342" dur="26">
                                          <p:stCondLst>
                                            <p:cond delay="650"/>
                                          </p:stCondLst>
                                        </p:cTn>
                                        <p:tgtEl>
                                          <p:spTgt spid="65"/>
                                        </p:tgtEl>
                                      </p:cBhvr>
                                      <p:to x="100000" y="60000"/>
                                    </p:animScale>
                                    <p:animScale>
                                      <p:cBhvr>
                                        <p:cTn id="343" dur="166" decel="50000">
                                          <p:stCondLst>
                                            <p:cond delay="676"/>
                                          </p:stCondLst>
                                        </p:cTn>
                                        <p:tgtEl>
                                          <p:spTgt spid="65"/>
                                        </p:tgtEl>
                                      </p:cBhvr>
                                      <p:to x="100000" y="100000"/>
                                    </p:animScale>
                                    <p:animScale>
                                      <p:cBhvr>
                                        <p:cTn id="344" dur="26">
                                          <p:stCondLst>
                                            <p:cond delay="1312"/>
                                          </p:stCondLst>
                                        </p:cTn>
                                        <p:tgtEl>
                                          <p:spTgt spid="65"/>
                                        </p:tgtEl>
                                      </p:cBhvr>
                                      <p:to x="100000" y="80000"/>
                                    </p:animScale>
                                    <p:animScale>
                                      <p:cBhvr>
                                        <p:cTn id="345" dur="166" decel="50000">
                                          <p:stCondLst>
                                            <p:cond delay="1338"/>
                                          </p:stCondLst>
                                        </p:cTn>
                                        <p:tgtEl>
                                          <p:spTgt spid="65"/>
                                        </p:tgtEl>
                                      </p:cBhvr>
                                      <p:to x="100000" y="100000"/>
                                    </p:animScale>
                                    <p:animScale>
                                      <p:cBhvr>
                                        <p:cTn id="346" dur="26">
                                          <p:stCondLst>
                                            <p:cond delay="1642"/>
                                          </p:stCondLst>
                                        </p:cTn>
                                        <p:tgtEl>
                                          <p:spTgt spid="65"/>
                                        </p:tgtEl>
                                      </p:cBhvr>
                                      <p:to x="100000" y="90000"/>
                                    </p:animScale>
                                    <p:animScale>
                                      <p:cBhvr>
                                        <p:cTn id="347" dur="166" decel="50000">
                                          <p:stCondLst>
                                            <p:cond delay="1668"/>
                                          </p:stCondLst>
                                        </p:cTn>
                                        <p:tgtEl>
                                          <p:spTgt spid="65"/>
                                        </p:tgtEl>
                                      </p:cBhvr>
                                      <p:to x="100000" y="100000"/>
                                    </p:animScale>
                                    <p:animScale>
                                      <p:cBhvr>
                                        <p:cTn id="348" dur="26">
                                          <p:stCondLst>
                                            <p:cond delay="1808"/>
                                          </p:stCondLst>
                                        </p:cTn>
                                        <p:tgtEl>
                                          <p:spTgt spid="65"/>
                                        </p:tgtEl>
                                      </p:cBhvr>
                                      <p:to x="100000" y="95000"/>
                                    </p:animScale>
                                    <p:animScale>
                                      <p:cBhvr>
                                        <p:cTn id="349" dur="166" decel="50000">
                                          <p:stCondLst>
                                            <p:cond delay="1834"/>
                                          </p:stCondLst>
                                        </p:cTn>
                                        <p:tgtEl>
                                          <p:spTgt spid="65"/>
                                        </p:tgtEl>
                                      </p:cBhvr>
                                      <p:to x="100000" y="100000"/>
                                    </p:animScale>
                                  </p:childTnLst>
                                </p:cTn>
                              </p:par>
                              <p:par>
                                <p:cTn id="350" presetID="26" presetClass="entr" presetSubtype="0" fill="hold" grpId="0" nodeType="withEffect">
                                  <p:stCondLst>
                                    <p:cond delay="750"/>
                                  </p:stCondLst>
                                  <p:childTnLst>
                                    <p:set>
                                      <p:cBhvr>
                                        <p:cTn id="351" dur="1" fill="hold">
                                          <p:stCondLst>
                                            <p:cond delay="0"/>
                                          </p:stCondLst>
                                        </p:cTn>
                                        <p:tgtEl>
                                          <p:spTgt spid="69"/>
                                        </p:tgtEl>
                                        <p:attrNameLst>
                                          <p:attrName>style.visibility</p:attrName>
                                        </p:attrNameLst>
                                      </p:cBhvr>
                                      <p:to>
                                        <p:strVal val="visible"/>
                                      </p:to>
                                    </p:set>
                                    <p:animEffect transition="in" filter="wipe(down)">
                                      <p:cBhvr>
                                        <p:cTn id="352" dur="580">
                                          <p:stCondLst>
                                            <p:cond delay="0"/>
                                          </p:stCondLst>
                                        </p:cTn>
                                        <p:tgtEl>
                                          <p:spTgt spid="69"/>
                                        </p:tgtEl>
                                      </p:cBhvr>
                                    </p:animEffect>
                                    <p:anim calcmode="lin" valueType="num">
                                      <p:cBhvr>
                                        <p:cTn id="353"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354"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355"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356"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357"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358" dur="26">
                                          <p:stCondLst>
                                            <p:cond delay="650"/>
                                          </p:stCondLst>
                                        </p:cTn>
                                        <p:tgtEl>
                                          <p:spTgt spid="69"/>
                                        </p:tgtEl>
                                      </p:cBhvr>
                                      <p:to x="100000" y="60000"/>
                                    </p:animScale>
                                    <p:animScale>
                                      <p:cBhvr>
                                        <p:cTn id="359" dur="166" decel="50000">
                                          <p:stCondLst>
                                            <p:cond delay="676"/>
                                          </p:stCondLst>
                                        </p:cTn>
                                        <p:tgtEl>
                                          <p:spTgt spid="69"/>
                                        </p:tgtEl>
                                      </p:cBhvr>
                                      <p:to x="100000" y="100000"/>
                                    </p:animScale>
                                    <p:animScale>
                                      <p:cBhvr>
                                        <p:cTn id="360" dur="26">
                                          <p:stCondLst>
                                            <p:cond delay="1312"/>
                                          </p:stCondLst>
                                        </p:cTn>
                                        <p:tgtEl>
                                          <p:spTgt spid="69"/>
                                        </p:tgtEl>
                                      </p:cBhvr>
                                      <p:to x="100000" y="80000"/>
                                    </p:animScale>
                                    <p:animScale>
                                      <p:cBhvr>
                                        <p:cTn id="361" dur="166" decel="50000">
                                          <p:stCondLst>
                                            <p:cond delay="1338"/>
                                          </p:stCondLst>
                                        </p:cTn>
                                        <p:tgtEl>
                                          <p:spTgt spid="69"/>
                                        </p:tgtEl>
                                      </p:cBhvr>
                                      <p:to x="100000" y="100000"/>
                                    </p:animScale>
                                    <p:animScale>
                                      <p:cBhvr>
                                        <p:cTn id="362" dur="26">
                                          <p:stCondLst>
                                            <p:cond delay="1642"/>
                                          </p:stCondLst>
                                        </p:cTn>
                                        <p:tgtEl>
                                          <p:spTgt spid="69"/>
                                        </p:tgtEl>
                                      </p:cBhvr>
                                      <p:to x="100000" y="90000"/>
                                    </p:animScale>
                                    <p:animScale>
                                      <p:cBhvr>
                                        <p:cTn id="363" dur="166" decel="50000">
                                          <p:stCondLst>
                                            <p:cond delay="1668"/>
                                          </p:stCondLst>
                                        </p:cTn>
                                        <p:tgtEl>
                                          <p:spTgt spid="69"/>
                                        </p:tgtEl>
                                      </p:cBhvr>
                                      <p:to x="100000" y="100000"/>
                                    </p:animScale>
                                    <p:animScale>
                                      <p:cBhvr>
                                        <p:cTn id="364" dur="26">
                                          <p:stCondLst>
                                            <p:cond delay="1808"/>
                                          </p:stCondLst>
                                        </p:cTn>
                                        <p:tgtEl>
                                          <p:spTgt spid="69"/>
                                        </p:tgtEl>
                                      </p:cBhvr>
                                      <p:to x="100000" y="95000"/>
                                    </p:animScale>
                                    <p:animScale>
                                      <p:cBhvr>
                                        <p:cTn id="365" dur="166" decel="50000">
                                          <p:stCondLst>
                                            <p:cond delay="1834"/>
                                          </p:stCondLst>
                                        </p:cTn>
                                        <p:tgtEl>
                                          <p:spTgt spid="69"/>
                                        </p:tgtEl>
                                      </p:cBhvr>
                                      <p:to x="100000" y="100000"/>
                                    </p:animScale>
                                  </p:childTnLst>
                                </p:cTn>
                              </p:par>
                              <p:par>
                                <p:cTn id="366" presetID="26" presetClass="entr" presetSubtype="0" fill="hold" grpId="0" nodeType="withEffect">
                                  <p:stCondLst>
                                    <p:cond delay="1000"/>
                                  </p:stCondLst>
                                  <p:childTnLst>
                                    <p:set>
                                      <p:cBhvr>
                                        <p:cTn id="367" dur="1" fill="hold">
                                          <p:stCondLst>
                                            <p:cond delay="0"/>
                                          </p:stCondLst>
                                        </p:cTn>
                                        <p:tgtEl>
                                          <p:spTgt spid="61"/>
                                        </p:tgtEl>
                                        <p:attrNameLst>
                                          <p:attrName>style.visibility</p:attrName>
                                        </p:attrNameLst>
                                      </p:cBhvr>
                                      <p:to>
                                        <p:strVal val="visible"/>
                                      </p:to>
                                    </p:set>
                                    <p:animEffect transition="in" filter="wipe(down)">
                                      <p:cBhvr>
                                        <p:cTn id="368" dur="580">
                                          <p:stCondLst>
                                            <p:cond delay="0"/>
                                          </p:stCondLst>
                                        </p:cTn>
                                        <p:tgtEl>
                                          <p:spTgt spid="61"/>
                                        </p:tgtEl>
                                      </p:cBhvr>
                                    </p:animEffect>
                                    <p:anim calcmode="lin" valueType="num">
                                      <p:cBhvr>
                                        <p:cTn id="369" dur="1822"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370" dur="664"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371" dur="664" tmFilter="0, 0; 0.125,0.2665; 0.25,0.4; 0.375,0.465; 0.5,0.5;  0.625,0.535; 0.75,0.6; 0.875,0.7335; 1,1">
                                          <p:stCondLst>
                                            <p:cond delay="664"/>
                                          </p:stCondLst>
                                        </p:cTn>
                                        <p:tgtEl>
                                          <p:spTgt spid="61"/>
                                        </p:tgtEl>
                                        <p:attrNameLst>
                                          <p:attrName>ppt_y</p:attrName>
                                        </p:attrNameLst>
                                      </p:cBhvr>
                                      <p:tavLst>
                                        <p:tav tm="0" fmla="#ppt_y-sin(pi*$)/9">
                                          <p:val>
                                            <p:fltVal val="0"/>
                                          </p:val>
                                        </p:tav>
                                        <p:tav tm="100000">
                                          <p:val>
                                            <p:fltVal val="1"/>
                                          </p:val>
                                        </p:tav>
                                      </p:tavLst>
                                    </p:anim>
                                    <p:anim calcmode="lin" valueType="num">
                                      <p:cBhvr>
                                        <p:cTn id="372" dur="332" tmFilter="0, 0; 0.125,0.2665; 0.25,0.4; 0.375,0.465; 0.5,0.5;  0.625,0.535; 0.75,0.6; 0.875,0.7335; 1,1">
                                          <p:stCondLst>
                                            <p:cond delay="1324"/>
                                          </p:stCondLst>
                                        </p:cTn>
                                        <p:tgtEl>
                                          <p:spTgt spid="61"/>
                                        </p:tgtEl>
                                        <p:attrNameLst>
                                          <p:attrName>ppt_y</p:attrName>
                                        </p:attrNameLst>
                                      </p:cBhvr>
                                      <p:tavLst>
                                        <p:tav tm="0" fmla="#ppt_y-sin(pi*$)/27">
                                          <p:val>
                                            <p:fltVal val="0"/>
                                          </p:val>
                                        </p:tav>
                                        <p:tav tm="100000">
                                          <p:val>
                                            <p:fltVal val="1"/>
                                          </p:val>
                                        </p:tav>
                                      </p:tavLst>
                                    </p:anim>
                                    <p:anim calcmode="lin" valueType="num">
                                      <p:cBhvr>
                                        <p:cTn id="373" dur="164" tmFilter="0, 0; 0.125,0.2665; 0.25,0.4; 0.375,0.465; 0.5,0.5;  0.625,0.535; 0.75,0.6; 0.875,0.7335; 1,1">
                                          <p:stCondLst>
                                            <p:cond delay="1656"/>
                                          </p:stCondLst>
                                        </p:cTn>
                                        <p:tgtEl>
                                          <p:spTgt spid="61"/>
                                        </p:tgtEl>
                                        <p:attrNameLst>
                                          <p:attrName>ppt_y</p:attrName>
                                        </p:attrNameLst>
                                      </p:cBhvr>
                                      <p:tavLst>
                                        <p:tav tm="0" fmla="#ppt_y-sin(pi*$)/81">
                                          <p:val>
                                            <p:fltVal val="0"/>
                                          </p:val>
                                        </p:tav>
                                        <p:tav tm="100000">
                                          <p:val>
                                            <p:fltVal val="1"/>
                                          </p:val>
                                        </p:tav>
                                      </p:tavLst>
                                    </p:anim>
                                    <p:animScale>
                                      <p:cBhvr>
                                        <p:cTn id="374" dur="26">
                                          <p:stCondLst>
                                            <p:cond delay="650"/>
                                          </p:stCondLst>
                                        </p:cTn>
                                        <p:tgtEl>
                                          <p:spTgt spid="61"/>
                                        </p:tgtEl>
                                      </p:cBhvr>
                                      <p:to x="100000" y="60000"/>
                                    </p:animScale>
                                    <p:animScale>
                                      <p:cBhvr>
                                        <p:cTn id="375" dur="166" decel="50000">
                                          <p:stCondLst>
                                            <p:cond delay="676"/>
                                          </p:stCondLst>
                                        </p:cTn>
                                        <p:tgtEl>
                                          <p:spTgt spid="61"/>
                                        </p:tgtEl>
                                      </p:cBhvr>
                                      <p:to x="100000" y="100000"/>
                                    </p:animScale>
                                    <p:animScale>
                                      <p:cBhvr>
                                        <p:cTn id="376" dur="26">
                                          <p:stCondLst>
                                            <p:cond delay="1312"/>
                                          </p:stCondLst>
                                        </p:cTn>
                                        <p:tgtEl>
                                          <p:spTgt spid="61"/>
                                        </p:tgtEl>
                                      </p:cBhvr>
                                      <p:to x="100000" y="80000"/>
                                    </p:animScale>
                                    <p:animScale>
                                      <p:cBhvr>
                                        <p:cTn id="377" dur="166" decel="50000">
                                          <p:stCondLst>
                                            <p:cond delay="1338"/>
                                          </p:stCondLst>
                                        </p:cTn>
                                        <p:tgtEl>
                                          <p:spTgt spid="61"/>
                                        </p:tgtEl>
                                      </p:cBhvr>
                                      <p:to x="100000" y="100000"/>
                                    </p:animScale>
                                    <p:animScale>
                                      <p:cBhvr>
                                        <p:cTn id="378" dur="26">
                                          <p:stCondLst>
                                            <p:cond delay="1642"/>
                                          </p:stCondLst>
                                        </p:cTn>
                                        <p:tgtEl>
                                          <p:spTgt spid="61"/>
                                        </p:tgtEl>
                                      </p:cBhvr>
                                      <p:to x="100000" y="90000"/>
                                    </p:animScale>
                                    <p:animScale>
                                      <p:cBhvr>
                                        <p:cTn id="379" dur="166" decel="50000">
                                          <p:stCondLst>
                                            <p:cond delay="1668"/>
                                          </p:stCondLst>
                                        </p:cTn>
                                        <p:tgtEl>
                                          <p:spTgt spid="61"/>
                                        </p:tgtEl>
                                      </p:cBhvr>
                                      <p:to x="100000" y="100000"/>
                                    </p:animScale>
                                    <p:animScale>
                                      <p:cBhvr>
                                        <p:cTn id="380" dur="26">
                                          <p:stCondLst>
                                            <p:cond delay="1808"/>
                                          </p:stCondLst>
                                        </p:cTn>
                                        <p:tgtEl>
                                          <p:spTgt spid="61"/>
                                        </p:tgtEl>
                                      </p:cBhvr>
                                      <p:to x="100000" y="95000"/>
                                    </p:animScale>
                                    <p:animScale>
                                      <p:cBhvr>
                                        <p:cTn id="381" dur="166" decel="50000">
                                          <p:stCondLst>
                                            <p:cond delay="1834"/>
                                          </p:stCondLst>
                                        </p:cTn>
                                        <p:tgtEl>
                                          <p:spTgt spid="61"/>
                                        </p:tgtEl>
                                      </p:cBhvr>
                                      <p:to x="100000" y="100000"/>
                                    </p:animScale>
                                  </p:childTnLst>
                                </p:cTn>
                              </p:par>
                              <p:par>
                                <p:cTn id="382" presetID="26" presetClass="entr" presetSubtype="0" fill="hold" grpId="0" nodeType="withEffect">
                                  <p:stCondLst>
                                    <p:cond delay="1250"/>
                                  </p:stCondLst>
                                  <p:childTnLst>
                                    <p:set>
                                      <p:cBhvr>
                                        <p:cTn id="383" dur="1" fill="hold">
                                          <p:stCondLst>
                                            <p:cond delay="0"/>
                                          </p:stCondLst>
                                        </p:cTn>
                                        <p:tgtEl>
                                          <p:spTgt spid="74"/>
                                        </p:tgtEl>
                                        <p:attrNameLst>
                                          <p:attrName>style.visibility</p:attrName>
                                        </p:attrNameLst>
                                      </p:cBhvr>
                                      <p:to>
                                        <p:strVal val="visible"/>
                                      </p:to>
                                    </p:set>
                                    <p:animEffect transition="in" filter="wipe(down)">
                                      <p:cBhvr>
                                        <p:cTn id="384" dur="580">
                                          <p:stCondLst>
                                            <p:cond delay="0"/>
                                          </p:stCondLst>
                                        </p:cTn>
                                        <p:tgtEl>
                                          <p:spTgt spid="74"/>
                                        </p:tgtEl>
                                      </p:cBhvr>
                                    </p:animEffect>
                                    <p:anim calcmode="lin" valueType="num">
                                      <p:cBhvr>
                                        <p:cTn id="385" dur="1822" tmFilter="0,0; 0.14,0.36; 0.43,0.73; 0.71,0.91; 1.0,1.0">
                                          <p:stCondLst>
                                            <p:cond delay="0"/>
                                          </p:stCondLst>
                                        </p:cTn>
                                        <p:tgtEl>
                                          <p:spTgt spid="74"/>
                                        </p:tgtEl>
                                        <p:attrNameLst>
                                          <p:attrName>ppt_x</p:attrName>
                                        </p:attrNameLst>
                                      </p:cBhvr>
                                      <p:tavLst>
                                        <p:tav tm="0">
                                          <p:val>
                                            <p:strVal val="#ppt_x-0.25"/>
                                          </p:val>
                                        </p:tav>
                                        <p:tav tm="100000">
                                          <p:val>
                                            <p:strVal val="#ppt_x"/>
                                          </p:val>
                                        </p:tav>
                                      </p:tavLst>
                                    </p:anim>
                                    <p:anim calcmode="lin" valueType="num">
                                      <p:cBhvr>
                                        <p:cTn id="386" dur="664" tmFilter="0.0,0.0; 0.25,0.07; 0.50,0.2; 0.75,0.467; 1.0,1.0">
                                          <p:stCondLst>
                                            <p:cond delay="0"/>
                                          </p:stCondLst>
                                        </p:cTn>
                                        <p:tgtEl>
                                          <p:spTgt spid="74"/>
                                        </p:tgtEl>
                                        <p:attrNameLst>
                                          <p:attrName>ppt_y</p:attrName>
                                        </p:attrNameLst>
                                      </p:cBhvr>
                                      <p:tavLst>
                                        <p:tav tm="0" fmla="#ppt_y-sin(pi*$)/3">
                                          <p:val>
                                            <p:fltVal val="0.5"/>
                                          </p:val>
                                        </p:tav>
                                        <p:tav tm="100000">
                                          <p:val>
                                            <p:fltVal val="1"/>
                                          </p:val>
                                        </p:tav>
                                      </p:tavLst>
                                    </p:anim>
                                    <p:anim calcmode="lin" valueType="num">
                                      <p:cBhvr>
                                        <p:cTn id="387" dur="664" tmFilter="0, 0; 0.125,0.2665; 0.25,0.4; 0.375,0.465; 0.5,0.5;  0.625,0.535; 0.75,0.6; 0.875,0.7335; 1,1">
                                          <p:stCondLst>
                                            <p:cond delay="664"/>
                                          </p:stCondLst>
                                        </p:cTn>
                                        <p:tgtEl>
                                          <p:spTgt spid="74"/>
                                        </p:tgtEl>
                                        <p:attrNameLst>
                                          <p:attrName>ppt_y</p:attrName>
                                        </p:attrNameLst>
                                      </p:cBhvr>
                                      <p:tavLst>
                                        <p:tav tm="0" fmla="#ppt_y-sin(pi*$)/9">
                                          <p:val>
                                            <p:fltVal val="0"/>
                                          </p:val>
                                        </p:tav>
                                        <p:tav tm="100000">
                                          <p:val>
                                            <p:fltVal val="1"/>
                                          </p:val>
                                        </p:tav>
                                      </p:tavLst>
                                    </p:anim>
                                    <p:anim calcmode="lin" valueType="num">
                                      <p:cBhvr>
                                        <p:cTn id="388" dur="332" tmFilter="0, 0; 0.125,0.2665; 0.25,0.4; 0.375,0.465; 0.5,0.5;  0.625,0.535; 0.75,0.6; 0.875,0.7335; 1,1">
                                          <p:stCondLst>
                                            <p:cond delay="1324"/>
                                          </p:stCondLst>
                                        </p:cTn>
                                        <p:tgtEl>
                                          <p:spTgt spid="74"/>
                                        </p:tgtEl>
                                        <p:attrNameLst>
                                          <p:attrName>ppt_y</p:attrName>
                                        </p:attrNameLst>
                                      </p:cBhvr>
                                      <p:tavLst>
                                        <p:tav tm="0" fmla="#ppt_y-sin(pi*$)/27">
                                          <p:val>
                                            <p:fltVal val="0"/>
                                          </p:val>
                                        </p:tav>
                                        <p:tav tm="100000">
                                          <p:val>
                                            <p:fltVal val="1"/>
                                          </p:val>
                                        </p:tav>
                                      </p:tavLst>
                                    </p:anim>
                                    <p:anim calcmode="lin" valueType="num">
                                      <p:cBhvr>
                                        <p:cTn id="389" dur="164" tmFilter="0, 0; 0.125,0.2665; 0.25,0.4; 0.375,0.465; 0.5,0.5;  0.625,0.535; 0.75,0.6; 0.875,0.7335; 1,1">
                                          <p:stCondLst>
                                            <p:cond delay="1656"/>
                                          </p:stCondLst>
                                        </p:cTn>
                                        <p:tgtEl>
                                          <p:spTgt spid="74"/>
                                        </p:tgtEl>
                                        <p:attrNameLst>
                                          <p:attrName>ppt_y</p:attrName>
                                        </p:attrNameLst>
                                      </p:cBhvr>
                                      <p:tavLst>
                                        <p:tav tm="0" fmla="#ppt_y-sin(pi*$)/81">
                                          <p:val>
                                            <p:fltVal val="0"/>
                                          </p:val>
                                        </p:tav>
                                        <p:tav tm="100000">
                                          <p:val>
                                            <p:fltVal val="1"/>
                                          </p:val>
                                        </p:tav>
                                      </p:tavLst>
                                    </p:anim>
                                    <p:animScale>
                                      <p:cBhvr>
                                        <p:cTn id="390" dur="26">
                                          <p:stCondLst>
                                            <p:cond delay="650"/>
                                          </p:stCondLst>
                                        </p:cTn>
                                        <p:tgtEl>
                                          <p:spTgt spid="74"/>
                                        </p:tgtEl>
                                      </p:cBhvr>
                                      <p:to x="100000" y="60000"/>
                                    </p:animScale>
                                    <p:animScale>
                                      <p:cBhvr>
                                        <p:cTn id="391" dur="166" decel="50000">
                                          <p:stCondLst>
                                            <p:cond delay="676"/>
                                          </p:stCondLst>
                                        </p:cTn>
                                        <p:tgtEl>
                                          <p:spTgt spid="74"/>
                                        </p:tgtEl>
                                      </p:cBhvr>
                                      <p:to x="100000" y="100000"/>
                                    </p:animScale>
                                    <p:animScale>
                                      <p:cBhvr>
                                        <p:cTn id="392" dur="26">
                                          <p:stCondLst>
                                            <p:cond delay="1312"/>
                                          </p:stCondLst>
                                        </p:cTn>
                                        <p:tgtEl>
                                          <p:spTgt spid="74"/>
                                        </p:tgtEl>
                                      </p:cBhvr>
                                      <p:to x="100000" y="80000"/>
                                    </p:animScale>
                                    <p:animScale>
                                      <p:cBhvr>
                                        <p:cTn id="393" dur="166" decel="50000">
                                          <p:stCondLst>
                                            <p:cond delay="1338"/>
                                          </p:stCondLst>
                                        </p:cTn>
                                        <p:tgtEl>
                                          <p:spTgt spid="74"/>
                                        </p:tgtEl>
                                      </p:cBhvr>
                                      <p:to x="100000" y="100000"/>
                                    </p:animScale>
                                    <p:animScale>
                                      <p:cBhvr>
                                        <p:cTn id="394" dur="26">
                                          <p:stCondLst>
                                            <p:cond delay="1642"/>
                                          </p:stCondLst>
                                        </p:cTn>
                                        <p:tgtEl>
                                          <p:spTgt spid="74"/>
                                        </p:tgtEl>
                                      </p:cBhvr>
                                      <p:to x="100000" y="90000"/>
                                    </p:animScale>
                                    <p:animScale>
                                      <p:cBhvr>
                                        <p:cTn id="395" dur="166" decel="50000">
                                          <p:stCondLst>
                                            <p:cond delay="1668"/>
                                          </p:stCondLst>
                                        </p:cTn>
                                        <p:tgtEl>
                                          <p:spTgt spid="74"/>
                                        </p:tgtEl>
                                      </p:cBhvr>
                                      <p:to x="100000" y="100000"/>
                                    </p:animScale>
                                    <p:animScale>
                                      <p:cBhvr>
                                        <p:cTn id="396" dur="26">
                                          <p:stCondLst>
                                            <p:cond delay="1808"/>
                                          </p:stCondLst>
                                        </p:cTn>
                                        <p:tgtEl>
                                          <p:spTgt spid="74"/>
                                        </p:tgtEl>
                                      </p:cBhvr>
                                      <p:to x="100000" y="95000"/>
                                    </p:animScale>
                                    <p:animScale>
                                      <p:cBhvr>
                                        <p:cTn id="397" dur="166" decel="50000">
                                          <p:stCondLst>
                                            <p:cond delay="1834"/>
                                          </p:stCondLst>
                                        </p:cTn>
                                        <p:tgtEl>
                                          <p:spTgt spid="74"/>
                                        </p:tgtEl>
                                      </p:cBhvr>
                                      <p:to x="100000" y="100000"/>
                                    </p:animScale>
                                  </p:childTnLst>
                                </p:cTn>
                              </p:par>
                              <p:par>
                                <p:cTn id="398" presetID="26" presetClass="entr" presetSubtype="0" fill="hold" grpId="0" nodeType="withEffect">
                                  <p:stCondLst>
                                    <p:cond delay="1500"/>
                                  </p:stCondLst>
                                  <p:childTnLst>
                                    <p:set>
                                      <p:cBhvr>
                                        <p:cTn id="399" dur="1" fill="hold">
                                          <p:stCondLst>
                                            <p:cond delay="0"/>
                                          </p:stCondLst>
                                        </p:cTn>
                                        <p:tgtEl>
                                          <p:spTgt spid="66"/>
                                        </p:tgtEl>
                                        <p:attrNameLst>
                                          <p:attrName>style.visibility</p:attrName>
                                        </p:attrNameLst>
                                      </p:cBhvr>
                                      <p:to>
                                        <p:strVal val="visible"/>
                                      </p:to>
                                    </p:set>
                                    <p:animEffect transition="in" filter="wipe(down)">
                                      <p:cBhvr>
                                        <p:cTn id="400" dur="580">
                                          <p:stCondLst>
                                            <p:cond delay="0"/>
                                          </p:stCondLst>
                                        </p:cTn>
                                        <p:tgtEl>
                                          <p:spTgt spid="66"/>
                                        </p:tgtEl>
                                      </p:cBhvr>
                                    </p:animEffect>
                                    <p:anim calcmode="lin" valueType="num">
                                      <p:cBhvr>
                                        <p:cTn id="401" dur="1822" tmFilter="0,0; 0.14,0.36; 0.43,0.73; 0.71,0.91; 1.0,1.0">
                                          <p:stCondLst>
                                            <p:cond delay="0"/>
                                          </p:stCondLst>
                                        </p:cTn>
                                        <p:tgtEl>
                                          <p:spTgt spid="66"/>
                                        </p:tgtEl>
                                        <p:attrNameLst>
                                          <p:attrName>ppt_x</p:attrName>
                                        </p:attrNameLst>
                                      </p:cBhvr>
                                      <p:tavLst>
                                        <p:tav tm="0">
                                          <p:val>
                                            <p:strVal val="#ppt_x-0.25"/>
                                          </p:val>
                                        </p:tav>
                                        <p:tav tm="100000">
                                          <p:val>
                                            <p:strVal val="#ppt_x"/>
                                          </p:val>
                                        </p:tav>
                                      </p:tavLst>
                                    </p:anim>
                                    <p:anim calcmode="lin" valueType="num">
                                      <p:cBhvr>
                                        <p:cTn id="402" dur="664" tmFilter="0.0,0.0; 0.25,0.07; 0.50,0.2; 0.75,0.467; 1.0,1.0">
                                          <p:stCondLst>
                                            <p:cond delay="0"/>
                                          </p:stCondLst>
                                        </p:cTn>
                                        <p:tgtEl>
                                          <p:spTgt spid="66"/>
                                        </p:tgtEl>
                                        <p:attrNameLst>
                                          <p:attrName>ppt_y</p:attrName>
                                        </p:attrNameLst>
                                      </p:cBhvr>
                                      <p:tavLst>
                                        <p:tav tm="0" fmla="#ppt_y-sin(pi*$)/3">
                                          <p:val>
                                            <p:fltVal val="0.5"/>
                                          </p:val>
                                        </p:tav>
                                        <p:tav tm="100000">
                                          <p:val>
                                            <p:fltVal val="1"/>
                                          </p:val>
                                        </p:tav>
                                      </p:tavLst>
                                    </p:anim>
                                    <p:anim calcmode="lin" valueType="num">
                                      <p:cBhvr>
                                        <p:cTn id="403" dur="664" tmFilter="0, 0; 0.125,0.2665; 0.25,0.4; 0.375,0.465; 0.5,0.5;  0.625,0.535; 0.75,0.6; 0.875,0.7335; 1,1">
                                          <p:stCondLst>
                                            <p:cond delay="664"/>
                                          </p:stCondLst>
                                        </p:cTn>
                                        <p:tgtEl>
                                          <p:spTgt spid="66"/>
                                        </p:tgtEl>
                                        <p:attrNameLst>
                                          <p:attrName>ppt_y</p:attrName>
                                        </p:attrNameLst>
                                      </p:cBhvr>
                                      <p:tavLst>
                                        <p:tav tm="0" fmla="#ppt_y-sin(pi*$)/9">
                                          <p:val>
                                            <p:fltVal val="0"/>
                                          </p:val>
                                        </p:tav>
                                        <p:tav tm="100000">
                                          <p:val>
                                            <p:fltVal val="1"/>
                                          </p:val>
                                        </p:tav>
                                      </p:tavLst>
                                    </p:anim>
                                    <p:anim calcmode="lin" valueType="num">
                                      <p:cBhvr>
                                        <p:cTn id="404" dur="332" tmFilter="0, 0; 0.125,0.2665; 0.25,0.4; 0.375,0.465; 0.5,0.5;  0.625,0.535; 0.75,0.6; 0.875,0.7335; 1,1">
                                          <p:stCondLst>
                                            <p:cond delay="1324"/>
                                          </p:stCondLst>
                                        </p:cTn>
                                        <p:tgtEl>
                                          <p:spTgt spid="66"/>
                                        </p:tgtEl>
                                        <p:attrNameLst>
                                          <p:attrName>ppt_y</p:attrName>
                                        </p:attrNameLst>
                                      </p:cBhvr>
                                      <p:tavLst>
                                        <p:tav tm="0" fmla="#ppt_y-sin(pi*$)/27">
                                          <p:val>
                                            <p:fltVal val="0"/>
                                          </p:val>
                                        </p:tav>
                                        <p:tav tm="100000">
                                          <p:val>
                                            <p:fltVal val="1"/>
                                          </p:val>
                                        </p:tav>
                                      </p:tavLst>
                                    </p:anim>
                                    <p:anim calcmode="lin" valueType="num">
                                      <p:cBhvr>
                                        <p:cTn id="405" dur="164" tmFilter="0, 0; 0.125,0.2665; 0.25,0.4; 0.375,0.465; 0.5,0.5;  0.625,0.535; 0.75,0.6; 0.875,0.7335; 1,1">
                                          <p:stCondLst>
                                            <p:cond delay="1656"/>
                                          </p:stCondLst>
                                        </p:cTn>
                                        <p:tgtEl>
                                          <p:spTgt spid="66"/>
                                        </p:tgtEl>
                                        <p:attrNameLst>
                                          <p:attrName>ppt_y</p:attrName>
                                        </p:attrNameLst>
                                      </p:cBhvr>
                                      <p:tavLst>
                                        <p:tav tm="0" fmla="#ppt_y-sin(pi*$)/81">
                                          <p:val>
                                            <p:fltVal val="0"/>
                                          </p:val>
                                        </p:tav>
                                        <p:tav tm="100000">
                                          <p:val>
                                            <p:fltVal val="1"/>
                                          </p:val>
                                        </p:tav>
                                      </p:tavLst>
                                    </p:anim>
                                    <p:animScale>
                                      <p:cBhvr>
                                        <p:cTn id="406" dur="26">
                                          <p:stCondLst>
                                            <p:cond delay="650"/>
                                          </p:stCondLst>
                                        </p:cTn>
                                        <p:tgtEl>
                                          <p:spTgt spid="66"/>
                                        </p:tgtEl>
                                      </p:cBhvr>
                                      <p:to x="100000" y="60000"/>
                                    </p:animScale>
                                    <p:animScale>
                                      <p:cBhvr>
                                        <p:cTn id="407" dur="166" decel="50000">
                                          <p:stCondLst>
                                            <p:cond delay="676"/>
                                          </p:stCondLst>
                                        </p:cTn>
                                        <p:tgtEl>
                                          <p:spTgt spid="66"/>
                                        </p:tgtEl>
                                      </p:cBhvr>
                                      <p:to x="100000" y="100000"/>
                                    </p:animScale>
                                    <p:animScale>
                                      <p:cBhvr>
                                        <p:cTn id="408" dur="26">
                                          <p:stCondLst>
                                            <p:cond delay="1312"/>
                                          </p:stCondLst>
                                        </p:cTn>
                                        <p:tgtEl>
                                          <p:spTgt spid="66"/>
                                        </p:tgtEl>
                                      </p:cBhvr>
                                      <p:to x="100000" y="80000"/>
                                    </p:animScale>
                                    <p:animScale>
                                      <p:cBhvr>
                                        <p:cTn id="409" dur="166" decel="50000">
                                          <p:stCondLst>
                                            <p:cond delay="1338"/>
                                          </p:stCondLst>
                                        </p:cTn>
                                        <p:tgtEl>
                                          <p:spTgt spid="66"/>
                                        </p:tgtEl>
                                      </p:cBhvr>
                                      <p:to x="100000" y="100000"/>
                                    </p:animScale>
                                    <p:animScale>
                                      <p:cBhvr>
                                        <p:cTn id="410" dur="26">
                                          <p:stCondLst>
                                            <p:cond delay="1642"/>
                                          </p:stCondLst>
                                        </p:cTn>
                                        <p:tgtEl>
                                          <p:spTgt spid="66"/>
                                        </p:tgtEl>
                                      </p:cBhvr>
                                      <p:to x="100000" y="90000"/>
                                    </p:animScale>
                                    <p:animScale>
                                      <p:cBhvr>
                                        <p:cTn id="411" dur="166" decel="50000">
                                          <p:stCondLst>
                                            <p:cond delay="1668"/>
                                          </p:stCondLst>
                                        </p:cTn>
                                        <p:tgtEl>
                                          <p:spTgt spid="66"/>
                                        </p:tgtEl>
                                      </p:cBhvr>
                                      <p:to x="100000" y="100000"/>
                                    </p:animScale>
                                    <p:animScale>
                                      <p:cBhvr>
                                        <p:cTn id="412" dur="26">
                                          <p:stCondLst>
                                            <p:cond delay="1808"/>
                                          </p:stCondLst>
                                        </p:cTn>
                                        <p:tgtEl>
                                          <p:spTgt spid="66"/>
                                        </p:tgtEl>
                                      </p:cBhvr>
                                      <p:to x="100000" y="95000"/>
                                    </p:animScale>
                                    <p:animScale>
                                      <p:cBhvr>
                                        <p:cTn id="413" dur="166" decel="50000">
                                          <p:stCondLst>
                                            <p:cond delay="1834"/>
                                          </p:stCondLst>
                                        </p:cTn>
                                        <p:tgtEl>
                                          <p:spTgt spid="66"/>
                                        </p:tgtEl>
                                      </p:cBhvr>
                                      <p:to x="100000" y="100000"/>
                                    </p:animScale>
                                  </p:childTnLst>
                                </p:cTn>
                              </p:par>
                              <p:par>
                                <p:cTn id="414" presetID="26" presetClass="entr" presetSubtype="0" fill="hold" grpId="0" nodeType="withEffect">
                                  <p:stCondLst>
                                    <p:cond delay="1500"/>
                                  </p:stCondLst>
                                  <p:childTnLst>
                                    <p:set>
                                      <p:cBhvr>
                                        <p:cTn id="415" dur="1" fill="hold">
                                          <p:stCondLst>
                                            <p:cond delay="0"/>
                                          </p:stCondLst>
                                        </p:cTn>
                                        <p:tgtEl>
                                          <p:spTgt spid="70"/>
                                        </p:tgtEl>
                                        <p:attrNameLst>
                                          <p:attrName>style.visibility</p:attrName>
                                        </p:attrNameLst>
                                      </p:cBhvr>
                                      <p:to>
                                        <p:strVal val="visible"/>
                                      </p:to>
                                    </p:set>
                                    <p:animEffect transition="in" filter="wipe(down)">
                                      <p:cBhvr>
                                        <p:cTn id="416" dur="580">
                                          <p:stCondLst>
                                            <p:cond delay="0"/>
                                          </p:stCondLst>
                                        </p:cTn>
                                        <p:tgtEl>
                                          <p:spTgt spid="70"/>
                                        </p:tgtEl>
                                      </p:cBhvr>
                                    </p:animEffect>
                                    <p:anim calcmode="lin" valueType="num">
                                      <p:cBhvr>
                                        <p:cTn id="417" dur="1822" tmFilter="0,0; 0.14,0.36; 0.43,0.73; 0.71,0.91; 1.0,1.0">
                                          <p:stCondLst>
                                            <p:cond delay="0"/>
                                          </p:stCondLst>
                                        </p:cTn>
                                        <p:tgtEl>
                                          <p:spTgt spid="70"/>
                                        </p:tgtEl>
                                        <p:attrNameLst>
                                          <p:attrName>ppt_x</p:attrName>
                                        </p:attrNameLst>
                                      </p:cBhvr>
                                      <p:tavLst>
                                        <p:tav tm="0">
                                          <p:val>
                                            <p:strVal val="#ppt_x-0.25"/>
                                          </p:val>
                                        </p:tav>
                                        <p:tav tm="100000">
                                          <p:val>
                                            <p:strVal val="#ppt_x"/>
                                          </p:val>
                                        </p:tav>
                                      </p:tavLst>
                                    </p:anim>
                                    <p:anim calcmode="lin" valueType="num">
                                      <p:cBhvr>
                                        <p:cTn id="418" dur="664" tmFilter="0.0,0.0; 0.25,0.07; 0.50,0.2; 0.75,0.467; 1.0,1.0">
                                          <p:stCondLst>
                                            <p:cond delay="0"/>
                                          </p:stCondLst>
                                        </p:cTn>
                                        <p:tgtEl>
                                          <p:spTgt spid="70"/>
                                        </p:tgtEl>
                                        <p:attrNameLst>
                                          <p:attrName>ppt_y</p:attrName>
                                        </p:attrNameLst>
                                      </p:cBhvr>
                                      <p:tavLst>
                                        <p:tav tm="0" fmla="#ppt_y-sin(pi*$)/3">
                                          <p:val>
                                            <p:fltVal val="0.5"/>
                                          </p:val>
                                        </p:tav>
                                        <p:tav tm="100000">
                                          <p:val>
                                            <p:fltVal val="1"/>
                                          </p:val>
                                        </p:tav>
                                      </p:tavLst>
                                    </p:anim>
                                    <p:anim calcmode="lin" valueType="num">
                                      <p:cBhvr>
                                        <p:cTn id="419" dur="664" tmFilter="0, 0; 0.125,0.2665; 0.25,0.4; 0.375,0.465; 0.5,0.5;  0.625,0.535; 0.75,0.6; 0.875,0.7335; 1,1">
                                          <p:stCondLst>
                                            <p:cond delay="664"/>
                                          </p:stCondLst>
                                        </p:cTn>
                                        <p:tgtEl>
                                          <p:spTgt spid="70"/>
                                        </p:tgtEl>
                                        <p:attrNameLst>
                                          <p:attrName>ppt_y</p:attrName>
                                        </p:attrNameLst>
                                      </p:cBhvr>
                                      <p:tavLst>
                                        <p:tav tm="0" fmla="#ppt_y-sin(pi*$)/9">
                                          <p:val>
                                            <p:fltVal val="0"/>
                                          </p:val>
                                        </p:tav>
                                        <p:tav tm="100000">
                                          <p:val>
                                            <p:fltVal val="1"/>
                                          </p:val>
                                        </p:tav>
                                      </p:tavLst>
                                    </p:anim>
                                    <p:anim calcmode="lin" valueType="num">
                                      <p:cBhvr>
                                        <p:cTn id="420" dur="332" tmFilter="0, 0; 0.125,0.2665; 0.25,0.4; 0.375,0.465; 0.5,0.5;  0.625,0.535; 0.75,0.6; 0.875,0.7335; 1,1">
                                          <p:stCondLst>
                                            <p:cond delay="1324"/>
                                          </p:stCondLst>
                                        </p:cTn>
                                        <p:tgtEl>
                                          <p:spTgt spid="70"/>
                                        </p:tgtEl>
                                        <p:attrNameLst>
                                          <p:attrName>ppt_y</p:attrName>
                                        </p:attrNameLst>
                                      </p:cBhvr>
                                      <p:tavLst>
                                        <p:tav tm="0" fmla="#ppt_y-sin(pi*$)/27">
                                          <p:val>
                                            <p:fltVal val="0"/>
                                          </p:val>
                                        </p:tav>
                                        <p:tav tm="100000">
                                          <p:val>
                                            <p:fltVal val="1"/>
                                          </p:val>
                                        </p:tav>
                                      </p:tavLst>
                                    </p:anim>
                                    <p:anim calcmode="lin" valueType="num">
                                      <p:cBhvr>
                                        <p:cTn id="421" dur="164" tmFilter="0, 0; 0.125,0.2665; 0.25,0.4; 0.375,0.465; 0.5,0.5;  0.625,0.535; 0.75,0.6; 0.875,0.7335; 1,1">
                                          <p:stCondLst>
                                            <p:cond delay="1656"/>
                                          </p:stCondLst>
                                        </p:cTn>
                                        <p:tgtEl>
                                          <p:spTgt spid="70"/>
                                        </p:tgtEl>
                                        <p:attrNameLst>
                                          <p:attrName>ppt_y</p:attrName>
                                        </p:attrNameLst>
                                      </p:cBhvr>
                                      <p:tavLst>
                                        <p:tav tm="0" fmla="#ppt_y-sin(pi*$)/81">
                                          <p:val>
                                            <p:fltVal val="0"/>
                                          </p:val>
                                        </p:tav>
                                        <p:tav tm="100000">
                                          <p:val>
                                            <p:fltVal val="1"/>
                                          </p:val>
                                        </p:tav>
                                      </p:tavLst>
                                    </p:anim>
                                    <p:animScale>
                                      <p:cBhvr>
                                        <p:cTn id="422" dur="26">
                                          <p:stCondLst>
                                            <p:cond delay="650"/>
                                          </p:stCondLst>
                                        </p:cTn>
                                        <p:tgtEl>
                                          <p:spTgt spid="70"/>
                                        </p:tgtEl>
                                      </p:cBhvr>
                                      <p:to x="100000" y="60000"/>
                                    </p:animScale>
                                    <p:animScale>
                                      <p:cBhvr>
                                        <p:cTn id="423" dur="166" decel="50000">
                                          <p:stCondLst>
                                            <p:cond delay="676"/>
                                          </p:stCondLst>
                                        </p:cTn>
                                        <p:tgtEl>
                                          <p:spTgt spid="70"/>
                                        </p:tgtEl>
                                      </p:cBhvr>
                                      <p:to x="100000" y="100000"/>
                                    </p:animScale>
                                    <p:animScale>
                                      <p:cBhvr>
                                        <p:cTn id="424" dur="26">
                                          <p:stCondLst>
                                            <p:cond delay="1312"/>
                                          </p:stCondLst>
                                        </p:cTn>
                                        <p:tgtEl>
                                          <p:spTgt spid="70"/>
                                        </p:tgtEl>
                                      </p:cBhvr>
                                      <p:to x="100000" y="80000"/>
                                    </p:animScale>
                                    <p:animScale>
                                      <p:cBhvr>
                                        <p:cTn id="425" dur="166" decel="50000">
                                          <p:stCondLst>
                                            <p:cond delay="1338"/>
                                          </p:stCondLst>
                                        </p:cTn>
                                        <p:tgtEl>
                                          <p:spTgt spid="70"/>
                                        </p:tgtEl>
                                      </p:cBhvr>
                                      <p:to x="100000" y="100000"/>
                                    </p:animScale>
                                    <p:animScale>
                                      <p:cBhvr>
                                        <p:cTn id="426" dur="26">
                                          <p:stCondLst>
                                            <p:cond delay="1642"/>
                                          </p:stCondLst>
                                        </p:cTn>
                                        <p:tgtEl>
                                          <p:spTgt spid="70"/>
                                        </p:tgtEl>
                                      </p:cBhvr>
                                      <p:to x="100000" y="90000"/>
                                    </p:animScale>
                                    <p:animScale>
                                      <p:cBhvr>
                                        <p:cTn id="427" dur="166" decel="50000">
                                          <p:stCondLst>
                                            <p:cond delay="1668"/>
                                          </p:stCondLst>
                                        </p:cTn>
                                        <p:tgtEl>
                                          <p:spTgt spid="70"/>
                                        </p:tgtEl>
                                      </p:cBhvr>
                                      <p:to x="100000" y="100000"/>
                                    </p:animScale>
                                    <p:animScale>
                                      <p:cBhvr>
                                        <p:cTn id="428" dur="26">
                                          <p:stCondLst>
                                            <p:cond delay="1808"/>
                                          </p:stCondLst>
                                        </p:cTn>
                                        <p:tgtEl>
                                          <p:spTgt spid="70"/>
                                        </p:tgtEl>
                                      </p:cBhvr>
                                      <p:to x="100000" y="95000"/>
                                    </p:animScale>
                                    <p:animScale>
                                      <p:cBhvr>
                                        <p:cTn id="429" dur="166" decel="50000">
                                          <p:stCondLst>
                                            <p:cond delay="1834"/>
                                          </p:stCondLst>
                                        </p:cTn>
                                        <p:tgtEl>
                                          <p:spTgt spid="70"/>
                                        </p:tgtEl>
                                      </p:cBhvr>
                                      <p:to x="100000" y="100000"/>
                                    </p:animScale>
                                  </p:childTnLst>
                                </p:cTn>
                              </p:par>
                              <p:par>
                                <p:cTn id="430" presetID="26" presetClass="entr" presetSubtype="0" fill="hold" grpId="0" nodeType="withEffect">
                                  <p:stCondLst>
                                    <p:cond delay="1750"/>
                                  </p:stCondLst>
                                  <p:childTnLst>
                                    <p:set>
                                      <p:cBhvr>
                                        <p:cTn id="431" dur="1" fill="hold">
                                          <p:stCondLst>
                                            <p:cond delay="0"/>
                                          </p:stCondLst>
                                        </p:cTn>
                                        <p:tgtEl>
                                          <p:spTgt spid="62"/>
                                        </p:tgtEl>
                                        <p:attrNameLst>
                                          <p:attrName>style.visibility</p:attrName>
                                        </p:attrNameLst>
                                      </p:cBhvr>
                                      <p:to>
                                        <p:strVal val="visible"/>
                                      </p:to>
                                    </p:set>
                                    <p:animEffect transition="in" filter="wipe(down)">
                                      <p:cBhvr>
                                        <p:cTn id="432" dur="580">
                                          <p:stCondLst>
                                            <p:cond delay="0"/>
                                          </p:stCondLst>
                                        </p:cTn>
                                        <p:tgtEl>
                                          <p:spTgt spid="62"/>
                                        </p:tgtEl>
                                      </p:cBhvr>
                                    </p:animEffect>
                                    <p:anim calcmode="lin" valueType="num">
                                      <p:cBhvr>
                                        <p:cTn id="433"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434"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435"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36"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37"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38" dur="26">
                                          <p:stCondLst>
                                            <p:cond delay="650"/>
                                          </p:stCondLst>
                                        </p:cTn>
                                        <p:tgtEl>
                                          <p:spTgt spid="62"/>
                                        </p:tgtEl>
                                      </p:cBhvr>
                                      <p:to x="100000" y="60000"/>
                                    </p:animScale>
                                    <p:animScale>
                                      <p:cBhvr>
                                        <p:cTn id="439" dur="166" decel="50000">
                                          <p:stCondLst>
                                            <p:cond delay="676"/>
                                          </p:stCondLst>
                                        </p:cTn>
                                        <p:tgtEl>
                                          <p:spTgt spid="62"/>
                                        </p:tgtEl>
                                      </p:cBhvr>
                                      <p:to x="100000" y="100000"/>
                                    </p:animScale>
                                    <p:animScale>
                                      <p:cBhvr>
                                        <p:cTn id="440" dur="26">
                                          <p:stCondLst>
                                            <p:cond delay="1312"/>
                                          </p:stCondLst>
                                        </p:cTn>
                                        <p:tgtEl>
                                          <p:spTgt spid="62"/>
                                        </p:tgtEl>
                                      </p:cBhvr>
                                      <p:to x="100000" y="80000"/>
                                    </p:animScale>
                                    <p:animScale>
                                      <p:cBhvr>
                                        <p:cTn id="441" dur="166" decel="50000">
                                          <p:stCondLst>
                                            <p:cond delay="1338"/>
                                          </p:stCondLst>
                                        </p:cTn>
                                        <p:tgtEl>
                                          <p:spTgt spid="62"/>
                                        </p:tgtEl>
                                      </p:cBhvr>
                                      <p:to x="100000" y="100000"/>
                                    </p:animScale>
                                    <p:animScale>
                                      <p:cBhvr>
                                        <p:cTn id="442" dur="26">
                                          <p:stCondLst>
                                            <p:cond delay="1642"/>
                                          </p:stCondLst>
                                        </p:cTn>
                                        <p:tgtEl>
                                          <p:spTgt spid="62"/>
                                        </p:tgtEl>
                                      </p:cBhvr>
                                      <p:to x="100000" y="90000"/>
                                    </p:animScale>
                                    <p:animScale>
                                      <p:cBhvr>
                                        <p:cTn id="443" dur="166" decel="50000">
                                          <p:stCondLst>
                                            <p:cond delay="1668"/>
                                          </p:stCondLst>
                                        </p:cTn>
                                        <p:tgtEl>
                                          <p:spTgt spid="62"/>
                                        </p:tgtEl>
                                      </p:cBhvr>
                                      <p:to x="100000" y="100000"/>
                                    </p:animScale>
                                    <p:animScale>
                                      <p:cBhvr>
                                        <p:cTn id="444" dur="26">
                                          <p:stCondLst>
                                            <p:cond delay="1808"/>
                                          </p:stCondLst>
                                        </p:cTn>
                                        <p:tgtEl>
                                          <p:spTgt spid="62"/>
                                        </p:tgtEl>
                                      </p:cBhvr>
                                      <p:to x="100000" y="95000"/>
                                    </p:animScale>
                                    <p:animScale>
                                      <p:cBhvr>
                                        <p:cTn id="445" dur="166" decel="50000">
                                          <p:stCondLst>
                                            <p:cond delay="1834"/>
                                          </p:stCondLst>
                                        </p:cTn>
                                        <p:tgtEl>
                                          <p:spTgt spid="62"/>
                                        </p:tgtEl>
                                      </p:cBhvr>
                                      <p:to x="100000" y="100000"/>
                                    </p:animScale>
                                  </p:childTnLst>
                                </p:cTn>
                              </p:par>
                              <p:par>
                                <p:cTn id="446" presetID="26" presetClass="entr" presetSubtype="0" fill="hold" grpId="0" nodeType="withEffect">
                                  <p:stCondLst>
                                    <p:cond delay="2000"/>
                                  </p:stCondLst>
                                  <p:childTnLst>
                                    <p:set>
                                      <p:cBhvr>
                                        <p:cTn id="447" dur="1" fill="hold">
                                          <p:stCondLst>
                                            <p:cond delay="0"/>
                                          </p:stCondLst>
                                        </p:cTn>
                                        <p:tgtEl>
                                          <p:spTgt spid="75"/>
                                        </p:tgtEl>
                                        <p:attrNameLst>
                                          <p:attrName>style.visibility</p:attrName>
                                        </p:attrNameLst>
                                      </p:cBhvr>
                                      <p:to>
                                        <p:strVal val="visible"/>
                                      </p:to>
                                    </p:set>
                                    <p:animEffect transition="in" filter="wipe(down)">
                                      <p:cBhvr>
                                        <p:cTn id="448" dur="580">
                                          <p:stCondLst>
                                            <p:cond delay="0"/>
                                          </p:stCondLst>
                                        </p:cTn>
                                        <p:tgtEl>
                                          <p:spTgt spid="75"/>
                                        </p:tgtEl>
                                      </p:cBhvr>
                                    </p:animEffect>
                                    <p:anim calcmode="lin" valueType="num">
                                      <p:cBhvr>
                                        <p:cTn id="449" dur="1822" tmFilter="0,0; 0.14,0.36; 0.43,0.73; 0.71,0.91; 1.0,1.0">
                                          <p:stCondLst>
                                            <p:cond delay="0"/>
                                          </p:stCondLst>
                                        </p:cTn>
                                        <p:tgtEl>
                                          <p:spTgt spid="75"/>
                                        </p:tgtEl>
                                        <p:attrNameLst>
                                          <p:attrName>ppt_x</p:attrName>
                                        </p:attrNameLst>
                                      </p:cBhvr>
                                      <p:tavLst>
                                        <p:tav tm="0">
                                          <p:val>
                                            <p:strVal val="#ppt_x-0.25"/>
                                          </p:val>
                                        </p:tav>
                                        <p:tav tm="100000">
                                          <p:val>
                                            <p:strVal val="#ppt_x"/>
                                          </p:val>
                                        </p:tav>
                                      </p:tavLst>
                                    </p:anim>
                                    <p:anim calcmode="lin" valueType="num">
                                      <p:cBhvr>
                                        <p:cTn id="450" dur="664" tmFilter="0.0,0.0; 0.25,0.07; 0.50,0.2; 0.75,0.467; 1.0,1.0">
                                          <p:stCondLst>
                                            <p:cond delay="0"/>
                                          </p:stCondLst>
                                        </p:cTn>
                                        <p:tgtEl>
                                          <p:spTgt spid="75"/>
                                        </p:tgtEl>
                                        <p:attrNameLst>
                                          <p:attrName>ppt_y</p:attrName>
                                        </p:attrNameLst>
                                      </p:cBhvr>
                                      <p:tavLst>
                                        <p:tav tm="0" fmla="#ppt_y-sin(pi*$)/3">
                                          <p:val>
                                            <p:fltVal val="0.5"/>
                                          </p:val>
                                        </p:tav>
                                        <p:tav tm="100000">
                                          <p:val>
                                            <p:fltVal val="1"/>
                                          </p:val>
                                        </p:tav>
                                      </p:tavLst>
                                    </p:anim>
                                    <p:anim calcmode="lin" valueType="num">
                                      <p:cBhvr>
                                        <p:cTn id="451" dur="664" tmFilter="0, 0; 0.125,0.2665; 0.25,0.4; 0.375,0.465; 0.5,0.5;  0.625,0.535; 0.75,0.6; 0.875,0.7335; 1,1">
                                          <p:stCondLst>
                                            <p:cond delay="664"/>
                                          </p:stCondLst>
                                        </p:cTn>
                                        <p:tgtEl>
                                          <p:spTgt spid="75"/>
                                        </p:tgtEl>
                                        <p:attrNameLst>
                                          <p:attrName>ppt_y</p:attrName>
                                        </p:attrNameLst>
                                      </p:cBhvr>
                                      <p:tavLst>
                                        <p:tav tm="0" fmla="#ppt_y-sin(pi*$)/9">
                                          <p:val>
                                            <p:fltVal val="0"/>
                                          </p:val>
                                        </p:tav>
                                        <p:tav tm="100000">
                                          <p:val>
                                            <p:fltVal val="1"/>
                                          </p:val>
                                        </p:tav>
                                      </p:tavLst>
                                    </p:anim>
                                    <p:anim calcmode="lin" valueType="num">
                                      <p:cBhvr>
                                        <p:cTn id="452" dur="332" tmFilter="0, 0; 0.125,0.2665; 0.25,0.4; 0.375,0.465; 0.5,0.5;  0.625,0.535; 0.75,0.6; 0.875,0.7335; 1,1">
                                          <p:stCondLst>
                                            <p:cond delay="1324"/>
                                          </p:stCondLst>
                                        </p:cTn>
                                        <p:tgtEl>
                                          <p:spTgt spid="75"/>
                                        </p:tgtEl>
                                        <p:attrNameLst>
                                          <p:attrName>ppt_y</p:attrName>
                                        </p:attrNameLst>
                                      </p:cBhvr>
                                      <p:tavLst>
                                        <p:tav tm="0" fmla="#ppt_y-sin(pi*$)/27">
                                          <p:val>
                                            <p:fltVal val="0"/>
                                          </p:val>
                                        </p:tav>
                                        <p:tav tm="100000">
                                          <p:val>
                                            <p:fltVal val="1"/>
                                          </p:val>
                                        </p:tav>
                                      </p:tavLst>
                                    </p:anim>
                                    <p:anim calcmode="lin" valueType="num">
                                      <p:cBhvr>
                                        <p:cTn id="453" dur="164" tmFilter="0, 0; 0.125,0.2665; 0.25,0.4; 0.375,0.465; 0.5,0.5;  0.625,0.535; 0.75,0.6; 0.875,0.7335; 1,1">
                                          <p:stCondLst>
                                            <p:cond delay="1656"/>
                                          </p:stCondLst>
                                        </p:cTn>
                                        <p:tgtEl>
                                          <p:spTgt spid="75"/>
                                        </p:tgtEl>
                                        <p:attrNameLst>
                                          <p:attrName>ppt_y</p:attrName>
                                        </p:attrNameLst>
                                      </p:cBhvr>
                                      <p:tavLst>
                                        <p:tav tm="0" fmla="#ppt_y-sin(pi*$)/81">
                                          <p:val>
                                            <p:fltVal val="0"/>
                                          </p:val>
                                        </p:tav>
                                        <p:tav tm="100000">
                                          <p:val>
                                            <p:fltVal val="1"/>
                                          </p:val>
                                        </p:tav>
                                      </p:tavLst>
                                    </p:anim>
                                    <p:animScale>
                                      <p:cBhvr>
                                        <p:cTn id="454" dur="26">
                                          <p:stCondLst>
                                            <p:cond delay="650"/>
                                          </p:stCondLst>
                                        </p:cTn>
                                        <p:tgtEl>
                                          <p:spTgt spid="75"/>
                                        </p:tgtEl>
                                      </p:cBhvr>
                                      <p:to x="100000" y="60000"/>
                                    </p:animScale>
                                    <p:animScale>
                                      <p:cBhvr>
                                        <p:cTn id="455" dur="166" decel="50000">
                                          <p:stCondLst>
                                            <p:cond delay="676"/>
                                          </p:stCondLst>
                                        </p:cTn>
                                        <p:tgtEl>
                                          <p:spTgt spid="75"/>
                                        </p:tgtEl>
                                      </p:cBhvr>
                                      <p:to x="100000" y="100000"/>
                                    </p:animScale>
                                    <p:animScale>
                                      <p:cBhvr>
                                        <p:cTn id="456" dur="26">
                                          <p:stCondLst>
                                            <p:cond delay="1312"/>
                                          </p:stCondLst>
                                        </p:cTn>
                                        <p:tgtEl>
                                          <p:spTgt spid="75"/>
                                        </p:tgtEl>
                                      </p:cBhvr>
                                      <p:to x="100000" y="80000"/>
                                    </p:animScale>
                                    <p:animScale>
                                      <p:cBhvr>
                                        <p:cTn id="457" dur="166" decel="50000">
                                          <p:stCondLst>
                                            <p:cond delay="1338"/>
                                          </p:stCondLst>
                                        </p:cTn>
                                        <p:tgtEl>
                                          <p:spTgt spid="75"/>
                                        </p:tgtEl>
                                      </p:cBhvr>
                                      <p:to x="100000" y="100000"/>
                                    </p:animScale>
                                    <p:animScale>
                                      <p:cBhvr>
                                        <p:cTn id="458" dur="26">
                                          <p:stCondLst>
                                            <p:cond delay="1642"/>
                                          </p:stCondLst>
                                        </p:cTn>
                                        <p:tgtEl>
                                          <p:spTgt spid="75"/>
                                        </p:tgtEl>
                                      </p:cBhvr>
                                      <p:to x="100000" y="90000"/>
                                    </p:animScale>
                                    <p:animScale>
                                      <p:cBhvr>
                                        <p:cTn id="459" dur="166" decel="50000">
                                          <p:stCondLst>
                                            <p:cond delay="1668"/>
                                          </p:stCondLst>
                                        </p:cTn>
                                        <p:tgtEl>
                                          <p:spTgt spid="75"/>
                                        </p:tgtEl>
                                      </p:cBhvr>
                                      <p:to x="100000" y="100000"/>
                                    </p:animScale>
                                    <p:animScale>
                                      <p:cBhvr>
                                        <p:cTn id="460" dur="26">
                                          <p:stCondLst>
                                            <p:cond delay="1808"/>
                                          </p:stCondLst>
                                        </p:cTn>
                                        <p:tgtEl>
                                          <p:spTgt spid="75"/>
                                        </p:tgtEl>
                                      </p:cBhvr>
                                      <p:to x="100000" y="95000"/>
                                    </p:animScale>
                                    <p:animScale>
                                      <p:cBhvr>
                                        <p:cTn id="461" dur="166" decel="50000">
                                          <p:stCondLst>
                                            <p:cond delay="1834"/>
                                          </p:stCondLst>
                                        </p:cTn>
                                        <p:tgtEl>
                                          <p:spTgt spid="75"/>
                                        </p:tgtEl>
                                      </p:cBhvr>
                                      <p:to x="100000" y="100000"/>
                                    </p:animScale>
                                  </p:childTnLst>
                                </p:cTn>
                              </p:par>
                              <p:par>
                                <p:cTn id="462" presetID="26" presetClass="entr" presetSubtype="0" fill="hold" grpId="0" nodeType="withEffect">
                                  <p:stCondLst>
                                    <p:cond delay="2250"/>
                                  </p:stCondLst>
                                  <p:childTnLst>
                                    <p:set>
                                      <p:cBhvr>
                                        <p:cTn id="463" dur="1" fill="hold">
                                          <p:stCondLst>
                                            <p:cond delay="0"/>
                                          </p:stCondLst>
                                        </p:cTn>
                                        <p:tgtEl>
                                          <p:spTgt spid="67"/>
                                        </p:tgtEl>
                                        <p:attrNameLst>
                                          <p:attrName>style.visibility</p:attrName>
                                        </p:attrNameLst>
                                      </p:cBhvr>
                                      <p:to>
                                        <p:strVal val="visible"/>
                                      </p:to>
                                    </p:set>
                                    <p:animEffect transition="in" filter="wipe(down)">
                                      <p:cBhvr>
                                        <p:cTn id="464" dur="580">
                                          <p:stCondLst>
                                            <p:cond delay="0"/>
                                          </p:stCondLst>
                                        </p:cTn>
                                        <p:tgtEl>
                                          <p:spTgt spid="67"/>
                                        </p:tgtEl>
                                      </p:cBhvr>
                                    </p:animEffect>
                                    <p:anim calcmode="lin" valueType="num">
                                      <p:cBhvr>
                                        <p:cTn id="465" dur="1822" tmFilter="0,0; 0.14,0.36; 0.43,0.73; 0.71,0.91; 1.0,1.0">
                                          <p:stCondLst>
                                            <p:cond delay="0"/>
                                          </p:stCondLst>
                                        </p:cTn>
                                        <p:tgtEl>
                                          <p:spTgt spid="67"/>
                                        </p:tgtEl>
                                        <p:attrNameLst>
                                          <p:attrName>ppt_x</p:attrName>
                                        </p:attrNameLst>
                                      </p:cBhvr>
                                      <p:tavLst>
                                        <p:tav tm="0">
                                          <p:val>
                                            <p:strVal val="#ppt_x-0.25"/>
                                          </p:val>
                                        </p:tav>
                                        <p:tav tm="100000">
                                          <p:val>
                                            <p:strVal val="#ppt_x"/>
                                          </p:val>
                                        </p:tav>
                                      </p:tavLst>
                                    </p:anim>
                                    <p:anim calcmode="lin" valueType="num">
                                      <p:cBhvr>
                                        <p:cTn id="466" dur="664" tmFilter="0.0,0.0; 0.25,0.07; 0.50,0.2; 0.75,0.467; 1.0,1.0">
                                          <p:stCondLst>
                                            <p:cond delay="0"/>
                                          </p:stCondLst>
                                        </p:cTn>
                                        <p:tgtEl>
                                          <p:spTgt spid="67"/>
                                        </p:tgtEl>
                                        <p:attrNameLst>
                                          <p:attrName>ppt_y</p:attrName>
                                        </p:attrNameLst>
                                      </p:cBhvr>
                                      <p:tavLst>
                                        <p:tav tm="0" fmla="#ppt_y-sin(pi*$)/3">
                                          <p:val>
                                            <p:fltVal val="0.5"/>
                                          </p:val>
                                        </p:tav>
                                        <p:tav tm="100000">
                                          <p:val>
                                            <p:fltVal val="1"/>
                                          </p:val>
                                        </p:tav>
                                      </p:tavLst>
                                    </p:anim>
                                    <p:anim calcmode="lin" valueType="num">
                                      <p:cBhvr>
                                        <p:cTn id="467" dur="664" tmFilter="0, 0; 0.125,0.2665; 0.25,0.4; 0.375,0.465; 0.5,0.5;  0.625,0.535; 0.75,0.6; 0.875,0.7335; 1,1">
                                          <p:stCondLst>
                                            <p:cond delay="664"/>
                                          </p:stCondLst>
                                        </p:cTn>
                                        <p:tgtEl>
                                          <p:spTgt spid="67"/>
                                        </p:tgtEl>
                                        <p:attrNameLst>
                                          <p:attrName>ppt_y</p:attrName>
                                        </p:attrNameLst>
                                      </p:cBhvr>
                                      <p:tavLst>
                                        <p:tav tm="0" fmla="#ppt_y-sin(pi*$)/9">
                                          <p:val>
                                            <p:fltVal val="0"/>
                                          </p:val>
                                        </p:tav>
                                        <p:tav tm="100000">
                                          <p:val>
                                            <p:fltVal val="1"/>
                                          </p:val>
                                        </p:tav>
                                      </p:tavLst>
                                    </p:anim>
                                    <p:anim calcmode="lin" valueType="num">
                                      <p:cBhvr>
                                        <p:cTn id="468" dur="332" tmFilter="0, 0; 0.125,0.2665; 0.25,0.4; 0.375,0.465; 0.5,0.5;  0.625,0.535; 0.75,0.6; 0.875,0.7335; 1,1">
                                          <p:stCondLst>
                                            <p:cond delay="1324"/>
                                          </p:stCondLst>
                                        </p:cTn>
                                        <p:tgtEl>
                                          <p:spTgt spid="67"/>
                                        </p:tgtEl>
                                        <p:attrNameLst>
                                          <p:attrName>ppt_y</p:attrName>
                                        </p:attrNameLst>
                                      </p:cBhvr>
                                      <p:tavLst>
                                        <p:tav tm="0" fmla="#ppt_y-sin(pi*$)/27">
                                          <p:val>
                                            <p:fltVal val="0"/>
                                          </p:val>
                                        </p:tav>
                                        <p:tav tm="100000">
                                          <p:val>
                                            <p:fltVal val="1"/>
                                          </p:val>
                                        </p:tav>
                                      </p:tavLst>
                                    </p:anim>
                                    <p:anim calcmode="lin" valueType="num">
                                      <p:cBhvr>
                                        <p:cTn id="469" dur="164" tmFilter="0, 0; 0.125,0.2665; 0.25,0.4; 0.375,0.465; 0.5,0.5;  0.625,0.535; 0.75,0.6; 0.875,0.7335; 1,1">
                                          <p:stCondLst>
                                            <p:cond delay="1656"/>
                                          </p:stCondLst>
                                        </p:cTn>
                                        <p:tgtEl>
                                          <p:spTgt spid="67"/>
                                        </p:tgtEl>
                                        <p:attrNameLst>
                                          <p:attrName>ppt_y</p:attrName>
                                        </p:attrNameLst>
                                      </p:cBhvr>
                                      <p:tavLst>
                                        <p:tav tm="0" fmla="#ppt_y-sin(pi*$)/81">
                                          <p:val>
                                            <p:fltVal val="0"/>
                                          </p:val>
                                        </p:tav>
                                        <p:tav tm="100000">
                                          <p:val>
                                            <p:fltVal val="1"/>
                                          </p:val>
                                        </p:tav>
                                      </p:tavLst>
                                    </p:anim>
                                    <p:animScale>
                                      <p:cBhvr>
                                        <p:cTn id="470" dur="26">
                                          <p:stCondLst>
                                            <p:cond delay="650"/>
                                          </p:stCondLst>
                                        </p:cTn>
                                        <p:tgtEl>
                                          <p:spTgt spid="67"/>
                                        </p:tgtEl>
                                      </p:cBhvr>
                                      <p:to x="100000" y="60000"/>
                                    </p:animScale>
                                    <p:animScale>
                                      <p:cBhvr>
                                        <p:cTn id="471" dur="166" decel="50000">
                                          <p:stCondLst>
                                            <p:cond delay="676"/>
                                          </p:stCondLst>
                                        </p:cTn>
                                        <p:tgtEl>
                                          <p:spTgt spid="67"/>
                                        </p:tgtEl>
                                      </p:cBhvr>
                                      <p:to x="100000" y="100000"/>
                                    </p:animScale>
                                    <p:animScale>
                                      <p:cBhvr>
                                        <p:cTn id="472" dur="26">
                                          <p:stCondLst>
                                            <p:cond delay="1312"/>
                                          </p:stCondLst>
                                        </p:cTn>
                                        <p:tgtEl>
                                          <p:spTgt spid="67"/>
                                        </p:tgtEl>
                                      </p:cBhvr>
                                      <p:to x="100000" y="80000"/>
                                    </p:animScale>
                                    <p:animScale>
                                      <p:cBhvr>
                                        <p:cTn id="473" dur="166" decel="50000">
                                          <p:stCondLst>
                                            <p:cond delay="1338"/>
                                          </p:stCondLst>
                                        </p:cTn>
                                        <p:tgtEl>
                                          <p:spTgt spid="67"/>
                                        </p:tgtEl>
                                      </p:cBhvr>
                                      <p:to x="100000" y="100000"/>
                                    </p:animScale>
                                    <p:animScale>
                                      <p:cBhvr>
                                        <p:cTn id="474" dur="26">
                                          <p:stCondLst>
                                            <p:cond delay="1642"/>
                                          </p:stCondLst>
                                        </p:cTn>
                                        <p:tgtEl>
                                          <p:spTgt spid="67"/>
                                        </p:tgtEl>
                                      </p:cBhvr>
                                      <p:to x="100000" y="90000"/>
                                    </p:animScale>
                                    <p:animScale>
                                      <p:cBhvr>
                                        <p:cTn id="475" dur="166" decel="50000">
                                          <p:stCondLst>
                                            <p:cond delay="1668"/>
                                          </p:stCondLst>
                                        </p:cTn>
                                        <p:tgtEl>
                                          <p:spTgt spid="67"/>
                                        </p:tgtEl>
                                      </p:cBhvr>
                                      <p:to x="100000" y="100000"/>
                                    </p:animScale>
                                    <p:animScale>
                                      <p:cBhvr>
                                        <p:cTn id="476" dur="26">
                                          <p:stCondLst>
                                            <p:cond delay="1808"/>
                                          </p:stCondLst>
                                        </p:cTn>
                                        <p:tgtEl>
                                          <p:spTgt spid="67"/>
                                        </p:tgtEl>
                                      </p:cBhvr>
                                      <p:to x="100000" y="95000"/>
                                    </p:animScale>
                                    <p:animScale>
                                      <p:cBhvr>
                                        <p:cTn id="477" dur="166" decel="50000">
                                          <p:stCondLst>
                                            <p:cond delay="1834"/>
                                          </p:stCondLst>
                                        </p:cTn>
                                        <p:tgtEl>
                                          <p:spTgt spid="67"/>
                                        </p:tgtEl>
                                      </p:cBhvr>
                                      <p:to x="100000" y="100000"/>
                                    </p:animScale>
                                  </p:childTnLst>
                                </p:cTn>
                              </p:par>
                              <p:par>
                                <p:cTn id="478" presetID="26" presetClass="entr" presetSubtype="0" fill="hold" grpId="0" nodeType="withEffect">
                                  <p:stCondLst>
                                    <p:cond delay="2500"/>
                                  </p:stCondLst>
                                  <p:childTnLst>
                                    <p:set>
                                      <p:cBhvr>
                                        <p:cTn id="479" dur="1" fill="hold">
                                          <p:stCondLst>
                                            <p:cond delay="0"/>
                                          </p:stCondLst>
                                        </p:cTn>
                                        <p:tgtEl>
                                          <p:spTgt spid="71"/>
                                        </p:tgtEl>
                                        <p:attrNameLst>
                                          <p:attrName>style.visibility</p:attrName>
                                        </p:attrNameLst>
                                      </p:cBhvr>
                                      <p:to>
                                        <p:strVal val="visible"/>
                                      </p:to>
                                    </p:set>
                                    <p:animEffect transition="in" filter="wipe(down)">
                                      <p:cBhvr>
                                        <p:cTn id="480" dur="580">
                                          <p:stCondLst>
                                            <p:cond delay="0"/>
                                          </p:stCondLst>
                                        </p:cTn>
                                        <p:tgtEl>
                                          <p:spTgt spid="71"/>
                                        </p:tgtEl>
                                      </p:cBhvr>
                                    </p:animEffect>
                                    <p:anim calcmode="lin" valueType="num">
                                      <p:cBhvr>
                                        <p:cTn id="481" dur="1822" tmFilter="0,0; 0.14,0.36; 0.43,0.73; 0.71,0.91; 1.0,1.0">
                                          <p:stCondLst>
                                            <p:cond delay="0"/>
                                          </p:stCondLst>
                                        </p:cTn>
                                        <p:tgtEl>
                                          <p:spTgt spid="71"/>
                                        </p:tgtEl>
                                        <p:attrNameLst>
                                          <p:attrName>ppt_x</p:attrName>
                                        </p:attrNameLst>
                                      </p:cBhvr>
                                      <p:tavLst>
                                        <p:tav tm="0">
                                          <p:val>
                                            <p:strVal val="#ppt_x-0.25"/>
                                          </p:val>
                                        </p:tav>
                                        <p:tav tm="100000">
                                          <p:val>
                                            <p:strVal val="#ppt_x"/>
                                          </p:val>
                                        </p:tav>
                                      </p:tavLst>
                                    </p:anim>
                                    <p:anim calcmode="lin" valueType="num">
                                      <p:cBhvr>
                                        <p:cTn id="482" dur="664" tmFilter="0.0,0.0; 0.25,0.07; 0.50,0.2; 0.75,0.467; 1.0,1.0">
                                          <p:stCondLst>
                                            <p:cond delay="0"/>
                                          </p:stCondLst>
                                        </p:cTn>
                                        <p:tgtEl>
                                          <p:spTgt spid="71"/>
                                        </p:tgtEl>
                                        <p:attrNameLst>
                                          <p:attrName>ppt_y</p:attrName>
                                        </p:attrNameLst>
                                      </p:cBhvr>
                                      <p:tavLst>
                                        <p:tav tm="0" fmla="#ppt_y-sin(pi*$)/3">
                                          <p:val>
                                            <p:fltVal val="0.5"/>
                                          </p:val>
                                        </p:tav>
                                        <p:tav tm="100000">
                                          <p:val>
                                            <p:fltVal val="1"/>
                                          </p:val>
                                        </p:tav>
                                      </p:tavLst>
                                    </p:anim>
                                    <p:anim calcmode="lin" valueType="num">
                                      <p:cBhvr>
                                        <p:cTn id="483" dur="664" tmFilter="0, 0; 0.125,0.2665; 0.25,0.4; 0.375,0.465; 0.5,0.5;  0.625,0.535; 0.75,0.6; 0.875,0.7335; 1,1">
                                          <p:stCondLst>
                                            <p:cond delay="664"/>
                                          </p:stCondLst>
                                        </p:cTn>
                                        <p:tgtEl>
                                          <p:spTgt spid="71"/>
                                        </p:tgtEl>
                                        <p:attrNameLst>
                                          <p:attrName>ppt_y</p:attrName>
                                        </p:attrNameLst>
                                      </p:cBhvr>
                                      <p:tavLst>
                                        <p:tav tm="0" fmla="#ppt_y-sin(pi*$)/9">
                                          <p:val>
                                            <p:fltVal val="0"/>
                                          </p:val>
                                        </p:tav>
                                        <p:tav tm="100000">
                                          <p:val>
                                            <p:fltVal val="1"/>
                                          </p:val>
                                        </p:tav>
                                      </p:tavLst>
                                    </p:anim>
                                    <p:anim calcmode="lin" valueType="num">
                                      <p:cBhvr>
                                        <p:cTn id="484" dur="332" tmFilter="0, 0; 0.125,0.2665; 0.25,0.4; 0.375,0.465; 0.5,0.5;  0.625,0.535; 0.75,0.6; 0.875,0.7335; 1,1">
                                          <p:stCondLst>
                                            <p:cond delay="1324"/>
                                          </p:stCondLst>
                                        </p:cTn>
                                        <p:tgtEl>
                                          <p:spTgt spid="71"/>
                                        </p:tgtEl>
                                        <p:attrNameLst>
                                          <p:attrName>ppt_y</p:attrName>
                                        </p:attrNameLst>
                                      </p:cBhvr>
                                      <p:tavLst>
                                        <p:tav tm="0" fmla="#ppt_y-sin(pi*$)/27">
                                          <p:val>
                                            <p:fltVal val="0"/>
                                          </p:val>
                                        </p:tav>
                                        <p:tav tm="100000">
                                          <p:val>
                                            <p:fltVal val="1"/>
                                          </p:val>
                                        </p:tav>
                                      </p:tavLst>
                                    </p:anim>
                                    <p:anim calcmode="lin" valueType="num">
                                      <p:cBhvr>
                                        <p:cTn id="485" dur="164" tmFilter="0, 0; 0.125,0.2665; 0.25,0.4; 0.375,0.465; 0.5,0.5;  0.625,0.535; 0.75,0.6; 0.875,0.7335; 1,1">
                                          <p:stCondLst>
                                            <p:cond delay="1656"/>
                                          </p:stCondLst>
                                        </p:cTn>
                                        <p:tgtEl>
                                          <p:spTgt spid="71"/>
                                        </p:tgtEl>
                                        <p:attrNameLst>
                                          <p:attrName>ppt_y</p:attrName>
                                        </p:attrNameLst>
                                      </p:cBhvr>
                                      <p:tavLst>
                                        <p:tav tm="0" fmla="#ppt_y-sin(pi*$)/81">
                                          <p:val>
                                            <p:fltVal val="0"/>
                                          </p:val>
                                        </p:tav>
                                        <p:tav tm="100000">
                                          <p:val>
                                            <p:fltVal val="1"/>
                                          </p:val>
                                        </p:tav>
                                      </p:tavLst>
                                    </p:anim>
                                    <p:animScale>
                                      <p:cBhvr>
                                        <p:cTn id="486" dur="26">
                                          <p:stCondLst>
                                            <p:cond delay="650"/>
                                          </p:stCondLst>
                                        </p:cTn>
                                        <p:tgtEl>
                                          <p:spTgt spid="71"/>
                                        </p:tgtEl>
                                      </p:cBhvr>
                                      <p:to x="100000" y="60000"/>
                                    </p:animScale>
                                    <p:animScale>
                                      <p:cBhvr>
                                        <p:cTn id="487" dur="166" decel="50000">
                                          <p:stCondLst>
                                            <p:cond delay="676"/>
                                          </p:stCondLst>
                                        </p:cTn>
                                        <p:tgtEl>
                                          <p:spTgt spid="71"/>
                                        </p:tgtEl>
                                      </p:cBhvr>
                                      <p:to x="100000" y="100000"/>
                                    </p:animScale>
                                    <p:animScale>
                                      <p:cBhvr>
                                        <p:cTn id="488" dur="26">
                                          <p:stCondLst>
                                            <p:cond delay="1312"/>
                                          </p:stCondLst>
                                        </p:cTn>
                                        <p:tgtEl>
                                          <p:spTgt spid="71"/>
                                        </p:tgtEl>
                                      </p:cBhvr>
                                      <p:to x="100000" y="80000"/>
                                    </p:animScale>
                                    <p:animScale>
                                      <p:cBhvr>
                                        <p:cTn id="489" dur="166" decel="50000">
                                          <p:stCondLst>
                                            <p:cond delay="1338"/>
                                          </p:stCondLst>
                                        </p:cTn>
                                        <p:tgtEl>
                                          <p:spTgt spid="71"/>
                                        </p:tgtEl>
                                      </p:cBhvr>
                                      <p:to x="100000" y="100000"/>
                                    </p:animScale>
                                    <p:animScale>
                                      <p:cBhvr>
                                        <p:cTn id="490" dur="26">
                                          <p:stCondLst>
                                            <p:cond delay="1642"/>
                                          </p:stCondLst>
                                        </p:cTn>
                                        <p:tgtEl>
                                          <p:spTgt spid="71"/>
                                        </p:tgtEl>
                                      </p:cBhvr>
                                      <p:to x="100000" y="90000"/>
                                    </p:animScale>
                                    <p:animScale>
                                      <p:cBhvr>
                                        <p:cTn id="491" dur="166" decel="50000">
                                          <p:stCondLst>
                                            <p:cond delay="1668"/>
                                          </p:stCondLst>
                                        </p:cTn>
                                        <p:tgtEl>
                                          <p:spTgt spid="71"/>
                                        </p:tgtEl>
                                      </p:cBhvr>
                                      <p:to x="100000" y="100000"/>
                                    </p:animScale>
                                    <p:animScale>
                                      <p:cBhvr>
                                        <p:cTn id="492" dur="26">
                                          <p:stCondLst>
                                            <p:cond delay="1808"/>
                                          </p:stCondLst>
                                        </p:cTn>
                                        <p:tgtEl>
                                          <p:spTgt spid="71"/>
                                        </p:tgtEl>
                                      </p:cBhvr>
                                      <p:to x="100000" y="95000"/>
                                    </p:animScale>
                                    <p:animScale>
                                      <p:cBhvr>
                                        <p:cTn id="493" dur="166" decel="50000">
                                          <p:stCondLst>
                                            <p:cond delay="1834"/>
                                          </p:stCondLst>
                                        </p:cTn>
                                        <p:tgtEl>
                                          <p:spTgt spid="71"/>
                                        </p:tgtEl>
                                      </p:cBhvr>
                                      <p:to x="100000" y="100000"/>
                                    </p:animScale>
                                  </p:childTnLst>
                                </p:cTn>
                              </p:par>
                              <p:par>
                                <p:cTn id="494" presetID="26" presetClass="entr" presetSubtype="0" fill="hold" grpId="0" nodeType="withEffect">
                                  <p:stCondLst>
                                    <p:cond delay="2500"/>
                                  </p:stCondLst>
                                  <p:childTnLst>
                                    <p:set>
                                      <p:cBhvr>
                                        <p:cTn id="495" dur="1" fill="hold">
                                          <p:stCondLst>
                                            <p:cond delay="0"/>
                                          </p:stCondLst>
                                        </p:cTn>
                                        <p:tgtEl>
                                          <p:spTgt spid="63"/>
                                        </p:tgtEl>
                                        <p:attrNameLst>
                                          <p:attrName>style.visibility</p:attrName>
                                        </p:attrNameLst>
                                      </p:cBhvr>
                                      <p:to>
                                        <p:strVal val="visible"/>
                                      </p:to>
                                    </p:set>
                                    <p:animEffect transition="in" filter="wipe(down)">
                                      <p:cBhvr>
                                        <p:cTn id="496" dur="580">
                                          <p:stCondLst>
                                            <p:cond delay="0"/>
                                          </p:stCondLst>
                                        </p:cTn>
                                        <p:tgtEl>
                                          <p:spTgt spid="63"/>
                                        </p:tgtEl>
                                      </p:cBhvr>
                                    </p:animEffect>
                                    <p:anim calcmode="lin" valueType="num">
                                      <p:cBhvr>
                                        <p:cTn id="497" dur="1822" tmFilter="0,0; 0.14,0.36; 0.43,0.73; 0.71,0.91; 1.0,1.0">
                                          <p:stCondLst>
                                            <p:cond delay="0"/>
                                          </p:stCondLst>
                                        </p:cTn>
                                        <p:tgtEl>
                                          <p:spTgt spid="63"/>
                                        </p:tgtEl>
                                        <p:attrNameLst>
                                          <p:attrName>ppt_x</p:attrName>
                                        </p:attrNameLst>
                                      </p:cBhvr>
                                      <p:tavLst>
                                        <p:tav tm="0">
                                          <p:val>
                                            <p:strVal val="#ppt_x-0.25"/>
                                          </p:val>
                                        </p:tav>
                                        <p:tav tm="100000">
                                          <p:val>
                                            <p:strVal val="#ppt_x"/>
                                          </p:val>
                                        </p:tav>
                                      </p:tavLst>
                                    </p:anim>
                                    <p:anim calcmode="lin" valueType="num">
                                      <p:cBhvr>
                                        <p:cTn id="498" dur="664" tmFilter="0.0,0.0; 0.25,0.07; 0.50,0.2; 0.75,0.467; 1.0,1.0">
                                          <p:stCondLst>
                                            <p:cond delay="0"/>
                                          </p:stCondLst>
                                        </p:cTn>
                                        <p:tgtEl>
                                          <p:spTgt spid="63"/>
                                        </p:tgtEl>
                                        <p:attrNameLst>
                                          <p:attrName>ppt_y</p:attrName>
                                        </p:attrNameLst>
                                      </p:cBhvr>
                                      <p:tavLst>
                                        <p:tav tm="0" fmla="#ppt_y-sin(pi*$)/3">
                                          <p:val>
                                            <p:fltVal val="0.5"/>
                                          </p:val>
                                        </p:tav>
                                        <p:tav tm="100000">
                                          <p:val>
                                            <p:fltVal val="1"/>
                                          </p:val>
                                        </p:tav>
                                      </p:tavLst>
                                    </p:anim>
                                    <p:anim calcmode="lin" valueType="num">
                                      <p:cBhvr>
                                        <p:cTn id="499" dur="664" tmFilter="0, 0; 0.125,0.2665; 0.25,0.4; 0.375,0.465; 0.5,0.5;  0.625,0.535; 0.75,0.6; 0.875,0.7335; 1,1">
                                          <p:stCondLst>
                                            <p:cond delay="664"/>
                                          </p:stCondLst>
                                        </p:cTn>
                                        <p:tgtEl>
                                          <p:spTgt spid="63"/>
                                        </p:tgtEl>
                                        <p:attrNameLst>
                                          <p:attrName>ppt_y</p:attrName>
                                        </p:attrNameLst>
                                      </p:cBhvr>
                                      <p:tavLst>
                                        <p:tav tm="0" fmla="#ppt_y-sin(pi*$)/9">
                                          <p:val>
                                            <p:fltVal val="0"/>
                                          </p:val>
                                        </p:tav>
                                        <p:tav tm="100000">
                                          <p:val>
                                            <p:fltVal val="1"/>
                                          </p:val>
                                        </p:tav>
                                      </p:tavLst>
                                    </p:anim>
                                    <p:anim calcmode="lin" valueType="num">
                                      <p:cBhvr>
                                        <p:cTn id="500" dur="332" tmFilter="0, 0; 0.125,0.2665; 0.25,0.4; 0.375,0.465; 0.5,0.5;  0.625,0.535; 0.75,0.6; 0.875,0.7335; 1,1">
                                          <p:stCondLst>
                                            <p:cond delay="1324"/>
                                          </p:stCondLst>
                                        </p:cTn>
                                        <p:tgtEl>
                                          <p:spTgt spid="63"/>
                                        </p:tgtEl>
                                        <p:attrNameLst>
                                          <p:attrName>ppt_y</p:attrName>
                                        </p:attrNameLst>
                                      </p:cBhvr>
                                      <p:tavLst>
                                        <p:tav tm="0" fmla="#ppt_y-sin(pi*$)/27">
                                          <p:val>
                                            <p:fltVal val="0"/>
                                          </p:val>
                                        </p:tav>
                                        <p:tav tm="100000">
                                          <p:val>
                                            <p:fltVal val="1"/>
                                          </p:val>
                                        </p:tav>
                                      </p:tavLst>
                                    </p:anim>
                                    <p:anim calcmode="lin" valueType="num">
                                      <p:cBhvr>
                                        <p:cTn id="501" dur="164" tmFilter="0, 0; 0.125,0.2665; 0.25,0.4; 0.375,0.465; 0.5,0.5;  0.625,0.535; 0.75,0.6; 0.875,0.7335; 1,1">
                                          <p:stCondLst>
                                            <p:cond delay="1656"/>
                                          </p:stCondLst>
                                        </p:cTn>
                                        <p:tgtEl>
                                          <p:spTgt spid="63"/>
                                        </p:tgtEl>
                                        <p:attrNameLst>
                                          <p:attrName>ppt_y</p:attrName>
                                        </p:attrNameLst>
                                      </p:cBhvr>
                                      <p:tavLst>
                                        <p:tav tm="0" fmla="#ppt_y-sin(pi*$)/81">
                                          <p:val>
                                            <p:fltVal val="0"/>
                                          </p:val>
                                        </p:tav>
                                        <p:tav tm="100000">
                                          <p:val>
                                            <p:fltVal val="1"/>
                                          </p:val>
                                        </p:tav>
                                      </p:tavLst>
                                    </p:anim>
                                    <p:animScale>
                                      <p:cBhvr>
                                        <p:cTn id="502" dur="26">
                                          <p:stCondLst>
                                            <p:cond delay="650"/>
                                          </p:stCondLst>
                                        </p:cTn>
                                        <p:tgtEl>
                                          <p:spTgt spid="63"/>
                                        </p:tgtEl>
                                      </p:cBhvr>
                                      <p:to x="100000" y="60000"/>
                                    </p:animScale>
                                    <p:animScale>
                                      <p:cBhvr>
                                        <p:cTn id="503" dur="166" decel="50000">
                                          <p:stCondLst>
                                            <p:cond delay="676"/>
                                          </p:stCondLst>
                                        </p:cTn>
                                        <p:tgtEl>
                                          <p:spTgt spid="63"/>
                                        </p:tgtEl>
                                      </p:cBhvr>
                                      <p:to x="100000" y="100000"/>
                                    </p:animScale>
                                    <p:animScale>
                                      <p:cBhvr>
                                        <p:cTn id="504" dur="26">
                                          <p:stCondLst>
                                            <p:cond delay="1312"/>
                                          </p:stCondLst>
                                        </p:cTn>
                                        <p:tgtEl>
                                          <p:spTgt spid="63"/>
                                        </p:tgtEl>
                                      </p:cBhvr>
                                      <p:to x="100000" y="80000"/>
                                    </p:animScale>
                                    <p:animScale>
                                      <p:cBhvr>
                                        <p:cTn id="505" dur="166" decel="50000">
                                          <p:stCondLst>
                                            <p:cond delay="1338"/>
                                          </p:stCondLst>
                                        </p:cTn>
                                        <p:tgtEl>
                                          <p:spTgt spid="63"/>
                                        </p:tgtEl>
                                      </p:cBhvr>
                                      <p:to x="100000" y="100000"/>
                                    </p:animScale>
                                    <p:animScale>
                                      <p:cBhvr>
                                        <p:cTn id="506" dur="26">
                                          <p:stCondLst>
                                            <p:cond delay="1642"/>
                                          </p:stCondLst>
                                        </p:cTn>
                                        <p:tgtEl>
                                          <p:spTgt spid="63"/>
                                        </p:tgtEl>
                                      </p:cBhvr>
                                      <p:to x="100000" y="90000"/>
                                    </p:animScale>
                                    <p:animScale>
                                      <p:cBhvr>
                                        <p:cTn id="507" dur="166" decel="50000">
                                          <p:stCondLst>
                                            <p:cond delay="1668"/>
                                          </p:stCondLst>
                                        </p:cTn>
                                        <p:tgtEl>
                                          <p:spTgt spid="63"/>
                                        </p:tgtEl>
                                      </p:cBhvr>
                                      <p:to x="100000" y="100000"/>
                                    </p:animScale>
                                    <p:animScale>
                                      <p:cBhvr>
                                        <p:cTn id="508" dur="26">
                                          <p:stCondLst>
                                            <p:cond delay="1808"/>
                                          </p:stCondLst>
                                        </p:cTn>
                                        <p:tgtEl>
                                          <p:spTgt spid="63"/>
                                        </p:tgtEl>
                                      </p:cBhvr>
                                      <p:to x="100000" y="95000"/>
                                    </p:animScale>
                                    <p:animScale>
                                      <p:cBhvr>
                                        <p:cTn id="509" dur="166" decel="50000">
                                          <p:stCondLst>
                                            <p:cond delay="1834"/>
                                          </p:stCondLst>
                                        </p:cTn>
                                        <p:tgtEl>
                                          <p:spTgt spid="63"/>
                                        </p:tgtEl>
                                      </p:cBhvr>
                                      <p:to x="100000" y="100000"/>
                                    </p:animScale>
                                  </p:childTnLst>
                                </p:cTn>
                              </p:par>
                              <p:par>
                                <p:cTn id="510" presetID="26" presetClass="entr" presetSubtype="0" fill="hold" grpId="0" nodeType="withEffect">
                                  <p:stCondLst>
                                    <p:cond delay="2750"/>
                                  </p:stCondLst>
                                  <p:childTnLst>
                                    <p:set>
                                      <p:cBhvr>
                                        <p:cTn id="511" dur="1" fill="hold">
                                          <p:stCondLst>
                                            <p:cond delay="0"/>
                                          </p:stCondLst>
                                        </p:cTn>
                                        <p:tgtEl>
                                          <p:spTgt spid="72"/>
                                        </p:tgtEl>
                                        <p:attrNameLst>
                                          <p:attrName>style.visibility</p:attrName>
                                        </p:attrNameLst>
                                      </p:cBhvr>
                                      <p:to>
                                        <p:strVal val="visible"/>
                                      </p:to>
                                    </p:set>
                                    <p:animEffect transition="in" filter="wipe(down)">
                                      <p:cBhvr>
                                        <p:cTn id="512" dur="580">
                                          <p:stCondLst>
                                            <p:cond delay="0"/>
                                          </p:stCondLst>
                                        </p:cTn>
                                        <p:tgtEl>
                                          <p:spTgt spid="72"/>
                                        </p:tgtEl>
                                      </p:cBhvr>
                                    </p:animEffect>
                                    <p:anim calcmode="lin" valueType="num">
                                      <p:cBhvr>
                                        <p:cTn id="513" dur="1822" tmFilter="0,0; 0.14,0.36; 0.43,0.73; 0.71,0.91; 1.0,1.0">
                                          <p:stCondLst>
                                            <p:cond delay="0"/>
                                          </p:stCondLst>
                                        </p:cTn>
                                        <p:tgtEl>
                                          <p:spTgt spid="72"/>
                                        </p:tgtEl>
                                        <p:attrNameLst>
                                          <p:attrName>ppt_x</p:attrName>
                                        </p:attrNameLst>
                                      </p:cBhvr>
                                      <p:tavLst>
                                        <p:tav tm="0">
                                          <p:val>
                                            <p:strVal val="#ppt_x-0.25"/>
                                          </p:val>
                                        </p:tav>
                                        <p:tav tm="100000">
                                          <p:val>
                                            <p:strVal val="#ppt_x"/>
                                          </p:val>
                                        </p:tav>
                                      </p:tavLst>
                                    </p:anim>
                                    <p:anim calcmode="lin" valueType="num">
                                      <p:cBhvr>
                                        <p:cTn id="514" dur="664" tmFilter="0.0,0.0; 0.25,0.07; 0.50,0.2; 0.75,0.467; 1.0,1.0">
                                          <p:stCondLst>
                                            <p:cond delay="0"/>
                                          </p:stCondLst>
                                        </p:cTn>
                                        <p:tgtEl>
                                          <p:spTgt spid="72"/>
                                        </p:tgtEl>
                                        <p:attrNameLst>
                                          <p:attrName>ppt_y</p:attrName>
                                        </p:attrNameLst>
                                      </p:cBhvr>
                                      <p:tavLst>
                                        <p:tav tm="0" fmla="#ppt_y-sin(pi*$)/3">
                                          <p:val>
                                            <p:fltVal val="0.5"/>
                                          </p:val>
                                        </p:tav>
                                        <p:tav tm="100000">
                                          <p:val>
                                            <p:fltVal val="1"/>
                                          </p:val>
                                        </p:tav>
                                      </p:tavLst>
                                    </p:anim>
                                    <p:anim calcmode="lin" valueType="num">
                                      <p:cBhvr>
                                        <p:cTn id="515" dur="664" tmFilter="0, 0; 0.125,0.2665; 0.25,0.4; 0.375,0.465; 0.5,0.5;  0.625,0.535; 0.75,0.6; 0.875,0.7335; 1,1">
                                          <p:stCondLst>
                                            <p:cond delay="664"/>
                                          </p:stCondLst>
                                        </p:cTn>
                                        <p:tgtEl>
                                          <p:spTgt spid="72"/>
                                        </p:tgtEl>
                                        <p:attrNameLst>
                                          <p:attrName>ppt_y</p:attrName>
                                        </p:attrNameLst>
                                      </p:cBhvr>
                                      <p:tavLst>
                                        <p:tav tm="0" fmla="#ppt_y-sin(pi*$)/9">
                                          <p:val>
                                            <p:fltVal val="0"/>
                                          </p:val>
                                        </p:tav>
                                        <p:tav tm="100000">
                                          <p:val>
                                            <p:fltVal val="1"/>
                                          </p:val>
                                        </p:tav>
                                      </p:tavLst>
                                    </p:anim>
                                    <p:anim calcmode="lin" valueType="num">
                                      <p:cBhvr>
                                        <p:cTn id="516" dur="332" tmFilter="0, 0; 0.125,0.2665; 0.25,0.4; 0.375,0.465; 0.5,0.5;  0.625,0.535; 0.75,0.6; 0.875,0.7335; 1,1">
                                          <p:stCondLst>
                                            <p:cond delay="1324"/>
                                          </p:stCondLst>
                                        </p:cTn>
                                        <p:tgtEl>
                                          <p:spTgt spid="72"/>
                                        </p:tgtEl>
                                        <p:attrNameLst>
                                          <p:attrName>ppt_y</p:attrName>
                                        </p:attrNameLst>
                                      </p:cBhvr>
                                      <p:tavLst>
                                        <p:tav tm="0" fmla="#ppt_y-sin(pi*$)/27">
                                          <p:val>
                                            <p:fltVal val="0"/>
                                          </p:val>
                                        </p:tav>
                                        <p:tav tm="100000">
                                          <p:val>
                                            <p:fltVal val="1"/>
                                          </p:val>
                                        </p:tav>
                                      </p:tavLst>
                                    </p:anim>
                                    <p:anim calcmode="lin" valueType="num">
                                      <p:cBhvr>
                                        <p:cTn id="517" dur="164" tmFilter="0, 0; 0.125,0.2665; 0.25,0.4; 0.375,0.465; 0.5,0.5;  0.625,0.535; 0.75,0.6; 0.875,0.7335; 1,1">
                                          <p:stCondLst>
                                            <p:cond delay="1656"/>
                                          </p:stCondLst>
                                        </p:cTn>
                                        <p:tgtEl>
                                          <p:spTgt spid="72"/>
                                        </p:tgtEl>
                                        <p:attrNameLst>
                                          <p:attrName>ppt_y</p:attrName>
                                        </p:attrNameLst>
                                      </p:cBhvr>
                                      <p:tavLst>
                                        <p:tav tm="0" fmla="#ppt_y-sin(pi*$)/81">
                                          <p:val>
                                            <p:fltVal val="0"/>
                                          </p:val>
                                        </p:tav>
                                        <p:tav tm="100000">
                                          <p:val>
                                            <p:fltVal val="1"/>
                                          </p:val>
                                        </p:tav>
                                      </p:tavLst>
                                    </p:anim>
                                    <p:animScale>
                                      <p:cBhvr>
                                        <p:cTn id="518" dur="26">
                                          <p:stCondLst>
                                            <p:cond delay="650"/>
                                          </p:stCondLst>
                                        </p:cTn>
                                        <p:tgtEl>
                                          <p:spTgt spid="72"/>
                                        </p:tgtEl>
                                      </p:cBhvr>
                                      <p:to x="100000" y="60000"/>
                                    </p:animScale>
                                    <p:animScale>
                                      <p:cBhvr>
                                        <p:cTn id="519" dur="166" decel="50000">
                                          <p:stCondLst>
                                            <p:cond delay="676"/>
                                          </p:stCondLst>
                                        </p:cTn>
                                        <p:tgtEl>
                                          <p:spTgt spid="72"/>
                                        </p:tgtEl>
                                      </p:cBhvr>
                                      <p:to x="100000" y="100000"/>
                                    </p:animScale>
                                    <p:animScale>
                                      <p:cBhvr>
                                        <p:cTn id="520" dur="26">
                                          <p:stCondLst>
                                            <p:cond delay="1312"/>
                                          </p:stCondLst>
                                        </p:cTn>
                                        <p:tgtEl>
                                          <p:spTgt spid="72"/>
                                        </p:tgtEl>
                                      </p:cBhvr>
                                      <p:to x="100000" y="80000"/>
                                    </p:animScale>
                                    <p:animScale>
                                      <p:cBhvr>
                                        <p:cTn id="521" dur="166" decel="50000">
                                          <p:stCondLst>
                                            <p:cond delay="1338"/>
                                          </p:stCondLst>
                                        </p:cTn>
                                        <p:tgtEl>
                                          <p:spTgt spid="72"/>
                                        </p:tgtEl>
                                      </p:cBhvr>
                                      <p:to x="100000" y="100000"/>
                                    </p:animScale>
                                    <p:animScale>
                                      <p:cBhvr>
                                        <p:cTn id="522" dur="26">
                                          <p:stCondLst>
                                            <p:cond delay="1642"/>
                                          </p:stCondLst>
                                        </p:cTn>
                                        <p:tgtEl>
                                          <p:spTgt spid="72"/>
                                        </p:tgtEl>
                                      </p:cBhvr>
                                      <p:to x="100000" y="90000"/>
                                    </p:animScale>
                                    <p:animScale>
                                      <p:cBhvr>
                                        <p:cTn id="523" dur="166" decel="50000">
                                          <p:stCondLst>
                                            <p:cond delay="1668"/>
                                          </p:stCondLst>
                                        </p:cTn>
                                        <p:tgtEl>
                                          <p:spTgt spid="72"/>
                                        </p:tgtEl>
                                      </p:cBhvr>
                                      <p:to x="100000" y="100000"/>
                                    </p:animScale>
                                    <p:animScale>
                                      <p:cBhvr>
                                        <p:cTn id="524" dur="26">
                                          <p:stCondLst>
                                            <p:cond delay="1808"/>
                                          </p:stCondLst>
                                        </p:cTn>
                                        <p:tgtEl>
                                          <p:spTgt spid="72"/>
                                        </p:tgtEl>
                                      </p:cBhvr>
                                      <p:to x="100000" y="95000"/>
                                    </p:animScale>
                                    <p:animScale>
                                      <p:cBhvr>
                                        <p:cTn id="525" dur="166" decel="50000">
                                          <p:stCondLst>
                                            <p:cond delay="1834"/>
                                          </p:stCondLst>
                                        </p:cTn>
                                        <p:tgtEl>
                                          <p:spTgt spid="72"/>
                                        </p:tgtEl>
                                      </p:cBhvr>
                                      <p:to x="100000" y="100000"/>
                                    </p:animScale>
                                  </p:childTnLst>
                                </p:cTn>
                              </p:par>
                              <p:par>
                                <p:cTn id="526" presetID="26" presetClass="entr" presetSubtype="0" fill="hold" grpId="0" nodeType="withEffect">
                                  <p:stCondLst>
                                    <p:cond delay="3000"/>
                                  </p:stCondLst>
                                  <p:childTnLst>
                                    <p:set>
                                      <p:cBhvr>
                                        <p:cTn id="527" dur="1" fill="hold">
                                          <p:stCondLst>
                                            <p:cond delay="0"/>
                                          </p:stCondLst>
                                        </p:cTn>
                                        <p:tgtEl>
                                          <p:spTgt spid="64"/>
                                        </p:tgtEl>
                                        <p:attrNameLst>
                                          <p:attrName>style.visibility</p:attrName>
                                        </p:attrNameLst>
                                      </p:cBhvr>
                                      <p:to>
                                        <p:strVal val="visible"/>
                                      </p:to>
                                    </p:set>
                                    <p:animEffect transition="in" filter="wipe(down)">
                                      <p:cBhvr>
                                        <p:cTn id="528" dur="580">
                                          <p:stCondLst>
                                            <p:cond delay="0"/>
                                          </p:stCondLst>
                                        </p:cTn>
                                        <p:tgtEl>
                                          <p:spTgt spid="64"/>
                                        </p:tgtEl>
                                      </p:cBhvr>
                                    </p:animEffect>
                                    <p:anim calcmode="lin" valueType="num">
                                      <p:cBhvr>
                                        <p:cTn id="529" dur="1822" tmFilter="0,0; 0.14,0.36; 0.43,0.73; 0.71,0.91; 1.0,1.0">
                                          <p:stCondLst>
                                            <p:cond delay="0"/>
                                          </p:stCondLst>
                                        </p:cTn>
                                        <p:tgtEl>
                                          <p:spTgt spid="64"/>
                                        </p:tgtEl>
                                        <p:attrNameLst>
                                          <p:attrName>ppt_x</p:attrName>
                                        </p:attrNameLst>
                                      </p:cBhvr>
                                      <p:tavLst>
                                        <p:tav tm="0">
                                          <p:val>
                                            <p:strVal val="#ppt_x-0.25"/>
                                          </p:val>
                                        </p:tav>
                                        <p:tav tm="100000">
                                          <p:val>
                                            <p:strVal val="#ppt_x"/>
                                          </p:val>
                                        </p:tav>
                                      </p:tavLst>
                                    </p:anim>
                                    <p:anim calcmode="lin" valueType="num">
                                      <p:cBhvr>
                                        <p:cTn id="530" dur="664" tmFilter="0.0,0.0; 0.25,0.07; 0.50,0.2; 0.75,0.467; 1.0,1.0">
                                          <p:stCondLst>
                                            <p:cond delay="0"/>
                                          </p:stCondLst>
                                        </p:cTn>
                                        <p:tgtEl>
                                          <p:spTgt spid="64"/>
                                        </p:tgtEl>
                                        <p:attrNameLst>
                                          <p:attrName>ppt_y</p:attrName>
                                        </p:attrNameLst>
                                      </p:cBhvr>
                                      <p:tavLst>
                                        <p:tav tm="0" fmla="#ppt_y-sin(pi*$)/3">
                                          <p:val>
                                            <p:fltVal val="0.5"/>
                                          </p:val>
                                        </p:tav>
                                        <p:tav tm="100000">
                                          <p:val>
                                            <p:fltVal val="1"/>
                                          </p:val>
                                        </p:tav>
                                      </p:tavLst>
                                    </p:anim>
                                    <p:anim calcmode="lin" valueType="num">
                                      <p:cBhvr>
                                        <p:cTn id="531" dur="664" tmFilter="0, 0; 0.125,0.2665; 0.25,0.4; 0.375,0.465; 0.5,0.5;  0.625,0.535; 0.75,0.6; 0.875,0.7335; 1,1">
                                          <p:stCondLst>
                                            <p:cond delay="664"/>
                                          </p:stCondLst>
                                        </p:cTn>
                                        <p:tgtEl>
                                          <p:spTgt spid="64"/>
                                        </p:tgtEl>
                                        <p:attrNameLst>
                                          <p:attrName>ppt_y</p:attrName>
                                        </p:attrNameLst>
                                      </p:cBhvr>
                                      <p:tavLst>
                                        <p:tav tm="0" fmla="#ppt_y-sin(pi*$)/9">
                                          <p:val>
                                            <p:fltVal val="0"/>
                                          </p:val>
                                        </p:tav>
                                        <p:tav tm="100000">
                                          <p:val>
                                            <p:fltVal val="1"/>
                                          </p:val>
                                        </p:tav>
                                      </p:tavLst>
                                    </p:anim>
                                    <p:anim calcmode="lin" valueType="num">
                                      <p:cBhvr>
                                        <p:cTn id="532" dur="332" tmFilter="0, 0; 0.125,0.2665; 0.25,0.4; 0.375,0.465; 0.5,0.5;  0.625,0.535; 0.75,0.6; 0.875,0.7335; 1,1">
                                          <p:stCondLst>
                                            <p:cond delay="1324"/>
                                          </p:stCondLst>
                                        </p:cTn>
                                        <p:tgtEl>
                                          <p:spTgt spid="64"/>
                                        </p:tgtEl>
                                        <p:attrNameLst>
                                          <p:attrName>ppt_y</p:attrName>
                                        </p:attrNameLst>
                                      </p:cBhvr>
                                      <p:tavLst>
                                        <p:tav tm="0" fmla="#ppt_y-sin(pi*$)/27">
                                          <p:val>
                                            <p:fltVal val="0"/>
                                          </p:val>
                                        </p:tav>
                                        <p:tav tm="100000">
                                          <p:val>
                                            <p:fltVal val="1"/>
                                          </p:val>
                                        </p:tav>
                                      </p:tavLst>
                                    </p:anim>
                                    <p:anim calcmode="lin" valueType="num">
                                      <p:cBhvr>
                                        <p:cTn id="533" dur="164" tmFilter="0, 0; 0.125,0.2665; 0.25,0.4; 0.375,0.465; 0.5,0.5;  0.625,0.535; 0.75,0.6; 0.875,0.7335; 1,1">
                                          <p:stCondLst>
                                            <p:cond delay="1656"/>
                                          </p:stCondLst>
                                        </p:cTn>
                                        <p:tgtEl>
                                          <p:spTgt spid="64"/>
                                        </p:tgtEl>
                                        <p:attrNameLst>
                                          <p:attrName>ppt_y</p:attrName>
                                        </p:attrNameLst>
                                      </p:cBhvr>
                                      <p:tavLst>
                                        <p:tav tm="0" fmla="#ppt_y-sin(pi*$)/81">
                                          <p:val>
                                            <p:fltVal val="0"/>
                                          </p:val>
                                        </p:tav>
                                        <p:tav tm="100000">
                                          <p:val>
                                            <p:fltVal val="1"/>
                                          </p:val>
                                        </p:tav>
                                      </p:tavLst>
                                    </p:anim>
                                    <p:animScale>
                                      <p:cBhvr>
                                        <p:cTn id="534" dur="26">
                                          <p:stCondLst>
                                            <p:cond delay="650"/>
                                          </p:stCondLst>
                                        </p:cTn>
                                        <p:tgtEl>
                                          <p:spTgt spid="64"/>
                                        </p:tgtEl>
                                      </p:cBhvr>
                                      <p:to x="100000" y="60000"/>
                                    </p:animScale>
                                    <p:animScale>
                                      <p:cBhvr>
                                        <p:cTn id="535" dur="166" decel="50000">
                                          <p:stCondLst>
                                            <p:cond delay="676"/>
                                          </p:stCondLst>
                                        </p:cTn>
                                        <p:tgtEl>
                                          <p:spTgt spid="64"/>
                                        </p:tgtEl>
                                      </p:cBhvr>
                                      <p:to x="100000" y="100000"/>
                                    </p:animScale>
                                    <p:animScale>
                                      <p:cBhvr>
                                        <p:cTn id="536" dur="26">
                                          <p:stCondLst>
                                            <p:cond delay="1312"/>
                                          </p:stCondLst>
                                        </p:cTn>
                                        <p:tgtEl>
                                          <p:spTgt spid="64"/>
                                        </p:tgtEl>
                                      </p:cBhvr>
                                      <p:to x="100000" y="80000"/>
                                    </p:animScale>
                                    <p:animScale>
                                      <p:cBhvr>
                                        <p:cTn id="537" dur="166" decel="50000">
                                          <p:stCondLst>
                                            <p:cond delay="1338"/>
                                          </p:stCondLst>
                                        </p:cTn>
                                        <p:tgtEl>
                                          <p:spTgt spid="64"/>
                                        </p:tgtEl>
                                      </p:cBhvr>
                                      <p:to x="100000" y="100000"/>
                                    </p:animScale>
                                    <p:animScale>
                                      <p:cBhvr>
                                        <p:cTn id="538" dur="26">
                                          <p:stCondLst>
                                            <p:cond delay="1642"/>
                                          </p:stCondLst>
                                        </p:cTn>
                                        <p:tgtEl>
                                          <p:spTgt spid="64"/>
                                        </p:tgtEl>
                                      </p:cBhvr>
                                      <p:to x="100000" y="90000"/>
                                    </p:animScale>
                                    <p:animScale>
                                      <p:cBhvr>
                                        <p:cTn id="539" dur="166" decel="50000">
                                          <p:stCondLst>
                                            <p:cond delay="1668"/>
                                          </p:stCondLst>
                                        </p:cTn>
                                        <p:tgtEl>
                                          <p:spTgt spid="64"/>
                                        </p:tgtEl>
                                      </p:cBhvr>
                                      <p:to x="100000" y="100000"/>
                                    </p:animScale>
                                    <p:animScale>
                                      <p:cBhvr>
                                        <p:cTn id="540" dur="26">
                                          <p:stCondLst>
                                            <p:cond delay="1808"/>
                                          </p:stCondLst>
                                        </p:cTn>
                                        <p:tgtEl>
                                          <p:spTgt spid="64"/>
                                        </p:tgtEl>
                                      </p:cBhvr>
                                      <p:to x="100000" y="95000"/>
                                    </p:animScale>
                                    <p:animScale>
                                      <p:cBhvr>
                                        <p:cTn id="541" dur="166" decel="50000">
                                          <p:stCondLst>
                                            <p:cond delay="1834"/>
                                          </p:stCondLst>
                                        </p:cTn>
                                        <p:tgtEl>
                                          <p:spTgt spid="64"/>
                                        </p:tgtEl>
                                      </p:cBhvr>
                                      <p:to x="100000" y="100000"/>
                                    </p:animScale>
                                  </p:childTnLst>
                                </p:cTn>
                              </p:par>
                              <p:par>
                                <p:cTn id="542" presetID="26" presetClass="entr" presetSubtype="0" fill="hold" grpId="0" nodeType="withEffect">
                                  <p:stCondLst>
                                    <p:cond delay="3250"/>
                                  </p:stCondLst>
                                  <p:childTnLst>
                                    <p:set>
                                      <p:cBhvr>
                                        <p:cTn id="543" dur="1" fill="hold">
                                          <p:stCondLst>
                                            <p:cond delay="0"/>
                                          </p:stCondLst>
                                        </p:cTn>
                                        <p:tgtEl>
                                          <p:spTgt spid="68"/>
                                        </p:tgtEl>
                                        <p:attrNameLst>
                                          <p:attrName>style.visibility</p:attrName>
                                        </p:attrNameLst>
                                      </p:cBhvr>
                                      <p:to>
                                        <p:strVal val="visible"/>
                                      </p:to>
                                    </p:set>
                                    <p:animEffect transition="in" filter="wipe(down)">
                                      <p:cBhvr>
                                        <p:cTn id="544" dur="580">
                                          <p:stCondLst>
                                            <p:cond delay="0"/>
                                          </p:stCondLst>
                                        </p:cTn>
                                        <p:tgtEl>
                                          <p:spTgt spid="68"/>
                                        </p:tgtEl>
                                      </p:cBhvr>
                                    </p:animEffect>
                                    <p:anim calcmode="lin" valueType="num">
                                      <p:cBhvr>
                                        <p:cTn id="545" dur="1822" tmFilter="0,0; 0.14,0.36; 0.43,0.73; 0.71,0.91; 1.0,1.0">
                                          <p:stCondLst>
                                            <p:cond delay="0"/>
                                          </p:stCondLst>
                                        </p:cTn>
                                        <p:tgtEl>
                                          <p:spTgt spid="68"/>
                                        </p:tgtEl>
                                        <p:attrNameLst>
                                          <p:attrName>ppt_x</p:attrName>
                                        </p:attrNameLst>
                                      </p:cBhvr>
                                      <p:tavLst>
                                        <p:tav tm="0">
                                          <p:val>
                                            <p:strVal val="#ppt_x-0.25"/>
                                          </p:val>
                                        </p:tav>
                                        <p:tav tm="100000">
                                          <p:val>
                                            <p:strVal val="#ppt_x"/>
                                          </p:val>
                                        </p:tav>
                                      </p:tavLst>
                                    </p:anim>
                                    <p:anim calcmode="lin" valueType="num">
                                      <p:cBhvr>
                                        <p:cTn id="546" dur="664" tmFilter="0.0,0.0; 0.25,0.07; 0.50,0.2; 0.75,0.467; 1.0,1.0">
                                          <p:stCondLst>
                                            <p:cond delay="0"/>
                                          </p:stCondLst>
                                        </p:cTn>
                                        <p:tgtEl>
                                          <p:spTgt spid="68"/>
                                        </p:tgtEl>
                                        <p:attrNameLst>
                                          <p:attrName>ppt_y</p:attrName>
                                        </p:attrNameLst>
                                      </p:cBhvr>
                                      <p:tavLst>
                                        <p:tav tm="0" fmla="#ppt_y-sin(pi*$)/3">
                                          <p:val>
                                            <p:fltVal val="0.5"/>
                                          </p:val>
                                        </p:tav>
                                        <p:tav tm="100000">
                                          <p:val>
                                            <p:fltVal val="1"/>
                                          </p:val>
                                        </p:tav>
                                      </p:tavLst>
                                    </p:anim>
                                    <p:anim calcmode="lin" valueType="num">
                                      <p:cBhvr>
                                        <p:cTn id="547" dur="664" tmFilter="0, 0; 0.125,0.2665; 0.25,0.4; 0.375,0.465; 0.5,0.5;  0.625,0.535; 0.75,0.6; 0.875,0.7335; 1,1">
                                          <p:stCondLst>
                                            <p:cond delay="664"/>
                                          </p:stCondLst>
                                        </p:cTn>
                                        <p:tgtEl>
                                          <p:spTgt spid="68"/>
                                        </p:tgtEl>
                                        <p:attrNameLst>
                                          <p:attrName>ppt_y</p:attrName>
                                        </p:attrNameLst>
                                      </p:cBhvr>
                                      <p:tavLst>
                                        <p:tav tm="0" fmla="#ppt_y-sin(pi*$)/9">
                                          <p:val>
                                            <p:fltVal val="0"/>
                                          </p:val>
                                        </p:tav>
                                        <p:tav tm="100000">
                                          <p:val>
                                            <p:fltVal val="1"/>
                                          </p:val>
                                        </p:tav>
                                      </p:tavLst>
                                    </p:anim>
                                    <p:anim calcmode="lin" valueType="num">
                                      <p:cBhvr>
                                        <p:cTn id="548" dur="332" tmFilter="0, 0; 0.125,0.2665; 0.25,0.4; 0.375,0.465; 0.5,0.5;  0.625,0.535; 0.75,0.6; 0.875,0.7335; 1,1">
                                          <p:stCondLst>
                                            <p:cond delay="1324"/>
                                          </p:stCondLst>
                                        </p:cTn>
                                        <p:tgtEl>
                                          <p:spTgt spid="68"/>
                                        </p:tgtEl>
                                        <p:attrNameLst>
                                          <p:attrName>ppt_y</p:attrName>
                                        </p:attrNameLst>
                                      </p:cBhvr>
                                      <p:tavLst>
                                        <p:tav tm="0" fmla="#ppt_y-sin(pi*$)/27">
                                          <p:val>
                                            <p:fltVal val="0"/>
                                          </p:val>
                                        </p:tav>
                                        <p:tav tm="100000">
                                          <p:val>
                                            <p:fltVal val="1"/>
                                          </p:val>
                                        </p:tav>
                                      </p:tavLst>
                                    </p:anim>
                                    <p:anim calcmode="lin" valueType="num">
                                      <p:cBhvr>
                                        <p:cTn id="549" dur="164" tmFilter="0, 0; 0.125,0.2665; 0.25,0.4; 0.375,0.465; 0.5,0.5;  0.625,0.535; 0.75,0.6; 0.875,0.7335; 1,1">
                                          <p:stCondLst>
                                            <p:cond delay="1656"/>
                                          </p:stCondLst>
                                        </p:cTn>
                                        <p:tgtEl>
                                          <p:spTgt spid="68"/>
                                        </p:tgtEl>
                                        <p:attrNameLst>
                                          <p:attrName>ppt_y</p:attrName>
                                        </p:attrNameLst>
                                      </p:cBhvr>
                                      <p:tavLst>
                                        <p:tav tm="0" fmla="#ppt_y-sin(pi*$)/81">
                                          <p:val>
                                            <p:fltVal val="0"/>
                                          </p:val>
                                        </p:tav>
                                        <p:tav tm="100000">
                                          <p:val>
                                            <p:fltVal val="1"/>
                                          </p:val>
                                        </p:tav>
                                      </p:tavLst>
                                    </p:anim>
                                    <p:animScale>
                                      <p:cBhvr>
                                        <p:cTn id="550" dur="26">
                                          <p:stCondLst>
                                            <p:cond delay="650"/>
                                          </p:stCondLst>
                                        </p:cTn>
                                        <p:tgtEl>
                                          <p:spTgt spid="68"/>
                                        </p:tgtEl>
                                      </p:cBhvr>
                                      <p:to x="100000" y="60000"/>
                                    </p:animScale>
                                    <p:animScale>
                                      <p:cBhvr>
                                        <p:cTn id="551" dur="166" decel="50000">
                                          <p:stCondLst>
                                            <p:cond delay="676"/>
                                          </p:stCondLst>
                                        </p:cTn>
                                        <p:tgtEl>
                                          <p:spTgt spid="68"/>
                                        </p:tgtEl>
                                      </p:cBhvr>
                                      <p:to x="100000" y="100000"/>
                                    </p:animScale>
                                    <p:animScale>
                                      <p:cBhvr>
                                        <p:cTn id="552" dur="26">
                                          <p:stCondLst>
                                            <p:cond delay="1312"/>
                                          </p:stCondLst>
                                        </p:cTn>
                                        <p:tgtEl>
                                          <p:spTgt spid="68"/>
                                        </p:tgtEl>
                                      </p:cBhvr>
                                      <p:to x="100000" y="80000"/>
                                    </p:animScale>
                                    <p:animScale>
                                      <p:cBhvr>
                                        <p:cTn id="553" dur="166" decel="50000">
                                          <p:stCondLst>
                                            <p:cond delay="1338"/>
                                          </p:stCondLst>
                                        </p:cTn>
                                        <p:tgtEl>
                                          <p:spTgt spid="68"/>
                                        </p:tgtEl>
                                      </p:cBhvr>
                                      <p:to x="100000" y="100000"/>
                                    </p:animScale>
                                    <p:animScale>
                                      <p:cBhvr>
                                        <p:cTn id="554" dur="26">
                                          <p:stCondLst>
                                            <p:cond delay="1642"/>
                                          </p:stCondLst>
                                        </p:cTn>
                                        <p:tgtEl>
                                          <p:spTgt spid="68"/>
                                        </p:tgtEl>
                                      </p:cBhvr>
                                      <p:to x="100000" y="90000"/>
                                    </p:animScale>
                                    <p:animScale>
                                      <p:cBhvr>
                                        <p:cTn id="555" dur="166" decel="50000">
                                          <p:stCondLst>
                                            <p:cond delay="1668"/>
                                          </p:stCondLst>
                                        </p:cTn>
                                        <p:tgtEl>
                                          <p:spTgt spid="68"/>
                                        </p:tgtEl>
                                      </p:cBhvr>
                                      <p:to x="100000" y="100000"/>
                                    </p:animScale>
                                    <p:animScale>
                                      <p:cBhvr>
                                        <p:cTn id="556" dur="26">
                                          <p:stCondLst>
                                            <p:cond delay="1808"/>
                                          </p:stCondLst>
                                        </p:cTn>
                                        <p:tgtEl>
                                          <p:spTgt spid="68"/>
                                        </p:tgtEl>
                                      </p:cBhvr>
                                      <p:to x="100000" y="95000"/>
                                    </p:animScale>
                                    <p:animScale>
                                      <p:cBhvr>
                                        <p:cTn id="557" dur="166" decel="50000">
                                          <p:stCondLst>
                                            <p:cond delay="1834"/>
                                          </p:stCondLst>
                                        </p:cTn>
                                        <p:tgtEl>
                                          <p:spTgt spid="68"/>
                                        </p:tgtEl>
                                      </p:cBhvr>
                                      <p:to x="100000" y="100000"/>
                                    </p:animScale>
                                  </p:childTnLst>
                                </p:cTn>
                              </p:par>
                            </p:childTnLst>
                          </p:cTn>
                        </p:par>
                        <p:par>
                          <p:cTn id="558" fill="hold">
                            <p:stCondLst>
                              <p:cond delay="16000"/>
                            </p:stCondLst>
                            <p:childTnLst>
                              <p:par>
                                <p:cTn id="559" presetID="42" presetClass="entr" presetSubtype="0" fill="hold" grpId="0" nodeType="afterEffect">
                                  <p:stCondLst>
                                    <p:cond delay="0"/>
                                  </p:stCondLst>
                                  <p:childTnLst>
                                    <p:set>
                                      <p:cBhvr>
                                        <p:cTn id="560" dur="1" fill="hold">
                                          <p:stCondLst>
                                            <p:cond delay="0"/>
                                          </p:stCondLst>
                                        </p:cTn>
                                        <p:tgtEl>
                                          <p:spTgt spid="78"/>
                                        </p:tgtEl>
                                        <p:attrNameLst>
                                          <p:attrName>style.visibility</p:attrName>
                                        </p:attrNameLst>
                                      </p:cBhvr>
                                      <p:to>
                                        <p:strVal val="visible"/>
                                      </p:to>
                                    </p:set>
                                    <p:animEffect transition="in" filter="fade">
                                      <p:cBhvr>
                                        <p:cTn id="561" dur="1000"/>
                                        <p:tgtEl>
                                          <p:spTgt spid="78"/>
                                        </p:tgtEl>
                                      </p:cBhvr>
                                    </p:animEffect>
                                    <p:anim calcmode="lin" valueType="num">
                                      <p:cBhvr>
                                        <p:cTn id="562" dur="1000" fill="hold"/>
                                        <p:tgtEl>
                                          <p:spTgt spid="78"/>
                                        </p:tgtEl>
                                        <p:attrNameLst>
                                          <p:attrName>ppt_x</p:attrName>
                                        </p:attrNameLst>
                                      </p:cBhvr>
                                      <p:tavLst>
                                        <p:tav tm="0">
                                          <p:val>
                                            <p:strVal val="#ppt_x"/>
                                          </p:val>
                                        </p:tav>
                                        <p:tav tm="100000">
                                          <p:val>
                                            <p:strVal val="#ppt_x"/>
                                          </p:val>
                                        </p:tav>
                                      </p:tavLst>
                                    </p:anim>
                                    <p:anim calcmode="lin" valueType="num">
                                      <p:cBhvr>
                                        <p:cTn id="563" dur="1000" fill="hold"/>
                                        <p:tgtEl>
                                          <p:spTgt spid="78"/>
                                        </p:tgtEl>
                                        <p:attrNameLst>
                                          <p:attrName>ppt_y</p:attrName>
                                        </p:attrNameLst>
                                      </p:cBhvr>
                                      <p:tavLst>
                                        <p:tav tm="0">
                                          <p:val>
                                            <p:strVal val="#ppt_y+.1"/>
                                          </p:val>
                                        </p:tav>
                                        <p:tav tm="100000">
                                          <p:val>
                                            <p:strVal val="#ppt_y"/>
                                          </p:val>
                                        </p:tav>
                                      </p:tavLst>
                                    </p:anim>
                                  </p:childTnLst>
                                </p:cTn>
                              </p:par>
                            </p:childTnLst>
                          </p:cTn>
                        </p:par>
                        <p:par>
                          <p:cTn id="564" fill="hold">
                            <p:stCondLst>
                              <p:cond delay="17000"/>
                            </p:stCondLst>
                            <p:childTnLst>
                              <p:par>
                                <p:cTn id="565" presetID="42" presetClass="entr" presetSubtype="0" fill="hold" grpId="0" nodeType="afterEffect">
                                  <p:stCondLst>
                                    <p:cond delay="0"/>
                                  </p:stCondLst>
                                  <p:childTnLst>
                                    <p:set>
                                      <p:cBhvr>
                                        <p:cTn id="566" dur="1" fill="hold">
                                          <p:stCondLst>
                                            <p:cond delay="0"/>
                                          </p:stCondLst>
                                        </p:cTn>
                                        <p:tgtEl>
                                          <p:spTgt spid="76"/>
                                        </p:tgtEl>
                                        <p:attrNameLst>
                                          <p:attrName>style.visibility</p:attrName>
                                        </p:attrNameLst>
                                      </p:cBhvr>
                                      <p:to>
                                        <p:strVal val="visible"/>
                                      </p:to>
                                    </p:set>
                                    <p:animEffect transition="in" filter="fade">
                                      <p:cBhvr>
                                        <p:cTn id="567" dur="1000"/>
                                        <p:tgtEl>
                                          <p:spTgt spid="76"/>
                                        </p:tgtEl>
                                      </p:cBhvr>
                                    </p:animEffect>
                                    <p:anim calcmode="lin" valueType="num">
                                      <p:cBhvr>
                                        <p:cTn id="568" dur="1000" fill="hold"/>
                                        <p:tgtEl>
                                          <p:spTgt spid="76"/>
                                        </p:tgtEl>
                                        <p:attrNameLst>
                                          <p:attrName>ppt_x</p:attrName>
                                        </p:attrNameLst>
                                      </p:cBhvr>
                                      <p:tavLst>
                                        <p:tav tm="0">
                                          <p:val>
                                            <p:strVal val="#ppt_x"/>
                                          </p:val>
                                        </p:tav>
                                        <p:tav tm="100000">
                                          <p:val>
                                            <p:strVal val="#ppt_x"/>
                                          </p:val>
                                        </p:tav>
                                      </p:tavLst>
                                    </p:anim>
                                    <p:anim calcmode="lin" valueType="num">
                                      <p:cBhvr>
                                        <p:cTn id="569" dur="1000" fill="hold"/>
                                        <p:tgtEl>
                                          <p:spTgt spid="76"/>
                                        </p:tgtEl>
                                        <p:attrNameLst>
                                          <p:attrName>ppt_y</p:attrName>
                                        </p:attrNameLst>
                                      </p:cBhvr>
                                      <p:tavLst>
                                        <p:tav tm="0">
                                          <p:val>
                                            <p:strVal val="#ppt_y+.1"/>
                                          </p:val>
                                        </p:tav>
                                        <p:tav tm="100000">
                                          <p:val>
                                            <p:strVal val="#ppt_y"/>
                                          </p:val>
                                        </p:tav>
                                      </p:tavLst>
                                    </p:anim>
                                  </p:childTnLst>
                                </p:cTn>
                              </p:par>
                            </p:childTnLst>
                          </p:cTn>
                        </p:par>
                        <p:par>
                          <p:cTn id="570" fill="hold">
                            <p:stCondLst>
                              <p:cond delay="18000"/>
                            </p:stCondLst>
                            <p:childTnLst>
                              <p:par>
                                <p:cTn id="571" presetID="53" presetClass="entr" presetSubtype="16" fill="hold" nodeType="afterEffect">
                                  <p:stCondLst>
                                    <p:cond delay="0"/>
                                  </p:stCondLst>
                                  <p:childTnLst>
                                    <p:set>
                                      <p:cBhvr>
                                        <p:cTn id="572" dur="1" fill="hold">
                                          <p:stCondLst>
                                            <p:cond delay="0"/>
                                          </p:stCondLst>
                                        </p:cTn>
                                        <p:tgtEl>
                                          <p:spTgt spid="79"/>
                                        </p:tgtEl>
                                        <p:attrNameLst>
                                          <p:attrName>style.visibility</p:attrName>
                                        </p:attrNameLst>
                                      </p:cBhvr>
                                      <p:to>
                                        <p:strVal val="visible"/>
                                      </p:to>
                                    </p:set>
                                    <p:anim calcmode="lin" valueType="num">
                                      <p:cBhvr>
                                        <p:cTn id="573" dur="500" fill="hold"/>
                                        <p:tgtEl>
                                          <p:spTgt spid="79"/>
                                        </p:tgtEl>
                                        <p:attrNameLst>
                                          <p:attrName>ppt_w</p:attrName>
                                        </p:attrNameLst>
                                      </p:cBhvr>
                                      <p:tavLst>
                                        <p:tav tm="0">
                                          <p:val>
                                            <p:fltVal val="0"/>
                                          </p:val>
                                        </p:tav>
                                        <p:tav tm="100000">
                                          <p:val>
                                            <p:strVal val="#ppt_w"/>
                                          </p:val>
                                        </p:tav>
                                      </p:tavLst>
                                    </p:anim>
                                    <p:anim calcmode="lin" valueType="num">
                                      <p:cBhvr>
                                        <p:cTn id="574" dur="500" fill="hold"/>
                                        <p:tgtEl>
                                          <p:spTgt spid="79"/>
                                        </p:tgtEl>
                                        <p:attrNameLst>
                                          <p:attrName>ppt_h</p:attrName>
                                        </p:attrNameLst>
                                      </p:cBhvr>
                                      <p:tavLst>
                                        <p:tav tm="0">
                                          <p:val>
                                            <p:fltVal val="0"/>
                                          </p:val>
                                        </p:tav>
                                        <p:tav tm="100000">
                                          <p:val>
                                            <p:strVal val="#ppt_h"/>
                                          </p:val>
                                        </p:tav>
                                      </p:tavLst>
                                    </p:anim>
                                    <p:animEffect transition="in" filter="fade">
                                      <p:cBhvr>
                                        <p:cTn id="575" dur="500"/>
                                        <p:tgtEl>
                                          <p:spTgt spid="79"/>
                                        </p:tgtEl>
                                      </p:cBhvr>
                                    </p:animEffect>
                                  </p:childTnLst>
                                </p:cTn>
                              </p:par>
                            </p:childTnLst>
                          </p:cTn>
                        </p:par>
                        <p:par>
                          <p:cTn id="576" fill="hold">
                            <p:stCondLst>
                              <p:cond delay="18500"/>
                            </p:stCondLst>
                            <p:childTnLst>
                              <p:par>
                                <p:cTn id="577" presetID="42" presetClass="entr" presetSubtype="0" fill="hold" grpId="0" nodeType="afterEffect">
                                  <p:stCondLst>
                                    <p:cond delay="0"/>
                                  </p:stCondLst>
                                  <p:childTnLst>
                                    <p:set>
                                      <p:cBhvr>
                                        <p:cTn id="578" dur="1" fill="hold">
                                          <p:stCondLst>
                                            <p:cond delay="0"/>
                                          </p:stCondLst>
                                        </p:cTn>
                                        <p:tgtEl>
                                          <p:spTgt spid="102"/>
                                        </p:tgtEl>
                                        <p:attrNameLst>
                                          <p:attrName>style.visibility</p:attrName>
                                        </p:attrNameLst>
                                      </p:cBhvr>
                                      <p:to>
                                        <p:strVal val="visible"/>
                                      </p:to>
                                    </p:set>
                                    <p:animEffect transition="in" filter="fade">
                                      <p:cBhvr>
                                        <p:cTn id="579" dur="1000"/>
                                        <p:tgtEl>
                                          <p:spTgt spid="102"/>
                                        </p:tgtEl>
                                      </p:cBhvr>
                                    </p:animEffect>
                                    <p:anim calcmode="lin" valueType="num">
                                      <p:cBhvr>
                                        <p:cTn id="580" dur="1000" fill="hold"/>
                                        <p:tgtEl>
                                          <p:spTgt spid="102"/>
                                        </p:tgtEl>
                                        <p:attrNameLst>
                                          <p:attrName>ppt_x</p:attrName>
                                        </p:attrNameLst>
                                      </p:cBhvr>
                                      <p:tavLst>
                                        <p:tav tm="0">
                                          <p:val>
                                            <p:strVal val="#ppt_x"/>
                                          </p:val>
                                        </p:tav>
                                        <p:tav tm="100000">
                                          <p:val>
                                            <p:strVal val="#ppt_x"/>
                                          </p:val>
                                        </p:tav>
                                      </p:tavLst>
                                    </p:anim>
                                    <p:anim calcmode="lin" valueType="num">
                                      <p:cBhvr>
                                        <p:cTn id="581" dur="1000" fill="hold"/>
                                        <p:tgtEl>
                                          <p:spTgt spid="102"/>
                                        </p:tgtEl>
                                        <p:attrNameLst>
                                          <p:attrName>ppt_y</p:attrName>
                                        </p:attrNameLst>
                                      </p:cBhvr>
                                      <p:tavLst>
                                        <p:tav tm="0">
                                          <p:val>
                                            <p:strVal val="#ppt_y+.1"/>
                                          </p:val>
                                        </p:tav>
                                        <p:tav tm="100000">
                                          <p:val>
                                            <p:strVal val="#ppt_y"/>
                                          </p:val>
                                        </p:tav>
                                      </p:tavLst>
                                    </p:anim>
                                  </p:childTnLst>
                                </p:cTn>
                              </p:par>
                            </p:childTnLst>
                          </p:cTn>
                        </p:par>
                        <p:par>
                          <p:cTn id="582" fill="hold">
                            <p:stCondLst>
                              <p:cond delay="19500"/>
                            </p:stCondLst>
                            <p:childTnLst>
                              <p:par>
                                <p:cTn id="583" presetID="26" presetClass="entr" presetSubtype="0" fill="hold" grpId="0" nodeType="afterEffect">
                                  <p:stCondLst>
                                    <p:cond delay="0"/>
                                  </p:stCondLst>
                                  <p:childTnLst>
                                    <p:set>
                                      <p:cBhvr>
                                        <p:cTn id="584" dur="1" fill="hold">
                                          <p:stCondLst>
                                            <p:cond delay="0"/>
                                          </p:stCondLst>
                                        </p:cTn>
                                        <p:tgtEl>
                                          <p:spTgt spid="82"/>
                                        </p:tgtEl>
                                        <p:attrNameLst>
                                          <p:attrName>style.visibility</p:attrName>
                                        </p:attrNameLst>
                                      </p:cBhvr>
                                      <p:to>
                                        <p:strVal val="visible"/>
                                      </p:to>
                                    </p:set>
                                    <p:animEffect transition="in" filter="wipe(down)">
                                      <p:cBhvr>
                                        <p:cTn id="585" dur="580">
                                          <p:stCondLst>
                                            <p:cond delay="0"/>
                                          </p:stCondLst>
                                        </p:cTn>
                                        <p:tgtEl>
                                          <p:spTgt spid="82"/>
                                        </p:tgtEl>
                                      </p:cBhvr>
                                    </p:animEffect>
                                    <p:anim calcmode="lin" valueType="num">
                                      <p:cBhvr>
                                        <p:cTn id="586" dur="1822" tmFilter="0,0; 0.14,0.36; 0.43,0.73; 0.71,0.91; 1.0,1.0">
                                          <p:stCondLst>
                                            <p:cond delay="0"/>
                                          </p:stCondLst>
                                        </p:cTn>
                                        <p:tgtEl>
                                          <p:spTgt spid="82"/>
                                        </p:tgtEl>
                                        <p:attrNameLst>
                                          <p:attrName>ppt_x</p:attrName>
                                        </p:attrNameLst>
                                      </p:cBhvr>
                                      <p:tavLst>
                                        <p:tav tm="0">
                                          <p:val>
                                            <p:strVal val="#ppt_x-0.25"/>
                                          </p:val>
                                        </p:tav>
                                        <p:tav tm="100000">
                                          <p:val>
                                            <p:strVal val="#ppt_x"/>
                                          </p:val>
                                        </p:tav>
                                      </p:tavLst>
                                    </p:anim>
                                    <p:anim calcmode="lin" valueType="num">
                                      <p:cBhvr>
                                        <p:cTn id="587" dur="664" tmFilter="0.0,0.0; 0.25,0.07; 0.50,0.2; 0.75,0.467; 1.0,1.0">
                                          <p:stCondLst>
                                            <p:cond delay="0"/>
                                          </p:stCondLst>
                                        </p:cTn>
                                        <p:tgtEl>
                                          <p:spTgt spid="82"/>
                                        </p:tgtEl>
                                        <p:attrNameLst>
                                          <p:attrName>ppt_y</p:attrName>
                                        </p:attrNameLst>
                                      </p:cBhvr>
                                      <p:tavLst>
                                        <p:tav tm="0" fmla="#ppt_y-sin(pi*$)/3">
                                          <p:val>
                                            <p:fltVal val="0.5"/>
                                          </p:val>
                                        </p:tav>
                                        <p:tav tm="100000">
                                          <p:val>
                                            <p:fltVal val="1"/>
                                          </p:val>
                                        </p:tav>
                                      </p:tavLst>
                                    </p:anim>
                                    <p:anim calcmode="lin" valueType="num">
                                      <p:cBhvr>
                                        <p:cTn id="588" dur="664" tmFilter="0, 0; 0.125,0.2665; 0.25,0.4; 0.375,0.465; 0.5,0.5;  0.625,0.535; 0.75,0.6; 0.875,0.7335; 1,1">
                                          <p:stCondLst>
                                            <p:cond delay="664"/>
                                          </p:stCondLst>
                                        </p:cTn>
                                        <p:tgtEl>
                                          <p:spTgt spid="82"/>
                                        </p:tgtEl>
                                        <p:attrNameLst>
                                          <p:attrName>ppt_y</p:attrName>
                                        </p:attrNameLst>
                                      </p:cBhvr>
                                      <p:tavLst>
                                        <p:tav tm="0" fmla="#ppt_y-sin(pi*$)/9">
                                          <p:val>
                                            <p:fltVal val="0"/>
                                          </p:val>
                                        </p:tav>
                                        <p:tav tm="100000">
                                          <p:val>
                                            <p:fltVal val="1"/>
                                          </p:val>
                                        </p:tav>
                                      </p:tavLst>
                                    </p:anim>
                                    <p:anim calcmode="lin" valueType="num">
                                      <p:cBhvr>
                                        <p:cTn id="589" dur="332" tmFilter="0, 0; 0.125,0.2665; 0.25,0.4; 0.375,0.465; 0.5,0.5;  0.625,0.535; 0.75,0.6; 0.875,0.7335; 1,1">
                                          <p:stCondLst>
                                            <p:cond delay="1324"/>
                                          </p:stCondLst>
                                        </p:cTn>
                                        <p:tgtEl>
                                          <p:spTgt spid="82"/>
                                        </p:tgtEl>
                                        <p:attrNameLst>
                                          <p:attrName>ppt_y</p:attrName>
                                        </p:attrNameLst>
                                      </p:cBhvr>
                                      <p:tavLst>
                                        <p:tav tm="0" fmla="#ppt_y-sin(pi*$)/27">
                                          <p:val>
                                            <p:fltVal val="0"/>
                                          </p:val>
                                        </p:tav>
                                        <p:tav tm="100000">
                                          <p:val>
                                            <p:fltVal val="1"/>
                                          </p:val>
                                        </p:tav>
                                      </p:tavLst>
                                    </p:anim>
                                    <p:anim calcmode="lin" valueType="num">
                                      <p:cBhvr>
                                        <p:cTn id="590" dur="164" tmFilter="0, 0; 0.125,0.2665; 0.25,0.4; 0.375,0.465; 0.5,0.5;  0.625,0.535; 0.75,0.6; 0.875,0.7335; 1,1">
                                          <p:stCondLst>
                                            <p:cond delay="1656"/>
                                          </p:stCondLst>
                                        </p:cTn>
                                        <p:tgtEl>
                                          <p:spTgt spid="82"/>
                                        </p:tgtEl>
                                        <p:attrNameLst>
                                          <p:attrName>ppt_y</p:attrName>
                                        </p:attrNameLst>
                                      </p:cBhvr>
                                      <p:tavLst>
                                        <p:tav tm="0" fmla="#ppt_y-sin(pi*$)/81">
                                          <p:val>
                                            <p:fltVal val="0"/>
                                          </p:val>
                                        </p:tav>
                                        <p:tav tm="100000">
                                          <p:val>
                                            <p:fltVal val="1"/>
                                          </p:val>
                                        </p:tav>
                                      </p:tavLst>
                                    </p:anim>
                                    <p:animScale>
                                      <p:cBhvr>
                                        <p:cTn id="591" dur="26">
                                          <p:stCondLst>
                                            <p:cond delay="650"/>
                                          </p:stCondLst>
                                        </p:cTn>
                                        <p:tgtEl>
                                          <p:spTgt spid="82"/>
                                        </p:tgtEl>
                                      </p:cBhvr>
                                      <p:to x="100000" y="60000"/>
                                    </p:animScale>
                                    <p:animScale>
                                      <p:cBhvr>
                                        <p:cTn id="592" dur="166" decel="50000">
                                          <p:stCondLst>
                                            <p:cond delay="676"/>
                                          </p:stCondLst>
                                        </p:cTn>
                                        <p:tgtEl>
                                          <p:spTgt spid="82"/>
                                        </p:tgtEl>
                                      </p:cBhvr>
                                      <p:to x="100000" y="100000"/>
                                    </p:animScale>
                                    <p:animScale>
                                      <p:cBhvr>
                                        <p:cTn id="593" dur="26">
                                          <p:stCondLst>
                                            <p:cond delay="1312"/>
                                          </p:stCondLst>
                                        </p:cTn>
                                        <p:tgtEl>
                                          <p:spTgt spid="82"/>
                                        </p:tgtEl>
                                      </p:cBhvr>
                                      <p:to x="100000" y="80000"/>
                                    </p:animScale>
                                    <p:animScale>
                                      <p:cBhvr>
                                        <p:cTn id="594" dur="166" decel="50000">
                                          <p:stCondLst>
                                            <p:cond delay="1338"/>
                                          </p:stCondLst>
                                        </p:cTn>
                                        <p:tgtEl>
                                          <p:spTgt spid="82"/>
                                        </p:tgtEl>
                                      </p:cBhvr>
                                      <p:to x="100000" y="100000"/>
                                    </p:animScale>
                                    <p:animScale>
                                      <p:cBhvr>
                                        <p:cTn id="595" dur="26">
                                          <p:stCondLst>
                                            <p:cond delay="1642"/>
                                          </p:stCondLst>
                                        </p:cTn>
                                        <p:tgtEl>
                                          <p:spTgt spid="82"/>
                                        </p:tgtEl>
                                      </p:cBhvr>
                                      <p:to x="100000" y="90000"/>
                                    </p:animScale>
                                    <p:animScale>
                                      <p:cBhvr>
                                        <p:cTn id="596" dur="166" decel="50000">
                                          <p:stCondLst>
                                            <p:cond delay="1668"/>
                                          </p:stCondLst>
                                        </p:cTn>
                                        <p:tgtEl>
                                          <p:spTgt spid="82"/>
                                        </p:tgtEl>
                                      </p:cBhvr>
                                      <p:to x="100000" y="100000"/>
                                    </p:animScale>
                                    <p:animScale>
                                      <p:cBhvr>
                                        <p:cTn id="597" dur="26">
                                          <p:stCondLst>
                                            <p:cond delay="1808"/>
                                          </p:stCondLst>
                                        </p:cTn>
                                        <p:tgtEl>
                                          <p:spTgt spid="82"/>
                                        </p:tgtEl>
                                      </p:cBhvr>
                                      <p:to x="100000" y="95000"/>
                                    </p:animScale>
                                    <p:animScale>
                                      <p:cBhvr>
                                        <p:cTn id="598" dur="166" decel="50000">
                                          <p:stCondLst>
                                            <p:cond delay="1834"/>
                                          </p:stCondLst>
                                        </p:cTn>
                                        <p:tgtEl>
                                          <p:spTgt spid="82"/>
                                        </p:tgtEl>
                                      </p:cBhvr>
                                      <p:to x="100000" y="100000"/>
                                    </p:animScale>
                                  </p:childTnLst>
                                </p:cTn>
                              </p:par>
                              <p:par>
                                <p:cTn id="599" presetID="26" presetClass="entr" presetSubtype="0" fill="hold" grpId="0" nodeType="withEffect">
                                  <p:stCondLst>
                                    <p:cond delay="250"/>
                                  </p:stCondLst>
                                  <p:childTnLst>
                                    <p:set>
                                      <p:cBhvr>
                                        <p:cTn id="600" dur="1" fill="hold">
                                          <p:stCondLst>
                                            <p:cond delay="0"/>
                                          </p:stCondLst>
                                        </p:cTn>
                                        <p:tgtEl>
                                          <p:spTgt spid="95"/>
                                        </p:tgtEl>
                                        <p:attrNameLst>
                                          <p:attrName>style.visibility</p:attrName>
                                        </p:attrNameLst>
                                      </p:cBhvr>
                                      <p:to>
                                        <p:strVal val="visible"/>
                                      </p:to>
                                    </p:set>
                                    <p:animEffect transition="in" filter="wipe(down)">
                                      <p:cBhvr>
                                        <p:cTn id="601" dur="580">
                                          <p:stCondLst>
                                            <p:cond delay="0"/>
                                          </p:stCondLst>
                                        </p:cTn>
                                        <p:tgtEl>
                                          <p:spTgt spid="95"/>
                                        </p:tgtEl>
                                      </p:cBhvr>
                                    </p:animEffect>
                                    <p:anim calcmode="lin" valueType="num">
                                      <p:cBhvr>
                                        <p:cTn id="602" dur="1822" tmFilter="0,0; 0.14,0.36; 0.43,0.73; 0.71,0.91; 1.0,1.0">
                                          <p:stCondLst>
                                            <p:cond delay="0"/>
                                          </p:stCondLst>
                                        </p:cTn>
                                        <p:tgtEl>
                                          <p:spTgt spid="95"/>
                                        </p:tgtEl>
                                        <p:attrNameLst>
                                          <p:attrName>ppt_x</p:attrName>
                                        </p:attrNameLst>
                                      </p:cBhvr>
                                      <p:tavLst>
                                        <p:tav tm="0">
                                          <p:val>
                                            <p:strVal val="#ppt_x-0.25"/>
                                          </p:val>
                                        </p:tav>
                                        <p:tav tm="100000">
                                          <p:val>
                                            <p:strVal val="#ppt_x"/>
                                          </p:val>
                                        </p:tav>
                                      </p:tavLst>
                                    </p:anim>
                                    <p:anim calcmode="lin" valueType="num">
                                      <p:cBhvr>
                                        <p:cTn id="603" dur="664" tmFilter="0.0,0.0; 0.25,0.07; 0.50,0.2; 0.75,0.467; 1.0,1.0">
                                          <p:stCondLst>
                                            <p:cond delay="0"/>
                                          </p:stCondLst>
                                        </p:cTn>
                                        <p:tgtEl>
                                          <p:spTgt spid="95"/>
                                        </p:tgtEl>
                                        <p:attrNameLst>
                                          <p:attrName>ppt_y</p:attrName>
                                        </p:attrNameLst>
                                      </p:cBhvr>
                                      <p:tavLst>
                                        <p:tav tm="0" fmla="#ppt_y-sin(pi*$)/3">
                                          <p:val>
                                            <p:fltVal val="0.5"/>
                                          </p:val>
                                        </p:tav>
                                        <p:tav tm="100000">
                                          <p:val>
                                            <p:fltVal val="1"/>
                                          </p:val>
                                        </p:tav>
                                      </p:tavLst>
                                    </p:anim>
                                    <p:anim calcmode="lin" valueType="num">
                                      <p:cBhvr>
                                        <p:cTn id="604" dur="664" tmFilter="0, 0; 0.125,0.2665; 0.25,0.4; 0.375,0.465; 0.5,0.5;  0.625,0.535; 0.75,0.6; 0.875,0.7335; 1,1">
                                          <p:stCondLst>
                                            <p:cond delay="664"/>
                                          </p:stCondLst>
                                        </p:cTn>
                                        <p:tgtEl>
                                          <p:spTgt spid="95"/>
                                        </p:tgtEl>
                                        <p:attrNameLst>
                                          <p:attrName>ppt_y</p:attrName>
                                        </p:attrNameLst>
                                      </p:cBhvr>
                                      <p:tavLst>
                                        <p:tav tm="0" fmla="#ppt_y-sin(pi*$)/9">
                                          <p:val>
                                            <p:fltVal val="0"/>
                                          </p:val>
                                        </p:tav>
                                        <p:tav tm="100000">
                                          <p:val>
                                            <p:fltVal val="1"/>
                                          </p:val>
                                        </p:tav>
                                      </p:tavLst>
                                    </p:anim>
                                    <p:anim calcmode="lin" valueType="num">
                                      <p:cBhvr>
                                        <p:cTn id="605" dur="332" tmFilter="0, 0; 0.125,0.2665; 0.25,0.4; 0.375,0.465; 0.5,0.5;  0.625,0.535; 0.75,0.6; 0.875,0.7335; 1,1">
                                          <p:stCondLst>
                                            <p:cond delay="1324"/>
                                          </p:stCondLst>
                                        </p:cTn>
                                        <p:tgtEl>
                                          <p:spTgt spid="95"/>
                                        </p:tgtEl>
                                        <p:attrNameLst>
                                          <p:attrName>ppt_y</p:attrName>
                                        </p:attrNameLst>
                                      </p:cBhvr>
                                      <p:tavLst>
                                        <p:tav tm="0" fmla="#ppt_y-sin(pi*$)/27">
                                          <p:val>
                                            <p:fltVal val="0"/>
                                          </p:val>
                                        </p:tav>
                                        <p:tav tm="100000">
                                          <p:val>
                                            <p:fltVal val="1"/>
                                          </p:val>
                                        </p:tav>
                                      </p:tavLst>
                                    </p:anim>
                                    <p:anim calcmode="lin" valueType="num">
                                      <p:cBhvr>
                                        <p:cTn id="606" dur="164" tmFilter="0, 0; 0.125,0.2665; 0.25,0.4; 0.375,0.465; 0.5,0.5;  0.625,0.535; 0.75,0.6; 0.875,0.7335; 1,1">
                                          <p:stCondLst>
                                            <p:cond delay="1656"/>
                                          </p:stCondLst>
                                        </p:cTn>
                                        <p:tgtEl>
                                          <p:spTgt spid="95"/>
                                        </p:tgtEl>
                                        <p:attrNameLst>
                                          <p:attrName>ppt_y</p:attrName>
                                        </p:attrNameLst>
                                      </p:cBhvr>
                                      <p:tavLst>
                                        <p:tav tm="0" fmla="#ppt_y-sin(pi*$)/81">
                                          <p:val>
                                            <p:fltVal val="0"/>
                                          </p:val>
                                        </p:tav>
                                        <p:tav tm="100000">
                                          <p:val>
                                            <p:fltVal val="1"/>
                                          </p:val>
                                        </p:tav>
                                      </p:tavLst>
                                    </p:anim>
                                    <p:animScale>
                                      <p:cBhvr>
                                        <p:cTn id="607" dur="26">
                                          <p:stCondLst>
                                            <p:cond delay="650"/>
                                          </p:stCondLst>
                                        </p:cTn>
                                        <p:tgtEl>
                                          <p:spTgt spid="95"/>
                                        </p:tgtEl>
                                      </p:cBhvr>
                                      <p:to x="100000" y="60000"/>
                                    </p:animScale>
                                    <p:animScale>
                                      <p:cBhvr>
                                        <p:cTn id="608" dur="166" decel="50000">
                                          <p:stCondLst>
                                            <p:cond delay="676"/>
                                          </p:stCondLst>
                                        </p:cTn>
                                        <p:tgtEl>
                                          <p:spTgt spid="95"/>
                                        </p:tgtEl>
                                      </p:cBhvr>
                                      <p:to x="100000" y="100000"/>
                                    </p:animScale>
                                    <p:animScale>
                                      <p:cBhvr>
                                        <p:cTn id="609" dur="26">
                                          <p:stCondLst>
                                            <p:cond delay="1312"/>
                                          </p:stCondLst>
                                        </p:cTn>
                                        <p:tgtEl>
                                          <p:spTgt spid="95"/>
                                        </p:tgtEl>
                                      </p:cBhvr>
                                      <p:to x="100000" y="80000"/>
                                    </p:animScale>
                                    <p:animScale>
                                      <p:cBhvr>
                                        <p:cTn id="610" dur="166" decel="50000">
                                          <p:stCondLst>
                                            <p:cond delay="1338"/>
                                          </p:stCondLst>
                                        </p:cTn>
                                        <p:tgtEl>
                                          <p:spTgt spid="95"/>
                                        </p:tgtEl>
                                      </p:cBhvr>
                                      <p:to x="100000" y="100000"/>
                                    </p:animScale>
                                    <p:animScale>
                                      <p:cBhvr>
                                        <p:cTn id="611" dur="26">
                                          <p:stCondLst>
                                            <p:cond delay="1642"/>
                                          </p:stCondLst>
                                        </p:cTn>
                                        <p:tgtEl>
                                          <p:spTgt spid="95"/>
                                        </p:tgtEl>
                                      </p:cBhvr>
                                      <p:to x="100000" y="90000"/>
                                    </p:animScale>
                                    <p:animScale>
                                      <p:cBhvr>
                                        <p:cTn id="612" dur="166" decel="50000">
                                          <p:stCondLst>
                                            <p:cond delay="1668"/>
                                          </p:stCondLst>
                                        </p:cTn>
                                        <p:tgtEl>
                                          <p:spTgt spid="95"/>
                                        </p:tgtEl>
                                      </p:cBhvr>
                                      <p:to x="100000" y="100000"/>
                                    </p:animScale>
                                    <p:animScale>
                                      <p:cBhvr>
                                        <p:cTn id="613" dur="26">
                                          <p:stCondLst>
                                            <p:cond delay="1808"/>
                                          </p:stCondLst>
                                        </p:cTn>
                                        <p:tgtEl>
                                          <p:spTgt spid="95"/>
                                        </p:tgtEl>
                                      </p:cBhvr>
                                      <p:to x="100000" y="95000"/>
                                    </p:animScale>
                                    <p:animScale>
                                      <p:cBhvr>
                                        <p:cTn id="614" dur="166" decel="50000">
                                          <p:stCondLst>
                                            <p:cond delay="1834"/>
                                          </p:stCondLst>
                                        </p:cTn>
                                        <p:tgtEl>
                                          <p:spTgt spid="95"/>
                                        </p:tgtEl>
                                      </p:cBhvr>
                                      <p:to x="100000" y="100000"/>
                                    </p:animScale>
                                  </p:childTnLst>
                                </p:cTn>
                              </p:par>
                              <p:par>
                                <p:cTn id="615" presetID="26" presetClass="entr" presetSubtype="0" fill="hold" grpId="0" nodeType="withEffect">
                                  <p:stCondLst>
                                    <p:cond delay="500"/>
                                  </p:stCondLst>
                                  <p:childTnLst>
                                    <p:set>
                                      <p:cBhvr>
                                        <p:cTn id="616" dur="1" fill="hold">
                                          <p:stCondLst>
                                            <p:cond delay="0"/>
                                          </p:stCondLst>
                                        </p:cTn>
                                        <p:tgtEl>
                                          <p:spTgt spid="87"/>
                                        </p:tgtEl>
                                        <p:attrNameLst>
                                          <p:attrName>style.visibility</p:attrName>
                                        </p:attrNameLst>
                                      </p:cBhvr>
                                      <p:to>
                                        <p:strVal val="visible"/>
                                      </p:to>
                                    </p:set>
                                    <p:animEffect transition="in" filter="wipe(down)">
                                      <p:cBhvr>
                                        <p:cTn id="617" dur="580">
                                          <p:stCondLst>
                                            <p:cond delay="0"/>
                                          </p:stCondLst>
                                        </p:cTn>
                                        <p:tgtEl>
                                          <p:spTgt spid="87"/>
                                        </p:tgtEl>
                                      </p:cBhvr>
                                    </p:animEffect>
                                    <p:anim calcmode="lin" valueType="num">
                                      <p:cBhvr>
                                        <p:cTn id="618" dur="1822" tmFilter="0,0; 0.14,0.36; 0.43,0.73; 0.71,0.91; 1.0,1.0">
                                          <p:stCondLst>
                                            <p:cond delay="0"/>
                                          </p:stCondLst>
                                        </p:cTn>
                                        <p:tgtEl>
                                          <p:spTgt spid="87"/>
                                        </p:tgtEl>
                                        <p:attrNameLst>
                                          <p:attrName>ppt_x</p:attrName>
                                        </p:attrNameLst>
                                      </p:cBhvr>
                                      <p:tavLst>
                                        <p:tav tm="0">
                                          <p:val>
                                            <p:strVal val="#ppt_x-0.25"/>
                                          </p:val>
                                        </p:tav>
                                        <p:tav tm="100000">
                                          <p:val>
                                            <p:strVal val="#ppt_x"/>
                                          </p:val>
                                        </p:tav>
                                      </p:tavLst>
                                    </p:anim>
                                    <p:anim calcmode="lin" valueType="num">
                                      <p:cBhvr>
                                        <p:cTn id="619" dur="664" tmFilter="0.0,0.0; 0.25,0.07; 0.50,0.2; 0.75,0.467; 1.0,1.0">
                                          <p:stCondLst>
                                            <p:cond delay="0"/>
                                          </p:stCondLst>
                                        </p:cTn>
                                        <p:tgtEl>
                                          <p:spTgt spid="87"/>
                                        </p:tgtEl>
                                        <p:attrNameLst>
                                          <p:attrName>ppt_y</p:attrName>
                                        </p:attrNameLst>
                                      </p:cBhvr>
                                      <p:tavLst>
                                        <p:tav tm="0" fmla="#ppt_y-sin(pi*$)/3">
                                          <p:val>
                                            <p:fltVal val="0.5"/>
                                          </p:val>
                                        </p:tav>
                                        <p:tav tm="100000">
                                          <p:val>
                                            <p:fltVal val="1"/>
                                          </p:val>
                                        </p:tav>
                                      </p:tavLst>
                                    </p:anim>
                                    <p:anim calcmode="lin" valueType="num">
                                      <p:cBhvr>
                                        <p:cTn id="620" dur="664" tmFilter="0, 0; 0.125,0.2665; 0.25,0.4; 0.375,0.465; 0.5,0.5;  0.625,0.535; 0.75,0.6; 0.875,0.7335; 1,1">
                                          <p:stCondLst>
                                            <p:cond delay="664"/>
                                          </p:stCondLst>
                                        </p:cTn>
                                        <p:tgtEl>
                                          <p:spTgt spid="87"/>
                                        </p:tgtEl>
                                        <p:attrNameLst>
                                          <p:attrName>ppt_y</p:attrName>
                                        </p:attrNameLst>
                                      </p:cBhvr>
                                      <p:tavLst>
                                        <p:tav tm="0" fmla="#ppt_y-sin(pi*$)/9">
                                          <p:val>
                                            <p:fltVal val="0"/>
                                          </p:val>
                                        </p:tav>
                                        <p:tav tm="100000">
                                          <p:val>
                                            <p:fltVal val="1"/>
                                          </p:val>
                                        </p:tav>
                                      </p:tavLst>
                                    </p:anim>
                                    <p:anim calcmode="lin" valueType="num">
                                      <p:cBhvr>
                                        <p:cTn id="621" dur="332" tmFilter="0, 0; 0.125,0.2665; 0.25,0.4; 0.375,0.465; 0.5,0.5;  0.625,0.535; 0.75,0.6; 0.875,0.7335; 1,1">
                                          <p:stCondLst>
                                            <p:cond delay="1324"/>
                                          </p:stCondLst>
                                        </p:cTn>
                                        <p:tgtEl>
                                          <p:spTgt spid="87"/>
                                        </p:tgtEl>
                                        <p:attrNameLst>
                                          <p:attrName>ppt_y</p:attrName>
                                        </p:attrNameLst>
                                      </p:cBhvr>
                                      <p:tavLst>
                                        <p:tav tm="0" fmla="#ppt_y-sin(pi*$)/27">
                                          <p:val>
                                            <p:fltVal val="0"/>
                                          </p:val>
                                        </p:tav>
                                        <p:tav tm="100000">
                                          <p:val>
                                            <p:fltVal val="1"/>
                                          </p:val>
                                        </p:tav>
                                      </p:tavLst>
                                    </p:anim>
                                    <p:anim calcmode="lin" valueType="num">
                                      <p:cBhvr>
                                        <p:cTn id="622" dur="164" tmFilter="0, 0; 0.125,0.2665; 0.25,0.4; 0.375,0.465; 0.5,0.5;  0.625,0.535; 0.75,0.6; 0.875,0.7335; 1,1">
                                          <p:stCondLst>
                                            <p:cond delay="1656"/>
                                          </p:stCondLst>
                                        </p:cTn>
                                        <p:tgtEl>
                                          <p:spTgt spid="87"/>
                                        </p:tgtEl>
                                        <p:attrNameLst>
                                          <p:attrName>ppt_y</p:attrName>
                                        </p:attrNameLst>
                                      </p:cBhvr>
                                      <p:tavLst>
                                        <p:tav tm="0" fmla="#ppt_y-sin(pi*$)/81">
                                          <p:val>
                                            <p:fltVal val="0"/>
                                          </p:val>
                                        </p:tav>
                                        <p:tav tm="100000">
                                          <p:val>
                                            <p:fltVal val="1"/>
                                          </p:val>
                                        </p:tav>
                                      </p:tavLst>
                                    </p:anim>
                                    <p:animScale>
                                      <p:cBhvr>
                                        <p:cTn id="623" dur="26">
                                          <p:stCondLst>
                                            <p:cond delay="650"/>
                                          </p:stCondLst>
                                        </p:cTn>
                                        <p:tgtEl>
                                          <p:spTgt spid="87"/>
                                        </p:tgtEl>
                                      </p:cBhvr>
                                      <p:to x="100000" y="60000"/>
                                    </p:animScale>
                                    <p:animScale>
                                      <p:cBhvr>
                                        <p:cTn id="624" dur="166" decel="50000">
                                          <p:stCondLst>
                                            <p:cond delay="676"/>
                                          </p:stCondLst>
                                        </p:cTn>
                                        <p:tgtEl>
                                          <p:spTgt spid="87"/>
                                        </p:tgtEl>
                                      </p:cBhvr>
                                      <p:to x="100000" y="100000"/>
                                    </p:animScale>
                                    <p:animScale>
                                      <p:cBhvr>
                                        <p:cTn id="625" dur="26">
                                          <p:stCondLst>
                                            <p:cond delay="1312"/>
                                          </p:stCondLst>
                                        </p:cTn>
                                        <p:tgtEl>
                                          <p:spTgt spid="87"/>
                                        </p:tgtEl>
                                      </p:cBhvr>
                                      <p:to x="100000" y="80000"/>
                                    </p:animScale>
                                    <p:animScale>
                                      <p:cBhvr>
                                        <p:cTn id="626" dur="166" decel="50000">
                                          <p:stCondLst>
                                            <p:cond delay="1338"/>
                                          </p:stCondLst>
                                        </p:cTn>
                                        <p:tgtEl>
                                          <p:spTgt spid="87"/>
                                        </p:tgtEl>
                                      </p:cBhvr>
                                      <p:to x="100000" y="100000"/>
                                    </p:animScale>
                                    <p:animScale>
                                      <p:cBhvr>
                                        <p:cTn id="627" dur="26">
                                          <p:stCondLst>
                                            <p:cond delay="1642"/>
                                          </p:stCondLst>
                                        </p:cTn>
                                        <p:tgtEl>
                                          <p:spTgt spid="87"/>
                                        </p:tgtEl>
                                      </p:cBhvr>
                                      <p:to x="100000" y="90000"/>
                                    </p:animScale>
                                    <p:animScale>
                                      <p:cBhvr>
                                        <p:cTn id="628" dur="166" decel="50000">
                                          <p:stCondLst>
                                            <p:cond delay="1668"/>
                                          </p:stCondLst>
                                        </p:cTn>
                                        <p:tgtEl>
                                          <p:spTgt spid="87"/>
                                        </p:tgtEl>
                                      </p:cBhvr>
                                      <p:to x="100000" y="100000"/>
                                    </p:animScale>
                                    <p:animScale>
                                      <p:cBhvr>
                                        <p:cTn id="629" dur="26">
                                          <p:stCondLst>
                                            <p:cond delay="1808"/>
                                          </p:stCondLst>
                                        </p:cTn>
                                        <p:tgtEl>
                                          <p:spTgt spid="87"/>
                                        </p:tgtEl>
                                      </p:cBhvr>
                                      <p:to x="100000" y="95000"/>
                                    </p:animScale>
                                    <p:animScale>
                                      <p:cBhvr>
                                        <p:cTn id="630" dur="166" decel="50000">
                                          <p:stCondLst>
                                            <p:cond delay="1834"/>
                                          </p:stCondLst>
                                        </p:cTn>
                                        <p:tgtEl>
                                          <p:spTgt spid="87"/>
                                        </p:tgtEl>
                                      </p:cBhvr>
                                      <p:to x="100000" y="100000"/>
                                    </p:animScale>
                                  </p:childTnLst>
                                </p:cTn>
                              </p:par>
                              <p:par>
                                <p:cTn id="631" presetID="26" presetClass="entr" presetSubtype="0" fill="hold" grpId="0" nodeType="withEffect">
                                  <p:stCondLst>
                                    <p:cond delay="750"/>
                                  </p:stCondLst>
                                  <p:childTnLst>
                                    <p:set>
                                      <p:cBhvr>
                                        <p:cTn id="632" dur="1" fill="hold">
                                          <p:stCondLst>
                                            <p:cond delay="0"/>
                                          </p:stCondLst>
                                        </p:cTn>
                                        <p:tgtEl>
                                          <p:spTgt spid="91"/>
                                        </p:tgtEl>
                                        <p:attrNameLst>
                                          <p:attrName>style.visibility</p:attrName>
                                        </p:attrNameLst>
                                      </p:cBhvr>
                                      <p:to>
                                        <p:strVal val="visible"/>
                                      </p:to>
                                    </p:set>
                                    <p:animEffect transition="in" filter="wipe(down)">
                                      <p:cBhvr>
                                        <p:cTn id="633" dur="580">
                                          <p:stCondLst>
                                            <p:cond delay="0"/>
                                          </p:stCondLst>
                                        </p:cTn>
                                        <p:tgtEl>
                                          <p:spTgt spid="91"/>
                                        </p:tgtEl>
                                      </p:cBhvr>
                                    </p:animEffect>
                                    <p:anim calcmode="lin" valueType="num">
                                      <p:cBhvr>
                                        <p:cTn id="634" dur="1822" tmFilter="0,0; 0.14,0.36; 0.43,0.73; 0.71,0.91; 1.0,1.0">
                                          <p:stCondLst>
                                            <p:cond delay="0"/>
                                          </p:stCondLst>
                                        </p:cTn>
                                        <p:tgtEl>
                                          <p:spTgt spid="91"/>
                                        </p:tgtEl>
                                        <p:attrNameLst>
                                          <p:attrName>ppt_x</p:attrName>
                                        </p:attrNameLst>
                                      </p:cBhvr>
                                      <p:tavLst>
                                        <p:tav tm="0">
                                          <p:val>
                                            <p:strVal val="#ppt_x-0.25"/>
                                          </p:val>
                                        </p:tav>
                                        <p:tav tm="100000">
                                          <p:val>
                                            <p:strVal val="#ppt_x"/>
                                          </p:val>
                                        </p:tav>
                                      </p:tavLst>
                                    </p:anim>
                                    <p:anim calcmode="lin" valueType="num">
                                      <p:cBhvr>
                                        <p:cTn id="635" dur="664" tmFilter="0.0,0.0; 0.25,0.07; 0.50,0.2; 0.75,0.467; 1.0,1.0">
                                          <p:stCondLst>
                                            <p:cond delay="0"/>
                                          </p:stCondLst>
                                        </p:cTn>
                                        <p:tgtEl>
                                          <p:spTgt spid="91"/>
                                        </p:tgtEl>
                                        <p:attrNameLst>
                                          <p:attrName>ppt_y</p:attrName>
                                        </p:attrNameLst>
                                      </p:cBhvr>
                                      <p:tavLst>
                                        <p:tav tm="0" fmla="#ppt_y-sin(pi*$)/3">
                                          <p:val>
                                            <p:fltVal val="0.5"/>
                                          </p:val>
                                        </p:tav>
                                        <p:tav tm="100000">
                                          <p:val>
                                            <p:fltVal val="1"/>
                                          </p:val>
                                        </p:tav>
                                      </p:tavLst>
                                    </p:anim>
                                    <p:anim calcmode="lin" valueType="num">
                                      <p:cBhvr>
                                        <p:cTn id="636" dur="664" tmFilter="0, 0; 0.125,0.2665; 0.25,0.4; 0.375,0.465; 0.5,0.5;  0.625,0.535; 0.75,0.6; 0.875,0.7335; 1,1">
                                          <p:stCondLst>
                                            <p:cond delay="664"/>
                                          </p:stCondLst>
                                        </p:cTn>
                                        <p:tgtEl>
                                          <p:spTgt spid="91"/>
                                        </p:tgtEl>
                                        <p:attrNameLst>
                                          <p:attrName>ppt_y</p:attrName>
                                        </p:attrNameLst>
                                      </p:cBhvr>
                                      <p:tavLst>
                                        <p:tav tm="0" fmla="#ppt_y-sin(pi*$)/9">
                                          <p:val>
                                            <p:fltVal val="0"/>
                                          </p:val>
                                        </p:tav>
                                        <p:tav tm="100000">
                                          <p:val>
                                            <p:fltVal val="1"/>
                                          </p:val>
                                        </p:tav>
                                      </p:tavLst>
                                    </p:anim>
                                    <p:anim calcmode="lin" valueType="num">
                                      <p:cBhvr>
                                        <p:cTn id="637" dur="332" tmFilter="0, 0; 0.125,0.2665; 0.25,0.4; 0.375,0.465; 0.5,0.5;  0.625,0.535; 0.75,0.6; 0.875,0.7335; 1,1">
                                          <p:stCondLst>
                                            <p:cond delay="1324"/>
                                          </p:stCondLst>
                                        </p:cTn>
                                        <p:tgtEl>
                                          <p:spTgt spid="91"/>
                                        </p:tgtEl>
                                        <p:attrNameLst>
                                          <p:attrName>ppt_y</p:attrName>
                                        </p:attrNameLst>
                                      </p:cBhvr>
                                      <p:tavLst>
                                        <p:tav tm="0" fmla="#ppt_y-sin(pi*$)/27">
                                          <p:val>
                                            <p:fltVal val="0"/>
                                          </p:val>
                                        </p:tav>
                                        <p:tav tm="100000">
                                          <p:val>
                                            <p:fltVal val="1"/>
                                          </p:val>
                                        </p:tav>
                                      </p:tavLst>
                                    </p:anim>
                                    <p:anim calcmode="lin" valueType="num">
                                      <p:cBhvr>
                                        <p:cTn id="638" dur="164" tmFilter="0, 0; 0.125,0.2665; 0.25,0.4; 0.375,0.465; 0.5,0.5;  0.625,0.535; 0.75,0.6; 0.875,0.7335; 1,1">
                                          <p:stCondLst>
                                            <p:cond delay="1656"/>
                                          </p:stCondLst>
                                        </p:cTn>
                                        <p:tgtEl>
                                          <p:spTgt spid="91"/>
                                        </p:tgtEl>
                                        <p:attrNameLst>
                                          <p:attrName>ppt_y</p:attrName>
                                        </p:attrNameLst>
                                      </p:cBhvr>
                                      <p:tavLst>
                                        <p:tav tm="0" fmla="#ppt_y-sin(pi*$)/81">
                                          <p:val>
                                            <p:fltVal val="0"/>
                                          </p:val>
                                        </p:tav>
                                        <p:tav tm="100000">
                                          <p:val>
                                            <p:fltVal val="1"/>
                                          </p:val>
                                        </p:tav>
                                      </p:tavLst>
                                    </p:anim>
                                    <p:animScale>
                                      <p:cBhvr>
                                        <p:cTn id="639" dur="26">
                                          <p:stCondLst>
                                            <p:cond delay="650"/>
                                          </p:stCondLst>
                                        </p:cTn>
                                        <p:tgtEl>
                                          <p:spTgt spid="91"/>
                                        </p:tgtEl>
                                      </p:cBhvr>
                                      <p:to x="100000" y="60000"/>
                                    </p:animScale>
                                    <p:animScale>
                                      <p:cBhvr>
                                        <p:cTn id="640" dur="166" decel="50000">
                                          <p:stCondLst>
                                            <p:cond delay="676"/>
                                          </p:stCondLst>
                                        </p:cTn>
                                        <p:tgtEl>
                                          <p:spTgt spid="91"/>
                                        </p:tgtEl>
                                      </p:cBhvr>
                                      <p:to x="100000" y="100000"/>
                                    </p:animScale>
                                    <p:animScale>
                                      <p:cBhvr>
                                        <p:cTn id="641" dur="26">
                                          <p:stCondLst>
                                            <p:cond delay="1312"/>
                                          </p:stCondLst>
                                        </p:cTn>
                                        <p:tgtEl>
                                          <p:spTgt spid="91"/>
                                        </p:tgtEl>
                                      </p:cBhvr>
                                      <p:to x="100000" y="80000"/>
                                    </p:animScale>
                                    <p:animScale>
                                      <p:cBhvr>
                                        <p:cTn id="642" dur="166" decel="50000">
                                          <p:stCondLst>
                                            <p:cond delay="1338"/>
                                          </p:stCondLst>
                                        </p:cTn>
                                        <p:tgtEl>
                                          <p:spTgt spid="91"/>
                                        </p:tgtEl>
                                      </p:cBhvr>
                                      <p:to x="100000" y="100000"/>
                                    </p:animScale>
                                    <p:animScale>
                                      <p:cBhvr>
                                        <p:cTn id="643" dur="26">
                                          <p:stCondLst>
                                            <p:cond delay="1642"/>
                                          </p:stCondLst>
                                        </p:cTn>
                                        <p:tgtEl>
                                          <p:spTgt spid="91"/>
                                        </p:tgtEl>
                                      </p:cBhvr>
                                      <p:to x="100000" y="90000"/>
                                    </p:animScale>
                                    <p:animScale>
                                      <p:cBhvr>
                                        <p:cTn id="644" dur="166" decel="50000">
                                          <p:stCondLst>
                                            <p:cond delay="1668"/>
                                          </p:stCondLst>
                                        </p:cTn>
                                        <p:tgtEl>
                                          <p:spTgt spid="91"/>
                                        </p:tgtEl>
                                      </p:cBhvr>
                                      <p:to x="100000" y="100000"/>
                                    </p:animScale>
                                    <p:animScale>
                                      <p:cBhvr>
                                        <p:cTn id="645" dur="26">
                                          <p:stCondLst>
                                            <p:cond delay="1808"/>
                                          </p:stCondLst>
                                        </p:cTn>
                                        <p:tgtEl>
                                          <p:spTgt spid="91"/>
                                        </p:tgtEl>
                                      </p:cBhvr>
                                      <p:to x="100000" y="95000"/>
                                    </p:animScale>
                                    <p:animScale>
                                      <p:cBhvr>
                                        <p:cTn id="646" dur="166" decel="50000">
                                          <p:stCondLst>
                                            <p:cond delay="1834"/>
                                          </p:stCondLst>
                                        </p:cTn>
                                        <p:tgtEl>
                                          <p:spTgt spid="91"/>
                                        </p:tgtEl>
                                      </p:cBhvr>
                                      <p:to x="100000" y="100000"/>
                                    </p:animScale>
                                  </p:childTnLst>
                                </p:cTn>
                              </p:par>
                              <p:par>
                                <p:cTn id="647" presetID="26" presetClass="entr" presetSubtype="0" fill="hold" grpId="0" nodeType="withEffect">
                                  <p:stCondLst>
                                    <p:cond delay="1000"/>
                                  </p:stCondLst>
                                  <p:childTnLst>
                                    <p:set>
                                      <p:cBhvr>
                                        <p:cTn id="648" dur="1" fill="hold">
                                          <p:stCondLst>
                                            <p:cond delay="0"/>
                                          </p:stCondLst>
                                        </p:cTn>
                                        <p:tgtEl>
                                          <p:spTgt spid="83"/>
                                        </p:tgtEl>
                                        <p:attrNameLst>
                                          <p:attrName>style.visibility</p:attrName>
                                        </p:attrNameLst>
                                      </p:cBhvr>
                                      <p:to>
                                        <p:strVal val="visible"/>
                                      </p:to>
                                    </p:set>
                                    <p:animEffect transition="in" filter="wipe(down)">
                                      <p:cBhvr>
                                        <p:cTn id="649" dur="580">
                                          <p:stCondLst>
                                            <p:cond delay="0"/>
                                          </p:stCondLst>
                                        </p:cTn>
                                        <p:tgtEl>
                                          <p:spTgt spid="83"/>
                                        </p:tgtEl>
                                      </p:cBhvr>
                                    </p:animEffect>
                                    <p:anim calcmode="lin" valueType="num">
                                      <p:cBhvr>
                                        <p:cTn id="650" dur="1822" tmFilter="0,0; 0.14,0.36; 0.43,0.73; 0.71,0.91; 1.0,1.0">
                                          <p:stCondLst>
                                            <p:cond delay="0"/>
                                          </p:stCondLst>
                                        </p:cTn>
                                        <p:tgtEl>
                                          <p:spTgt spid="83"/>
                                        </p:tgtEl>
                                        <p:attrNameLst>
                                          <p:attrName>ppt_x</p:attrName>
                                        </p:attrNameLst>
                                      </p:cBhvr>
                                      <p:tavLst>
                                        <p:tav tm="0">
                                          <p:val>
                                            <p:strVal val="#ppt_x-0.25"/>
                                          </p:val>
                                        </p:tav>
                                        <p:tav tm="100000">
                                          <p:val>
                                            <p:strVal val="#ppt_x"/>
                                          </p:val>
                                        </p:tav>
                                      </p:tavLst>
                                    </p:anim>
                                    <p:anim calcmode="lin" valueType="num">
                                      <p:cBhvr>
                                        <p:cTn id="651" dur="664" tmFilter="0.0,0.0; 0.25,0.07; 0.50,0.2; 0.75,0.467; 1.0,1.0">
                                          <p:stCondLst>
                                            <p:cond delay="0"/>
                                          </p:stCondLst>
                                        </p:cTn>
                                        <p:tgtEl>
                                          <p:spTgt spid="83"/>
                                        </p:tgtEl>
                                        <p:attrNameLst>
                                          <p:attrName>ppt_y</p:attrName>
                                        </p:attrNameLst>
                                      </p:cBhvr>
                                      <p:tavLst>
                                        <p:tav tm="0" fmla="#ppt_y-sin(pi*$)/3">
                                          <p:val>
                                            <p:fltVal val="0.5"/>
                                          </p:val>
                                        </p:tav>
                                        <p:tav tm="100000">
                                          <p:val>
                                            <p:fltVal val="1"/>
                                          </p:val>
                                        </p:tav>
                                      </p:tavLst>
                                    </p:anim>
                                    <p:anim calcmode="lin" valueType="num">
                                      <p:cBhvr>
                                        <p:cTn id="652" dur="664" tmFilter="0, 0; 0.125,0.2665; 0.25,0.4; 0.375,0.465; 0.5,0.5;  0.625,0.535; 0.75,0.6; 0.875,0.7335; 1,1">
                                          <p:stCondLst>
                                            <p:cond delay="664"/>
                                          </p:stCondLst>
                                        </p:cTn>
                                        <p:tgtEl>
                                          <p:spTgt spid="83"/>
                                        </p:tgtEl>
                                        <p:attrNameLst>
                                          <p:attrName>ppt_y</p:attrName>
                                        </p:attrNameLst>
                                      </p:cBhvr>
                                      <p:tavLst>
                                        <p:tav tm="0" fmla="#ppt_y-sin(pi*$)/9">
                                          <p:val>
                                            <p:fltVal val="0"/>
                                          </p:val>
                                        </p:tav>
                                        <p:tav tm="100000">
                                          <p:val>
                                            <p:fltVal val="1"/>
                                          </p:val>
                                        </p:tav>
                                      </p:tavLst>
                                    </p:anim>
                                    <p:anim calcmode="lin" valueType="num">
                                      <p:cBhvr>
                                        <p:cTn id="653" dur="332" tmFilter="0, 0; 0.125,0.2665; 0.25,0.4; 0.375,0.465; 0.5,0.5;  0.625,0.535; 0.75,0.6; 0.875,0.7335; 1,1">
                                          <p:stCondLst>
                                            <p:cond delay="1324"/>
                                          </p:stCondLst>
                                        </p:cTn>
                                        <p:tgtEl>
                                          <p:spTgt spid="83"/>
                                        </p:tgtEl>
                                        <p:attrNameLst>
                                          <p:attrName>ppt_y</p:attrName>
                                        </p:attrNameLst>
                                      </p:cBhvr>
                                      <p:tavLst>
                                        <p:tav tm="0" fmla="#ppt_y-sin(pi*$)/27">
                                          <p:val>
                                            <p:fltVal val="0"/>
                                          </p:val>
                                        </p:tav>
                                        <p:tav tm="100000">
                                          <p:val>
                                            <p:fltVal val="1"/>
                                          </p:val>
                                        </p:tav>
                                      </p:tavLst>
                                    </p:anim>
                                    <p:anim calcmode="lin" valueType="num">
                                      <p:cBhvr>
                                        <p:cTn id="654" dur="164" tmFilter="0, 0; 0.125,0.2665; 0.25,0.4; 0.375,0.465; 0.5,0.5;  0.625,0.535; 0.75,0.6; 0.875,0.7335; 1,1">
                                          <p:stCondLst>
                                            <p:cond delay="1656"/>
                                          </p:stCondLst>
                                        </p:cTn>
                                        <p:tgtEl>
                                          <p:spTgt spid="83"/>
                                        </p:tgtEl>
                                        <p:attrNameLst>
                                          <p:attrName>ppt_y</p:attrName>
                                        </p:attrNameLst>
                                      </p:cBhvr>
                                      <p:tavLst>
                                        <p:tav tm="0" fmla="#ppt_y-sin(pi*$)/81">
                                          <p:val>
                                            <p:fltVal val="0"/>
                                          </p:val>
                                        </p:tav>
                                        <p:tav tm="100000">
                                          <p:val>
                                            <p:fltVal val="1"/>
                                          </p:val>
                                        </p:tav>
                                      </p:tavLst>
                                    </p:anim>
                                    <p:animScale>
                                      <p:cBhvr>
                                        <p:cTn id="655" dur="26">
                                          <p:stCondLst>
                                            <p:cond delay="650"/>
                                          </p:stCondLst>
                                        </p:cTn>
                                        <p:tgtEl>
                                          <p:spTgt spid="83"/>
                                        </p:tgtEl>
                                      </p:cBhvr>
                                      <p:to x="100000" y="60000"/>
                                    </p:animScale>
                                    <p:animScale>
                                      <p:cBhvr>
                                        <p:cTn id="656" dur="166" decel="50000">
                                          <p:stCondLst>
                                            <p:cond delay="676"/>
                                          </p:stCondLst>
                                        </p:cTn>
                                        <p:tgtEl>
                                          <p:spTgt spid="83"/>
                                        </p:tgtEl>
                                      </p:cBhvr>
                                      <p:to x="100000" y="100000"/>
                                    </p:animScale>
                                    <p:animScale>
                                      <p:cBhvr>
                                        <p:cTn id="657" dur="26">
                                          <p:stCondLst>
                                            <p:cond delay="1312"/>
                                          </p:stCondLst>
                                        </p:cTn>
                                        <p:tgtEl>
                                          <p:spTgt spid="83"/>
                                        </p:tgtEl>
                                      </p:cBhvr>
                                      <p:to x="100000" y="80000"/>
                                    </p:animScale>
                                    <p:animScale>
                                      <p:cBhvr>
                                        <p:cTn id="658" dur="166" decel="50000">
                                          <p:stCondLst>
                                            <p:cond delay="1338"/>
                                          </p:stCondLst>
                                        </p:cTn>
                                        <p:tgtEl>
                                          <p:spTgt spid="83"/>
                                        </p:tgtEl>
                                      </p:cBhvr>
                                      <p:to x="100000" y="100000"/>
                                    </p:animScale>
                                    <p:animScale>
                                      <p:cBhvr>
                                        <p:cTn id="659" dur="26">
                                          <p:stCondLst>
                                            <p:cond delay="1642"/>
                                          </p:stCondLst>
                                        </p:cTn>
                                        <p:tgtEl>
                                          <p:spTgt spid="83"/>
                                        </p:tgtEl>
                                      </p:cBhvr>
                                      <p:to x="100000" y="90000"/>
                                    </p:animScale>
                                    <p:animScale>
                                      <p:cBhvr>
                                        <p:cTn id="660" dur="166" decel="50000">
                                          <p:stCondLst>
                                            <p:cond delay="1668"/>
                                          </p:stCondLst>
                                        </p:cTn>
                                        <p:tgtEl>
                                          <p:spTgt spid="83"/>
                                        </p:tgtEl>
                                      </p:cBhvr>
                                      <p:to x="100000" y="100000"/>
                                    </p:animScale>
                                    <p:animScale>
                                      <p:cBhvr>
                                        <p:cTn id="661" dur="26">
                                          <p:stCondLst>
                                            <p:cond delay="1808"/>
                                          </p:stCondLst>
                                        </p:cTn>
                                        <p:tgtEl>
                                          <p:spTgt spid="83"/>
                                        </p:tgtEl>
                                      </p:cBhvr>
                                      <p:to x="100000" y="95000"/>
                                    </p:animScale>
                                    <p:animScale>
                                      <p:cBhvr>
                                        <p:cTn id="662" dur="166" decel="50000">
                                          <p:stCondLst>
                                            <p:cond delay="1834"/>
                                          </p:stCondLst>
                                        </p:cTn>
                                        <p:tgtEl>
                                          <p:spTgt spid="83"/>
                                        </p:tgtEl>
                                      </p:cBhvr>
                                      <p:to x="100000" y="100000"/>
                                    </p:animScale>
                                  </p:childTnLst>
                                </p:cTn>
                              </p:par>
                              <p:par>
                                <p:cTn id="663" presetID="26" presetClass="entr" presetSubtype="0" fill="hold" grpId="0" nodeType="withEffect">
                                  <p:stCondLst>
                                    <p:cond delay="1250"/>
                                  </p:stCondLst>
                                  <p:childTnLst>
                                    <p:set>
                                      <p:cBhvr>
                                        <p:cTn id="664" dur="1" fill="hold">
                                          <p:stCondLst>
                                            <p:cond delay="0"/>
                                          </p:stCondLst>
                                        </p:cTn>
                                        <p:tgtEl>
                                          <p:spTgt spid="96"/>
                                        </p:tgtEl>
                                        <p:attrNameLst>
                                          <p:attrName>style.visibility</p:attrName>
                                        </p:attrNameLst>
                                      </p:cBhvr>
                                      <p:to>
                                        <p:strVal val="visible"/>
                                      </p:to>
                                    </p:set>
                                    <p:animEffect transition="in" filter="wipe(down)">
                                      <p:cBhvr>
                                        <p:cTn id="665" dur="580">
                                          <p:stCondLst>
                                            <p:cond delay="0"/>
                                          </p:stCondLst>
                                        </p:cTn>
                                        <p:tgtEl>
                                          <p:spTgt spid="96"/>
                                        </p:tgtEl>
                                      </p:cBhvr>
                                    </p:animEffect>
                                    <p:anim calcmode="lin" valueType="num">
                                      <p:cBhvr>
                                        <p:cTn id="666" dur="1822" tmFilter="0,0; 0.14,0.36; 0.43,0.73; 0.71,0.91; 1.0,1.0">
                                          <p:stCondLst>
                                            <p:cond delay="0"/>
                                          </p:stCondLst>
                                        </p:cTn>
                                        <p:tgtEl>
                                          <p:spTgt spid="96"/>
                                        </p:tgtEl>
                                        <p:attrNameLst>
                                          <p:attrName>ppt_x</p:attrName>
                                        </p:attrNameLst>
                                      </p:cBhvr>
                                      <p:tavLst>
                                        <p:tav tm="0">
                                          <p:val>
                                            <p:strVal val="#ppt_x-0.25"/>
                                          </p:val>
                                        </p:tav>
                                        <p:tav tm="100000">
                                          <p:val>
                                            <p:strVal val="#ppt_x"/>
                                          </p:val>
                                        </p:tav>
                                      </p:tavLst>
                                    </p:anim>
                                    <p:anim calcmode="lin" valueType="num">
                                      <p:cBhvr>
                                        <p:cTn id="667" dur="664" tmFilter="0.0,0.0; 0.25,0.07; 0.50,0.2; 0.75,0.467; 1.0,1.0">
                                          <p:stCondLst>
                                            <p:cond delay="0"/>
                                          </p:stCondLst>
                                        </p:cTn>
                                        <p:tgtEl>
                                          <p:spTgt spid="96"/>
                                        </p:tgtEl>
                                        <p:attrNameLst>
                                          <p:attrName>ppt_y</p:attrName>
                                        </p:attrNameLst>
                                      </p:cBhvr>
                                      <p:tavLst>
                                        <p:tav tm="0" fmla="#ppt_y-sin(pi*$)/3">
                                          <p:val>
                                            <p:fltVal val="0.5"/>
                                          </p:val>
                                        </p:tav>
                                        <p:tav tm="100000">
                                          <p:val>
                                            <p:fltVal val="1"/>
                                          </p:val>
                                        </p:tav>
                                      </p:tavLst>
                                    </p:anim>
                                    <p:anim calcmode="lin" valueType="num">
                                      <p:cBhvr>
                                        <p:cTn id="668" dur="664" tmFilter="0, 0; 0.125,0.2665; 0.25,0.4; 0.375,0.465; 0.5,0.5;  0.625,0.535; 0.75,0.6; 0.875,0.7335; 1,1">
                                          <p:stCondLst>
                                            <p:cond delay="664"/>
                                          </p:stCondLst>
                                        </p:cTn>
                                        <p:tgtEl>
                                          <p:spTgt spid="96"/>
                                        </p:tgtEl>
                                        <p:attrNameLst>
                                          <p:attrName>ppt_y</p:attrName>
                                        </p:attrNameLst>
                                      </p:cBhvr>
                                      <p:tavLst>
                                        <p:tav tm="0" fmla="#ppt_y-sin(pi*$)/9">
                                          <p:val>
                                            <p:fltVal val="0"/>
                                          </p:val>
                                        </p:tav>
                                        <p:tav tm="100000">
                                          <p:val>
                                            <p:fltVal val="1"/>
                                          </p:val>
                                        </p:tav>
                                      </p:tavLst>
                                    </p:anim>
                                    <p:anim calcmode="lin" valueType="num">
                                      <p:cBhvr>
                                        <p:cTn id="669" dur="332" tmFilter="0, 0; 0.125,0.2665; 0.25,0.4; 0.375,0.465; 0.5,0.5;  0.625,0.535; 0.75,0.6; 0.875,0.7335; 1,1">
                                          <p:stCondLst>
                                            <p:cond delay="1324"/>
                                          </p:stCondLst>
                                        </p:cTn>
                                        <p:tgtEl>
                                          <p:spTgt spid="96"/>
                                        </p:tgtEl>
                                        <p:attrNameLst>
                                          <p:attrName>ppt_y</p:attrName>
                                        </p:attrNameLst>
                                      </p:cBhvr>
                                      <p:tavLst>
                                        <p:tav tm="0" fmla="#ppt_y-sin(pi*$)/27">
                                          <p:val>
                                            <p:fltVal val="0"/>
                                          </p:val>
                                        </p:tav>
                                        <p:tav tm="100000">
                                          <p:val>
                                            <p:fltVal val="1"/>
                                          </p:val>
                                        </p:tav>
                                      </p:tavLst>
                                    </p:anim>
                                    <p:anim calcmode="lin" valueType="num">
                                      <p:cBhvr>
                                        <p:cTn id="670" dur="164" tmFilter="0, 0; 0.125,0.2665; 0.25,0.4; 0.375,0.465; 0.5,0.5;  0.625,0.535; 0.75,0.6; 0.875,0.7335; 1,1">
                                          <p:stCondLst>
                                            <p:cond delay="1656"/>
                                          </p:stCondLst>
                                        </p:cTn>
                                        <p:tgtEl>
                                          <p:spTgt spid="96"/>
                                        </p:tgtEl>
                                        <p:attrNameLst>
                                          <p:attrName>ppt_y</p:attrName>
                                        </p:attrNameLst>
                                      </p:cBhvr>
                                      <p:tavLst>
                                        <p:tav tm="0" fmla="#ppt_y-sin(pi*$)/81">
                                          <p:val>
                                            <p:fltVal val="0"/>
                                          </p:val>
                                        </p:tav>
                                        <p:tav tm="100000">
                                          <p:val>
                                            <p:fltVal val="1"/>
                                          </p:val>
                                        </p:tav>
                                      </p:tavLst>
                                    </p:anim>
                                    <p:animScale>
                                      <p:cBhvr>
                                        <p:cTn id="671" dur="26">
                                          <p:stCondLst>
                                            <p:cond delay="650"/>
                                          </p:stCondLst>
                                        </p:cTn>
                                        <p:tgtEl>
                                          <p:spTgt spid="96"/>
                                        </p:tgtEl>
                                      </p:cBhvr>
                                      <p:to x="100000" y="60000"/>
                                    </p:animScale>
                                    <p:animScale>
                                      <p:cBhvr>
                                        <p:cTn id="672" dur="166" decel="50000">
                                          <p:stCondLst>
                                            <p:cond delay="676"/>
                                          </p:stCondLst>
                                        </p:cTn>
                                        <p:tgtEl>
                                          <p:spTgt spid="96"/>
                                        </p:tgtEl>
                                      </p:cBhvr>
                                      <p:to x="100000" y="100000"/>
                                    </p:animScale>
                                    <p:animScale>
                                      <p:cBhvr>
                                        <p:cTn id="673" dur="26">
                                          <p:stCondLst>
                                            <p:cond delay="1312"/>
                                          </p:stCondLst>
                                        </p:cTn>
                                        <p:tgtEl>
                                          <p:spTgt spid="96"/>
                                        </p:tgtEl>
                                      </p:cBhvr>
                                      <p:to x="100000" y="80000"/>
                                    </p:animScale>
                                    <p:animScale>
                                      <p:cBhvr>
                                        <p:cTn id="674" dur="166" decel="50000">
                                          <p:stCondLst>
                                            <p:cond delay="1338"/>
                                          </p:stCondLst>
                                        </p:cTn>
                                        <p:tgtEl>
                                          <p:spTgt spid="96"/>
                                        </p:tgtEl>
                                      </p:cBhvr>
                                      <p:to x="100000" y="100000"/>
                                    </p:animScale>
                                    <p:animScale>
                                      <p:cBhvr>
                                        <p:cTn id="675" dur="26">
                                          <p:stCondLst>
                                            <p:cond delay="1642"/>
                                          </p:stCondLst>
                                        </p:cTn>
                                        <p:tgtEl>
                                          <p:spTgt spid="96"/>
                                        </p:tgtEl>
                                      </p:cBhvr>
                                      <p:to x="100000" y="90000"/>
                                    </p:animScale>
                                    <p:animScale>
                                      <p:cBhvr>
                                        <p:cTn id="676" dur="166" decel="50000">
                                          <p:stCondLst>
                                            <p:cond delay="1668"/>
                                          </p:stCondLst>
                                        </p:cTn>
                                        <p:tgtEl>
                                          <p:spTgt spid="96"/>
                                        </p:tgtEl>
                                      </p:cBhvr>
                                      <p:to x="100000" y="100000"/>
                                    </p:animScale>
                                    <p:animScale>
                                      <p:cBhvr>
                                        <p:cTn id="677" dur="26">
                                          <p:stCondLst>
                                            <p:cond delay="1808"/>
                                          </p:stCondLst>
                                        </p:cTn>
                                        <p:tgtEl>
                                          <p:spTgt spid="96"/>
                                        </p:tgtEl>
                                      </p:cBhvr>
                                      <p:to x="100000" y="95000"/>
                                    </p:animScale>
                                    <p:animScale>
                                      <p:cBhvr>
                                        <p:cTn id="678" dur="166" decel="50000">
                                          <p:stCondLst>
                                            <p:cond delay="1834"/>
                                          </p:stCondLst>
                                        </p:cTn>
                                        <p:tgtEl>
                                          <p:spTgt spid="96"/>
                                        </p:tgtEl>
                                      </p:cBhvr>
                                      <p:to x="100000" y="100000"/>
                                    </p:animScale>
                                  </p:childTnLst>
                                </p:cTn>
                              </p:par>
                              <p:par>
                                <p:cTn id="679" presetID="26" presetClass="entr" presetSubtype="0" fill="hold" grpId="0" nodeType="withEffect">
                                  <p:stCondLst>
                                    <p:cond delay="1500"/>
                                  </p:stCondLst>
                                  <p:childTnLst>
                                    <p:set>
                                      <p:cBhvr>
                                        <p:cTn id="680" dur="1" fill="hold">
                                          <p:stCondLst>
                                            <p:cond delay="0"/>
                                          </p:stCondLst>
                                        </p:cTn>
                                        <p:tgtEl>
                                          <p:spTgt spid="88"/>
                                        </p:tgtEl>
                                        <p:attrNameLst>
                                          <p:attrName>style.visibility</p:attrName>
                                        </p:attrNameLst>
                                      </p:cBhvr>
                                      <p:to>
                                        <p:strVal val="visible"/>
                                      </p:to>
                                    </p:set>
                                    <p:animEffect transition="in" filter="wipe(down)">
                                      <p:cBhvr>
                                        <p:cTn id="681" dur="580">
                                          <p:stCondLst>
                                            <p:cond delay="0"/>
                                          </p:stCondLst>
                                        </p:cTn>
                                        <p:tgtEl>
                                          <p:spTgt spid="88"/>
                                        </p:tgtEl>
                                      </p:cBhvr>
                                    </p:animEffect>
                                    <p:anim calcmode="lin" valueType="num">
                                      <p:cBhvr>
                                        <p:cTn id="682" dur="1822" tmFilter="0,0; 0.14,0.36; 0.43,0.73; 0.71,0.91; 1.0,1.0">
                                          <p:stCondLst>
                                            <p:cond delay="0"/>
                                          </p:stCondLst>
                                        </p:cTn>
                                        <p:tgtEl>
                                          <p:spTgt spid="88"/>
                                        </p:tgtEl>
                                        <p:attrNameLst>
                                          <p:attrName>ppt_x</p:attrName>
                                        </p:attrNameLst>
                                      </p:cBhvr>
                                      <p:tavLst>
                                        <p:tav tm="0">
                                          <p:val>
                                            <p:strVal val="#ppt_x-0.25"/>
                                          </p:val>
                                        </p:tav>
                                        <p:tav tm="100000">
                                          <p:val>
                                            <p:strVal val="#ppt_x"/>
                                          </p:val>
                                        </p:tav>
                                      </p:tavLst>
                                    </p:anim>
                                    <p:anim calcmode="lin" valueType="num">
                                      <p:cBhvr>
                                        <p:cTn id="683" dur="664" tmFilter="0.0,0.0; 0.25,0.07; 0.50,0.2; 0.75,0.467; 1.0,1.0">
                                          <p:stCondLst>
                                            <p:cond delay="0"/>
                                          </p:stCondLst>
                                        </p:cTn>
                                        <p:tgtEl>
                                          <p:spTgt spid="88"/>
                                        </p:tgtEl>
                                        <p:attrNameLst>
                                          <p:attrName>ppt_y</p:attrName>
                                        </p:attrNameLst>
                                      </p:cBhvr>
                                      <p:tavLst>
                                        <p:tav tm="0" fmla="#ppt_y-sin(pi*$)/3">
                                          <p:val>
                                            <p:fltVal val="0.5"/>
                                          </p:val>
                                        </p:tav>
                                        <p:tav tm="100000">
                                          <p:val>
                                            <p:fltVal val="1"/>
                                          </p:val>
                                        </p:tav>
                                      </p:tavLst>
                                    </p:anim>
                                    <p:anim calcmode="lin" valueType="num">
                                      <p:cBhvr>
                                        <p:cTn id="684" dur="664" tmFilter="0, 0; 0.125,0.2665; 0.25,0.4; 0.375,0.465; 0.5,0.5;  0.625,0.535; 0.75,0.6; 0.875,0.7335; 1,1">
                                          <p:stCondLst>
                                            <p:cond delay="664"/>
                                          </p:stCondLst>
                                        </p:cTn>
                                        <p:tgtEl>
                                          <p:spTgt spid="88"/>
                                        </p:tgtEl>
                                        <p:attrNameLst>
                                          <p:attrName>ppt_y</p:attrName>
                                        </p:attrNameLst>
                                      </p:cBhvr>
                                      <p:tavLst>
                                        <p:tav tm="0" fmla="#ppt_y-sin(pi*$)/9">
                                          <p:val>
                                            <p:fltVal val="0"/>
                                          </p:val>
                                        </p:tav>
                                        <p:tav tm="100000">
                                          <p:val>
                                            <p:fltVal val="1"/>
                                          </p:val>
                                        </p:tav>
                                      </p:tavLst>
                                    </p:anim>
                                    <p:anim calcmode="lin" valueType="num">
                                      <p:cBhvr>
                                        <p:cTn id="685" dur="332" tmFilter="0, 0; 0.125,0.2665; 0.25,0.4; 0.375,0.465; 0.5,0.5;  0.625,0.535; 0.75,0.6; 0.875,0.7335; 1,1">
                                          <p:stCondLst>
                                            <p:cond delay="1324"/>
                                          </p:stCondLst>
                                        </p:cTn>
                                        <p:tgtEl>
                                          <p:spTgt spid="88"/>
                                        </p:tgtEl>
                                        <p:attrNameLst>
                                          <p:attrName>ppt_y</p:attrName>
                                        </p:attrNameLst>
                                      </p:cBhvr>
                                      <p:tavLst>
                                        <p:tav tm="0" fmla="#ppt_y-sin(pi*$)/27">
                                          <p:val>
                                            <p:fltVal val="0"/>
                                          </p:val>
                                        </p:tav>
                                        <p:tav tm="100000">
                                          <p:val>
                                            <p:fltVal val="1"/>
                                          </p:val>
                                        </p:tav>
                                      </p:tavLst>
                                    </p:anim>
                                    <p:anim calcmode="lin" valueType="num">
                                      <p:cBhvr>
                                        <p:cTn id="686" dur="164" tmFilter="0, 0; 0.125,0.2665; 0.25,0.4; 0.375,0.465; 0.5,0.5;  0.625,0.535; 0.75,0.6; 0.875,0.7335; 1,1">
                                          <p:stCondLst>
                                            <p:cond delay="1656"/>
                                          </p:stCondLst>
                                        </p:cTn>
                                        <p:tgtEl>
                                          <p:spTgt spid="88"/>
                                        </p:tgtEl>
                                        <p:attrNameLst>
                                          <p:attrName>ppt_y</p:attrName>
                                        </p:attrNameLst>
                                      </p:cBhvr>
                                      <p:tavLst>
                                        <p:tav tm="0" fmla="#ppt_y-sin(pi*$)/81">
                                          <p:val>
                                            <p:fltVal val="0"/>
                                          </p:val>
                                        </p:tav>
                                        <p:tav tm="100000">
                                          <p:val>
                                            <p:fltVal val="1"/>
                                          </p:val>
                                        </p:tav>
                                      </p:tavLst>
                                    </p:anim>
                                    <p:animScale>
                                      <p:cBhvr>
                                        <p:cTn id="687" dur="26">
                                          <p:stCondLst>
                                            <p:cond delay="650"/>
                                          </p:stCondLst>
                                        </p:cTn>
                                        <p:tgtEl>
                                          <p:spTgt spid="88"/>
                                        </p:tgtEl>
                                      </p:cBhvr>
                                      <p:to x="100000" y="60000"/>
                                    </p:animScale>
                                    <p:animScale>
                                      <p:cBhvr>
                                        <p:cTn id="688" dur="166" decel="50000">
                                          <p:stCondLst>
                                            <p:cond delay="676"/>
                                          </p:stCondLst>
                                        </p:cTn>
                                        <p:tgtEl>
                                          <p:spTgt spid="88"/>
                                        </p:tgtEl>
                                      </p:cBhvr>
                                      <p:to x="100000" y="100000"/>
                                    </p:animScale>
                                    <p:animScale>
                                      <p:cBhvr>
                                        <p:cTn id="689" dur="26">
                                          <p:stCondLst>
                                            <p:cond delay="1312"/>
                                          </p:stCondLst>
                                        </p:cTn>
                                        <p:tgtEl>
                                          <p:spTgt spid="88"/>
                                        </p:tgtEl>
                                      </p:cBhvr>
                                      <p:to x="100000" y="80000"/>
                                    </p:animScale>
                                    <p:animScale>
                                      <p:cBhvr>
                                        <p:cTn id="690" dur="166" decel="50000">
                                          <p:stCondLst>
                                            <p:cond delay="1338"/>
                                          </p:stCondLst>
                                        </p:cTn>
                                        <p:tgtEl>
                                          <p:spTgt spid="88"/>
                                        </p:tgtEl>
                                      </p:cBhvr>
                                      <p:to x="100000" y="100000"/>
                                    </p:animScale>
                                    <p:animScale>
                                      <p:cBhvr>
                                        <p:cTn id="691" dur="26">
                                          <p:stCondLst>
                                            <p:cond delay="1642"/>
                                          </p:stCondLst>
                                        </p:cTn>
                                        <p:tgtEl>
                                          <p:spTgt spid="88"/>
                                        </p:tgtEl>
                                      </p:cBhvr>
                                      <p:to x="100000" y="90000"/>
                                    </p:animScale>
                                    <p:animScale>
                                      <p:cBhvr>
                                        <p:cTn id="692" dur="166" decel="50000">
                                          <p:stCondLst>
                                            <p:cond delay="1668"/>
                                          </p:stCondLst>
                                        </p:cTn>
                                        <p:tgtEl>
                                          <p:spTgt spid="88"/>
                                        </p:tgtEl>
                                      </p:cBhvr>
                                      <p:to x="100000" y="100000"/>
                                    </p:animScale>
                                    <p:animScale>
                                      <p:cBhvr>
                                        <p:cTn id="693" dur="26">
                                          <p:stCondLst>
                                            <p:cond delay="1808"/>
                                          </p:stCondLst>
                                        </p:cTn>
                                        <p:tgtEl>
                                          <p:spTgt spid="88"/>
                                        </p:tgtEl>
                                      </p:cBhvr>
                                      <p:to x="100000" y="95000"/>
                                    </p:animScale>
                                    <p:animScale>
                                      <p:cBhvr>
                                        <p:cTn id="694" dur="166" decel="50000">
                                          <p:stCondLst>
                                            <p:cond delay="1834"/>
                                          </p:stCondLst>
                                        </p:cTn>
                                        <p:tgtEl>
                                          <p:spTgt spid="88"/>
                                        </p:tgtEl>
                                      </p:cBhvr>
                                      <p:to x="100000" y="100000"/>
                                    </p:animScale>
                                  </p:childTnLst>
                                </p:cTn>
                              </p:par>
                              <p:par>
                                <p:cTn id="695" presetID="26" presetClass="entr" presetSubtype="0" fill="hold" grpId="0" nodeType="withEffect">
                                  <p:stCondLst>
                                    <p:cond delay="1500"/>
                                  </p:stCondLst>
                                  <p:childTnLst>
                                    <p:set>
                                      <p:cBhvr>
                                        <p:cTn id="696" dur="1" fill="hold">
                                          <p:stCondLst>
                                            <p:cond delay="0"/>
                                          </p:stCondLst>
                                        </p:cTn>
                                        <p:tgtEl>
                                          <p:spTgt spid="92"/>
                                        </p:tgtEl>
                                        <p:attrNameLst>
                                          <p:attrName>style.visibility</p:attrName>
                                        </p:attrNameLst>
                                      </p:cBhvr>
                                      <p:to>
                                        <p:strVal val="visible"/>
                                      </p:to>
                                    </p:set>
                                    <p:animEffect transition="in" filter="wipe(down)">
                                      <p:cBhvr>
                                        <p:cTn id="697" dur="580">
                                          <p:stCondLst>
                                            <p:cond delay="0"/>
                                          </p:stCondLst>
                                        </p:cTn>
                                        <p:tgtEl>
                                          <p:spTgt spid="92"/>
                                        </p:tgtEl>
                                      </p:cBhvr>
                                    </p:animEffect>
                                    <p:anim calcmode="lin" valueType="num">
                                      <p:cBhvr>
                                        <p:cTn id="698" dur="1822" tmFilter="0,0; 0.14,0.36; 0.43,0.73; 0.71,0.91; 1.0,1.0">
                                          <p:stCondLst>
                                            <p:cond delay="0"/>
                                          </p:stCondLst>
                                        </p:cTn>
                                        <p:tgtEl>
                                          <p:spTgt spid="92"/>
                                        </p:tgtEl>
                                        <p:attrNameLst>
                                          <p:attrName>ppt_x</p:attrName>
                                        </p:attrNameLst>
                                      </p:cBhvr>
                                      <p:tavLst>
                                        <p:tav tm="0">
                                          <p:val>
                                            <p:strVal val="#ppt_x-0.25"/>
                                          </p:val>
                                        </p:tav>
                                        <p:tav tm="100000">
                                          <p:val>
                                            <p:strVal val="#ppt_x"/>
                                          </p:val>
                                        </p:tav>
                                      </p:tavLst>
                                    </p:anim>
                                    <p:anim calcmode="lin" valueType="num">
                                      <p:cBhvr>
                                        <p:cTn id="699" dur="664" tmFilter="0.0,0.0; 0.25,0.07; 0.50,0.2; 0.75,0.467; 1.0,1.0">
                                          <p:stCondLst>
                                            <p:cond delay="0"/>
                                          </p:stCondLst>
                                        </p:cTn>
                                        <p:tgtEl>
                                          <p:spTgt spid="92"/>
                                        </p:tgtEl>
                                        <p:attrNameLst>
                                          <p:attrName>ppt_y</p:attrName>
                                        </p:attrNameLst>
                                      </p:cBhvr>
                                      <p:tavLst>
                                        <p:tav tm="0" fmla="#ppt_y-sin(pi*$)/3">
                                          <p:val>
                                            <p:fltVal val="0.5"/>
                                          </p:val>
                                        </p:tav>
                                        <p:tav tm="100000">
                                          <p:val>
                                            <p:fltVal val="1"/>
                                          </p:val>
                                        </p:tav>
                                      </p:tavLst>
                                    </p:anim>
                                    <p:anim calcmode="lin" valueType="num">
                                      <p:cBhvr>
                                        <p:cTn id="700" dur="664" tmFilter="0, 0; 0.125,0.2665; 0.25,0.4; 0.375,0.465; 0.5,0.5;  0.625,0.535; 0.75,0.6; 0.875,0.7335; 1,1">
                                          <p:stCondLst>
                                            <p:cond delay="664"/>
                                          </p:stCondLst>
                                        </p:cTn>
                                        <p:tgtEl>
                                          <p:spTgt spid="92"/>
                                        </p:tgtEl>
                                        <p:attrNameLst>
                                          <p:attrName>ppt_y</p:attrName>
                                        </p:attrNameLst>
                                      </p:cBhvr>
                                      <p:tavLst>
                                        <p:tav tm="0" fmla="#ppt_y-sin(pi*$)/9">
                                          <p:val>
                                            <p:fltVal val="0"/>
                                          </p:val>
                                        </p:tav>
                                        <p:tav tm="100000">
                                          <p:val>
                                            <p:fltVal val="1"/>
                                          </p:val>
                                        </p:tav>
                                      </p:tavLst>
                                    </p:anim>
                                    <p:anim calcmode="lin" valueType="num">
                                      <p:cBhvr>
                                        <p:cTn id="701" dur="332" tmFilter="0, 0; 0.125,0.2665; 0.25,0.4; 0.375,0.465; 0.5,0.5;  0.625,0.535; 0.75,0.6; 0.875,0.7335; 1,1">
                                          <p:stCondLst>
                                            <p:cond delay="1324"/>
                                          </p:stCondLst>
                                        </p:cTn>
                                        <p:tgtEl>
                                          <p:spTgt spid="92"/>
                                        </p:tgtEl>
                                        <p:attrNameLst>
                                          <p:attrName>ppt_y</p:attrName>
                                        </p:attrNameLst>
                                      </p:cBhvr>
                                      <p:tavLst>
                                        <p:tav tm="0" fmla="#ppt_y-sin(pi*$)/27">
                                          <p:val>
                                            <p:fltVal val="0"/>
                                          </p:val>
                                        </p:tav>
                                        <p:tav tm="100000">
                                          <p:val>
                                            <p:fltVal val="1"/>
                                          </p:val>
                                        </p:tav>
                                      </p:tavLst>
                                    </p:anim>
                                    <p:anim calcmode="lin" valueType="num">
                                      <p:cBhvr>
                                        <p:cTn id="702" dur="164" tmFilter="0, 0; 0.125,0.2665; 0.25,0.4; 0.375,0.465; 0.5,0.5;  0.625,0.535; 0.75,0.6; 0.875,0.7335; 1,1">
                                          <p:stCondLst>
                                            <p:cond delay="1656"/>
                                          </p:stCondLst>
                                        </p:cTn>
                                        <p:tgtEl>
                                          <p:spTgt spid="92"/>
                                        </p:tgtEl>
                                        <p:attrNameLst>
                                          <p:attrName>ppt_y</p:attrName>
                                        </p:attrNameLst>
                                      </p:cBhvr>
                                      <p:tavLst>
                                        <p:tav tm="0" fmla="#ppt_y-sin(pi*$)/81">
                                          <p:val>
                                            <p:fltVal val="0"/>
                                          </p:val>
                                        </p:tav>
                                        <p:tav tm="100000">
                                          <p:val>
                                            <p:fltVal val="1"/>
                                          </p:val>
                                        </p:tav>
                                      </p:tavLst>
                                    </p:anim>
                                    <p:animScale>
                                      <p:cBhvr>
                                        <p:cTn id="703" dur="26">
                                          <p:stCondLst>
                                            <p:cond delay="650"/>
                                          </p:stCondLst>
                                        </p:cTn>
                                        <p:tgtEl>
                                          <p:spTgt spid="92"/>
                                        </p:tgtEl>
                                      </p:cBhvr>
                                      <p:to x="100000" y="60000"/>
                                    </p:animScale>
                                    <p:animScale>
                                      <p:cBhvr>
                                        <p:cTn id="704" dur="166" decel="50000">
                                          <p:stCondLst>
                                            <p:cond delay="676"/>
                                          </p:stCondLst>
                                        </p:cTn>
                                        <p:tgtEl>
                                          <p:spTgt spid="92"/>
                                        </p:tgtEl>
                                      </p:cBhvr>
                                      <p:to x="100000" y="100000"/>
                                    </p:animScale>
                                    <p:animScale>
                                      <p:cBhvr>
                                        <p:cTn id="705" dur="26">
                                          <p:stCondLst>
                                            <p:cond delay="1312"/>
                                          </p:stCondLst>
                                        </p:cTn>
                                        <p:tgtEl>
                                          <p:spTgt spid="92"/>
                                        </p:tgtEl>
                                      </p:cBhvr>
                                      <p:to x="100000" y="80000"/>
                                    </p:animScale>
                                    <p:animScale>
                                      <p:cBhvr>
                                        <p:cTn id="706" dur="166" decel="50000">
                                          <p:stCondLst>
                                            <p:cond delay="1338"/>
                                          </p:stCondLst>
                                        </p:cTn>
                                        <p:tgtEl>
                                          <p:spTgt spid="92"/>
                                        </p:tgtEl>
                                      </p:cBhvr>
                                      <p:to x="100000" y="100000"/>
                                    </p:animScale>
                                    <p:animScale>
                                      <p:cBhvr>
                                        <p:cTn id="707" dur="26">
                                          <p:stCondLst>
                                            <p:cond delay="1642"/>
                                          </p:stCondLst>
                                        </p:cTn>
                                        <p:tgtEl>
                                          <p:spTgt spid="92"/>
                                        </p:tgtEl>
                                      </p:cBhvr>
                                      <p:to x="100000" y="90000"/>
                                    </p:animScale>
                                    <p:animScale>
                                      <p:cBhvr>
                                        <p:cTn id="708" dur="166" decel="50000">
                                          <p:stCondLst>
                                            <p:cond delay="1668"/>
                                          </p:stCondLst>
                                        </p:cTn>
                                        <p:tgtEl>
                                          <p:spTgt spid="92"/>
                                        </p:tgtEl>
                                      </p:cBhvr>
                                      <p:to x="100000" y="100000"/>
                                    </p:animScale>
                                    <p:animScale>
                                      <p:cBhvr>
                                        <p:cTn id="709" dur="26">
                                          <p:stCondLst>
                                            <p:cond delay="1808"/>
                                          </p:stCondLst>
                                        </p:cTn>
                                        <p:tgtEl>
                                          <p:spTgt spid="92"/>
                                        </p:tgtEl>
                                      </p:cBhvr>
                                      <p:to x="100000" y="95000"/>
                                    </p:animScale>
                                    <p:animScale>
                                      <p:cBhvr>
                                        <p:cTn id="710" dur="166" decel="50000">
                                          <p:stCondLst>
                                            <p:cond delay="1834"/>
                                          </p:stCondLst>
                                        </p:cTn>
                                        <p:tgtEl>
                                          <p:spTgt spid="92"/>
                                        </p:tgtEl>
                                      </p:cBhvr>
                                      <p:to x="100000" y="100000"/>
                                    </p:animScale>
                                  </p:childTnLst>
                                </p:cTn>
                              </p:par>
                              <p:par>
                                <p:cTn id="711" presetID="26" presetClass="entr" presetSubtype="0" fill="hold" grpId="0" nodeType="withEffect">
                                  <p:stCondLst>
                                    <p:cond delay="1750"/>
                                  </p:stCondLst>
                                  <p:childTnLst>
                                    <p:set>
                                      <p:cBhvr>
                                        <p:cTn id="712" dur="1" fill="hold">
                                          <p:stCondLst>
                                            <p:cond delay="0"/>
                                          </p:stCondLst>
                                        </p:cTn>
                                        <p:tgtEl>
                                          <p:spTgt spid="84"/>
                                        </p:tgtEl>
                                        <p:attrNameLst>
                                          <p:attrName>style.visibility</p:attrName>
                                        </p:attrNameLst>
                                      </p:cBhvr>
                                      <p:to>
                                        <p:strVal val="visible"/>
                                      </p:to>
                                    </p:set>
                                    <p:animEffect transition="in" filter="wipe(down)">
                                      <p:cBhvr>
                                        <p:cTn id="713" dur="580">
                                          <p:stCondLst>
                                            <p:cond delay="0"/>
                                          </p:stCondLst>
                                        </p:cTn>
                                        <p:tgtEl>
                                          <p:spTgt spid="84"/>
                                        </p:tgtEl>
                                      </p:cBhvr>
                                    </p:animEffect>
                                    <p:anim calcmode="lin" valueType="num">
                                      <p:cBhvr>
                                        <p:cTn id="714" dur="1822" tmFilter="0,0; 0.14,0.36; 0.43,0.73; 0.71,0.91; 1.0,1.0">
                                          <p:stCondLst>
                                            <p:cond delay="0"/>
                                          </p:stCondLst>
                                        </p:cTn>
                                        <p:tgtEl>
                                          <p:spTgt spid="84"/>
                                        </p:tgtEl>
                                        <p:attrNameLst>
                                          <p:attrName>ppt_x</p:attrName>
                                        </p:attrNameLst>
                                      </p:cBhvr>
                                      <p:tavLst>
                                        <p:tav tm="0">
                                          <p:val>
                                            <p:strVal val="#ppt_x-0.25"/>
                                          </p:val>
                                        </p:tav>
                                        <p:tav tm="100000">
                                          <p:val>
                                            <p:strVal val="#ppt_x"/>
                                          </p:val>
                                        </p:tav>
                                      </p:tavLst>
                                    </p:anim>
                                    <p:anim calcmode="lin" valueType="num">
                                      <p:cBhvr>
                                        <p:cTn id="715" dur="664" tmFilter="0.0,0.0; 0.25,0.07; 0.50,0.2; 0.75,0.467; 1.0,1.0">
                                          <p:stCondLst>
                                            <p:cond delay="0"/>
                                          </p:stCondLst>
                                        </p:cTn>
                                        <p:tgtEl>
                                          <p:spTgt spid="84"/>
                                        </p:tgtEl>
                                        <p:attrNameLst>
                                          <p:attrName>ppt_y</p:attrName>
                                        </p:attrNameLst>
                                      </p:cBhvr>
                                      <p:tavLst>
                                        <p:tav tm="0" fmla="#ppt_y-sin(pi*$)/3">
                                          <p:val>
                                            <p:fltVal val="0.5"/>
                                          </p:val>
                                        </p:tav>
                                        <p:tav tm="100000">
                                          <p:val>
                                            <p:fltVal val="1"/>
                                          </p:val>
                                        </p:tav>
                                      </p:tavLst>
                                    </p:anim>
                                    <p:anim calcmode="lin" valueType="num">
                                      <p:cBhvr>
                                        <p:cTn id="716" dur="664" tmFilter="0, 0; 0.125,0.2665; 0.25,0.4; 0.375,0.465; 0.5,0.5;  0.625,0.535; 0.75,0.6; 0.875,0.7335; 1,1">
                                          <p:stCondLst>
                                            <p:cond delay="664"/>
                                          </p:stCondLst>
                                        </p:cTn>
                                        <p:tgtEl>
                                          <p:spTgt spid="84"/>
                                        </p:tgtEl>
                                        <p:attrNameLst>
                                          <p:attrName>ppt_y</p:attrName>
                                        </p:attrNameLst>
                                      </p:cBhvr>
                                      <p:tavLst>
                                        <p:tav tm="0" fmla="#ppt_y-sin(pi*$)/9">
                                          <p:val>
                                            <p:fltVal val="0"/>
                                          </p:val>
                                        </p:tav>
                                        <p:tav tm="100000">
                                          <p:val>
                                            <p:fltVal val="1"/>
                                          </p:val>
                                        </p:tav>
                                      </p:tavLst>
                                    </p:anim>
                                    <p:anim calcmode="lin" valueType="num">
                                      <p:cBhvr>
                                        <p:cTn id="717" dur="332" tmFilter="0, 0; 0.125,0.2665; 0.25,0.4; 0.375,0.465; 0.5,0.5;  0.625,0.535; 0.75,0.6; 0.875,0.7335; 1,1">
                                          <p:stCondLst>
                                            <p:cond delay="1324"/>
                                          </p:stCondLst>
                                        </p:cTn>
                                        <p:tgtEl>
                                          <p:spTgt spid="84"/>
                                        </p:tgtEl>
                                        <p:attrNameLst>
                                          <p:attrName>ppt_y</p:attrName>
                                        </p:attrNameLst>
                                      </p:cBhvr>
                                      <p:tavLst>
                                        <p:tav tm="0" fmla="#ppt_y-sin(pi*$)/27">
                                          <p:val>
                                            <p:fltVal val="0"/>
                                          </p:val>
                                        </p:tav>
                                        <p:tav tm="100000">
                                          <p:val>
                                            <p:fltVal val="1"/>
                                          </p:val>
                                        </p:tav>
                                      </p:tavLst>
                                    </p:anim>
                                    <p:anim calcmode="lin" valueType="num">
                                      <p:cBhvr>
                                        <p:cTn id="718" dur="164" tmFilter="0, 0; 0.125,0.2665; 0.25,0.4; 0.375,0.465; 0.5,0.5;  0.625,0.535; 0.75,0.6; 0.875,0.7335; 1,1">
                                          <p:stCondLst>
                                            <p:cond delay="1656"/>
                                          </p:stCondLst>
                                        </p:cTn>
                                        <p:tgtEl>
                                          <p:spTgt spid="84"/>
                                        </p:tgtEl>
                                        <p:attrNameLst>
                                          <p:attrName>ppt_y</p:attrName>
                                        </p:attrNameLst>
                                      </p:cBhvr>
                                      <p:tavLst>
                                        <p:tav tm="0" fmla="#ppt_y-sin(pi*$)/81">
                                          <p:val>
                                            <p:fltVal val="0"/>
                                          </p:val>
                                        </p:tav>
                                        <p:tav tm="100000">
                                          <p:val>
                                            <p:fltVal val="1"/>
                                          </p:val>
                                        </p:tav>
                                      </p:tavLst>
                                    </p:anim>
                                    <p:animScale>
                                      <p:cBhvr>
                                        <p:cTn id="719" dur="26">
                                          <p:stCondLst>
                                            <p:cond delay="650"/>
                                          </p:stCondLst>
                                        </p:cTn>
                                        <p:tgtEl>
                                          <p:spTgt spid="84"/>
                                        </p:tgtEl>
                                      </p:cBhvr>
                                      <p:to x="100000" y="60000"/>
                                    </p:animScale>
                                    <p:animScale>
                                      <p:cBhvr>
                                        <p:cTn id="720" dur="166" decel="50000">
                                          <p:stCondLst>
                                            <p:cond delay="676"/>
                                          </p:stCondLst>
                                        </p:cTn>
                                        <p:tgtEl>
                                          <p:spTgt spid="84"/>
                                        </p:tgtEl>
                                      </p:cBhvr>
                                      <p:to x="100000" y="100000"/>
                                    </p:animScale>
                                    <p:animScale>
                                      <p:cBhvr>
                                        <p:cTn id="721" dur="26">
                                          <p:stCondLst>
                                            <p:cond delay="1312"/>
                                          </p:stCondLst>
                                        </p:cTn>
                                        <p:tgtEl>
                                          <p:spTgt spid="84"/>
                                        </p:tgtEl>
                                      </p:cBhvr>
                                      <p:to x="100000" y="80000"/>
                                    </p:animScale>
                                    <p:animScale>
                                      <p:cBhvr>
                                        <p:cTn id="722" dur="166" decel="50000">
                                          <p:stCondLst>
                                            <p:cond delay="1338"/>
                                          </p:stCondLst>
                                        </p:cTn>
                                        <p:tgtEl>
                                          <p:spTgt spid="84"/>
                                        </p:tgtEl>
                                      </p:cBhvr>
                                      <p:to x="100000" y="100000"/>
                                    </p:animScale>
                                    <p:animScale>
                                      <p:cBhvr>
                                        <p:cTn id="723" dur="26">
                                          <p:stCondLst>
                                            <p:cond delay="1642"/>
                                          </p:stCondLst>
                                        </p:cTn>
                                        <p:tgtEl>
                                          <p:spTgt spid="84"/>
                                        </p:tgtEl>
                                      </p:cBhvr>
                                      <p:to x="100000" y="90000"/>
                                    </p:animScale>
                                    <p:animScale>
                                      <p:cBhvr>
                                        <p:cTn id="724" dur="166" decel="50000">
                                          <p:stCondLst>
                                            <p:cond delay="1668"/>
                                          </p:stCondLst>
                                        </p:cTn>
                                        <p:tgtEl>
                                          <p:spTgt spid="84"/>
                                        </p:tgtEl>
                                      </p:cBhvr>
                                      <p:to x="100000" y="100000"/>
                                    </p:animScale>
                                    <p:animScale>
                                      <p:cBhvr>
                                        <p:cTn id="725" dur="26">
                                          <p:stCondLst>
                                            <p:cond delay="1808"/>
                                          </p:stCondLst>
                                        </p:cTn>
                                        <p:tgtEl>
                                          <p:spTgt spid="84"/>
                                        </p:tgtEl>
                                      </p:cBhvr>
                                      <p:to x="100000" y="95000"/>
                                    </p:animScale>
                                    <p:animScale>
                                      <p:cBhvr>
                                        <p:cTn id="726" dur="166" decel="50000">
                                          <p:stCondLst>
                                            <p:cond delay="1834"/>
                                          </p:stCondLst>
                                        </p:cTn>
                                        <p:tgtEl>
                                          <p:spTgt spid="84"/>
                                        </p:tgtEl>
                                      </p:cBhvr>
                                      <p:to x="100000" y="100000"/>
                                    </p:animScale>
                                  </p:childTnLst>
                                </p:cTn>
                              </p:par>
                              <p:par>
                                <p:cTn id="727" presetID="26" presetClass="entr" presetSubtype="0" fill="hold" grpId="0" nodeType="withEffect">
                                  <p:stCondLst>
                                    <p:cond delay="2000"/>
                                  </p:stCondLst>
                                  <p:childTnLst>
                                    <p:set>
                                      <p:cBhvr>
                                        <p:cTn id="728" dur="1" fill="hold">
                                          <p:stCondLst>
                                            <p:cond delay="0"/>
                                          </p:stCondLst>
                                        </p:cTn>
                                        <p:tgtEl>
                                          <p:spTgt spid="97"/>
                                        </p:tgtEl>
                                        <p:attrNameLst>
                                          <p:attrName>style.visibility</p:attrName>
                                        </p:attrNameLst>
                                      </p:cBhvr>
                                      <p:to>
                                        <p:strVal val="visible"/>
                                      </p:to>
                                    </p:set>
                                    <p:animEffect transition="in" filter="wipe(down)">
                                      <p:cBhvr>
                                        <p:cTn id="729" dur="580">
                                          <p:stCondLst>
                                            <p:cond delay="0"/>
                                          </p:stCondLst>
                                        </p:cTn>
                                        <p:tgtEl>
                                          <p:spTgt spid="97"/>
                                        </p:tgtEl>
                                      </p:cBhvr>
                                    </p:animEffect>
                                    <p:anim calcmode="lin" valueType="num">
                                      <p:cBhvr>
                                        <p:cTn id="730" dur="1822" tmFilter="0,0; 0.14,0.36; 0.43,0.73; 0.71,0.91; 1.0,1.0">
                                          <p:stCondLst>
                                            <p:cond delay="0"/>
                                          </p:stCondLst>
                                        </p:cTn>
                                        <p:tgtEl>
                                          <p:spTgt spid="97"/>
                                        </p:tgtEl>
                                        <p:attrNameLst>
                                          <p:attrName>ppt_x</p:attrName>
                                        </p:attrNameLst>
                                      </p:cBhvr>
                                      <p:tavLst>
                                        <p:tav tm="0">
                                          <p:val>
                                            <p:strVal val="#ppt_x-0.25"/>
                                          </p:val>
                                        </p:tav>
                                        <p:tav tm="100000">
                                          <p:val>
                                            <p:strVal val="#ppt_x"/>
                                          </p:val>
                                        </p:tav>
                                      </p:tavLst>
                                    </p:anim>
                                    <p:anim calcmode="lin" valueType="num">
                                      <p:cBhvr>
                                        <p:cTn id="731" dur="664" tmFilter="0.0,0.0; 0.25,0.07; 0.50,0.2; 0.75,0.467; 1.0,1.0">
                                          <p:stCondLst>
                                            <p:cond delay="0"/>
                                          </p:stCondLst>
                                        </p:cTn>
                                        <p:tgtEl>
                                          <p:spTgt spid="97"/>
                                        </p:tgtEl>
                                        <p:attrNameLst>
                                          <p:attrName>ppt_y</p:attrName>
                                        </p:attrNameLst>
                                      </p:cBhvr>
                                      <p:tavLst>
                                        <p:tav tm="0" fmla="#ppt_y-sin(pi*$)/3">
                                          <p:val>
                                            <p:fltVal val="0.5"/>
                                          </p:val>
                                        </p:tav>
                                        <p:tav tm="100000">
                                          <p:val>
                                            <p:fltVal val="1"/>
                                          </p:val>
                                        </p:tav>
                                      </p:tavLst>
                                    </p:anim>
                                    <p:anim calcmode="lin" valueType="num">
                                      <p:cBhvr>
                                        <p:cTn id="732" dur="664" tmFilter="0, 0; 0.125,0.2665; 0.25,0.4; 0.375,0.465; 0.5,0.5;  0.625,0.535; 0.75,0.6; 0.875,0.7335; 1,1">
                                          <p:stCondLst>
                                            <p:cond delay="664"/>
                                          </p:stCondLst>
                                        </p:cTn>
                                        <p:tgtEl>
                                          <p:spTgt spid="97"/>
                                        </p:tgtEl>
                                        <p:attrNameLst>
                                          <p:attrName>ppt_y</p:attrName>
                                        </p:attrNameLst>
                                      </p:cBhvr>
                                      <p:tavLst>
                                        <p:tav tm="0" fmla="#ppt_y-sin(pi*$)/9">
                                          <p:val>
                                            <p:fltVal val="0"/>
                                          </p:val>
                                        </p:tav>
                                        <p:tav tm="100000">
                                          <p:val>
                                            <p:fltVal val="1"/>
                                          </p:val>
                                        </p:tav>
                                      </p:tavLst>
                                    </p:anim>
                                    <p:anim calcmode="lin" valueType="num">
                                      <p:cBhvr>
                                        <p:cTn id="733" dur="332" tmFilter="0, 0; 0.125,0.2665; 0.25,0.4; 0.375,0.465; 0.5,0.5;  0.625,0.535; 0.75,0.6; 0.875,0.7335; 1,1">
                                          <p:stCondLst>
                                            <p:cond delay="1324"/>
                                          </p:stCondLst>
                                        </p:cTn>
                                        <p:tgtEl>
                                          <p:spTgt spid="97"/>
                                        </p:tgtEl>
                                        <p:attrNameLst>
                                          <p:attrName>ppt_y</p:attrName>
                                        </p:attrNameLst>
                                      </p:cBhvr>
                                      <p:tavLst>
                                        <p:tav tm="0" fmla="#ppt_y-sin(pi*$)/27">
                                          <p:val>
                                            <p:fltVal val="0"/>
                                          </p:val>
                                        </p:tav>
                                        <p:tav tm="100000">
                                          <p:val>
                                            <p:fltVal val="1"/>
                                          </p:val>
                                        </p:tav>
                                      </p:tavLst>
                                    </p:anim>
                                    <p:anim calcmode="lin" valueType="num">
                                      <p:cBhvr>
                                        <p:cTn id="734" dur="164" tmFilter="0, 0; 0.125,0.2665; 0.25,0.4; 0.375,0.465; 0.5,0.5;  0.625,0.535; 0.75,0.6; 0.875,0.7335; 1,1">
                                          <p:stCondLst>
                                            <p:cond delay="1656"/>
                                          </p:stCondLst>
                                        </p:cTn>
                                        <p:tgtEl>
                                          <p:spTgt spid="97"/>
                                        </p:tgtEl>
                                        <p:attrNameLst>
                                          <p:attrName>ppt_y</p:attrName>
                                        </p:attrNameLst>
                                      </p:cBhvr>
                                      <p:tavLst>
                                        <p:tav tm="0" fmla="#ppt_y-sin(pi*$)/81">
                                          <p:val>
                                            <p:fltVal val="0"/>
                                          </p:val>
                                        </p:tav>
                                        <p:tav tm="100000">
                                          <p:val>
                                            <p:fltVal val="1"/>
                                          </p:val>
                                        </p:tav>
                                      </p:tavLst>
                                    </p:anim>
                                    <p:animScale>
                                      <p:cBhvr>
                                        <p:cTn id="735" dur="26">
                                          <p:stCondLst>
                                            <p:cond delay="650"/>
                                          </p:stCondLst>
                                        </p:cTn>
                                        <p:tgtEl>
                                          <p:spTgt spid="97"/>
                                        </p:tgtEl>
                                      </p:cBhvr>
                                      <p:to x="100000" y="60000"/>
                                    </p:animScale>
                                    <p:animScale>
                                      <p:cBhvr>
                                        <p:cTn id="736" dur="166" decel="50000">
                                          <p:stCondLst>
                                            <p:cond delay="676"/>
                                          </p:stCondLst>
                                        </p:cTn>
                                        <p:tgtEl>
                                          <p:spTgt spid="97"/>
                                        </p:tgtEl>
                                      </p:cBhvr>
                                      <p:to x="100000" y="100000"/>
                                    </p:animScale>
                                    <p:animScale>
                                      <p:cBhvr>
                                        <p:cTn id="737" dur="26">
                                          <p:stCondLst>
                                            <p:cond delay="1312"/>
                                          </p:stCondLst>
                                        </p:cTn>
                                        <p:tgtEl>
                                          <p:spTgt spid="97"/>
                                        </p:tgtEl>
                                      </p:cBhvr>
                                      <p:to x="100000" y="80000"/>
                                    </p:animScale>
                                    <p:animScale>
                                      <p:cBhvr>
                                        <p:cTn id="738" dur="166" decel="50000">
                                          <p:stCondLst>
                                            <p:cond delay="1338"/>
                                          </p:stCondLst>
                                        </p:cTn>
                                        <p:tgtEl>
                                          <p:spTgt spid="97"/>
                                        </p:tgtEl>
                                      </p:cBhvr>
                                      <p:to x="100000" y="100000"/>
                                    </p:animScale>
                                    <p:animScale>
                                      <p:cBhvr>
                                        <p:cTn id="739" dur="26">
                                          <p:stCondLst>
                                            <p:cond delay="1642"/>
                                          </p:stCondLst>
                                        </p:cTn>
                                        <p:tgtEl>
                                          <p:spTgt spid="97"/>
                                        </p:tgtEl>
                                      </p:cBhvr>
                                      <p:to x="100000" y="90000"/>
                                    </p:animScale>
                                    <p:animScale>
                                      <p:cBhvr>
                                        <p:cTn id="740" dur="166" decel="50000">
                                          <p:stCondLst>
                                            <p:cond delay="1668"/>
                                          </p:stCondLst>
                                        </p:cTn>
                                        <p:tgtEl>
                                          <p:spTgt spid="97"/>
                                        </p:tgtEl>
                                      </p:cBhvr>
                                      <p:to x="100000" y="100000"/>
                                    </p:animScale>
                                    <p:animScale>
                                      <p:cBhvr>
                                        <p:cTn id="741" dur="26">
                                          <p:stCondLst>
                                            <p:cond delay="1808"/>
                                          </p:stCondLst>
                                        </p:cTn>
                                        <p:tgtEl>
                                          <p:spTgt spid="97"/>
                                        </p:tgtEl>
                                      </p:cBhvr>
                                      <p:to x="100000" y="95000"/>
                                    </p:animScale>
                                    <p:animScale>
                                      <p:cBhvr>
                                        <p:cTn id="742" dur="166" decel="50000">
                                          <p:stCondLst>
                                            <p:cond delay="1834"/>
                                          </p:stCondLst>
                                        </p:cTn>
                                        <p:tgtEl>
                                          <p:spTgt spid="97"/>
                                        </p:tgtEl>
                                      </p:cBhvr>
                                      <p:to x="100000" y="100000"/>
                                    </p:animScale>
                                  </p:childTnLst>
                                </p:cTn>
                              </p:par>
                              <p:par>
                                <p:cTn id="743" presetID="26" presetClass="entr" presetSubtype="0" fill="hold" grpId="0" nodeType="withEffect">
                                  <p:stCondLst>
                                    <p:cond delay="2250"/>
                                  </p:stCondLst>
                                  <p:childTnLst>
                                    <p:set>
                                      <p:cBhvr>
                                        <p:cTn id="744" dur="1" fill="hold">
                                          <p:stCondLst>
                                            <p:cond delay="0"/>
                                          </p:stCondLst>
                                        </p:cTn>
                                        <p:tgtEl>
                                          <p:spTgt spid="89"/>
                                        </p:tgtEl>
                                        <p:attrNameLst>
                                          <p:attrName>style.visibility</p:attrName>
                                        </p:attrNameLst>
                                      </p:cBhvr>
                                      <p:to>
                                        <p:strVal val="visible"/>
                                      </p:to>
                                    </p:set>
                                    <p:animEffect transition="in" filter="wipe(down)">
                                      <p:cBhvr>
                                        <p:cTn id="745" dur="580">
                                          <p:stCondLst>
                                            <p:cond delay="0"/>
                                          </p:stCondLst>
                                        </p:cTn>
                                        <p:tgtEl>
                                          <p:spTgt spid="89"/>
                                        </p:tgtEl>
                                      </p:cBhvr>
                                    </p:animEffect>
                                    <p:anim calcmode="lin" valueType="num">
                                      <p:cBhvr>
                                        <p:cTn id="746" dur="1822" tmFilter="0,0; 0.14,0.36; 0.43,0.73; 0.71,0.91; 1.0,1.0">
                                          <p:stCondLst>
                                            <p:cond delay="0"/>
                                          </p:stCondLst>
                                        </p:cTn>
                                        <p:tgtEl>
                                          <p:spTgt spid="89"/>
                                        </p:tgtEl>
                                        <p:attrNameLst>
                                          <p:attrName>ppt_x</p:attrName>
                                        </p:attrNameLst>
                                      </p:cBhvr>
                                      <p:tavLst>
                                        <p:tav tm="0">
                                          <p:val>
                                            <p:strVal val="#ppt_x-0.25"/>
                                          </p:val>
                                        </p:tav>
                                        <p:tav tm="100000">
                                          <p:val>
                                            <p:strVal val="#ppt_x"/>
                                          </p:val>
                                        </p:tav>
                                      </p:tavLst>
                                    </p:anim>
                                    <p:anim calcmode="lin" valueType="num">
                                      <p:cBhvr>
                                        <p:cTn id="747" dur="664" tmFilter="0.0,0.0; 0.25,0.07; 0.50,0.2; 0.75,0.467; 1.0,1.0">
                                          <p:stCondLst>
                                            <p:cond delay="0"/>
                                          </p:stCondLst>
                                        </p:cTn>
                                        <p:tgtEl>
                                          <p:spTgt spid="89"/>
                                        </p:tgtEl>
                                        <p:attrNameLst>
                                          <p:attrName>ppt_y</p:attrName>
                                        </p:attrNameLst>
                                      </p:cBhvr>
                                      <p:tavLst>
                                        <p:tav tm="0" fmla="#ppt_y-sin(pi*$)/3">
                                          <p:val>
                                            <p:fltVal val="0.5"/>
                                          </p:val>
                                        </p:tav>
                                        <p:tav tm="100000">
                                          <p:val>
                                            <p:fltVal val="1"/>
                                          </p:val>
                                        </p:tav>
                                      </p:tavLst>
                                    </p:anim>
                                    <p:anim calcmode="lin" valueType="num">
                                      <p:cBhvr>
                                        <p:cTn id="748" dur="664" tmFilter="0, 0; 0.125,0.2665; 0.25,0.4; 0.375,0.465; 0.5,0.5;  0.625,0.535; 0.75,0.6; 0.875,0.7335; 1,1">
                                          <p:stCondLst>
                                            <p:cond delay="664"/>
                                          </p:stCondLst>
                                        </p:cTn>
                                        <p:tgtEl>
                                          <p:spTgt spid="89"/>
                                        </p:tgtEl>
                                        <p:attrNameLst>
                                          <p:attrName>ppt_y</p:attrName>
                                        </p:attrNameLst>
                                      </p:cBhvr>
                                      <p:tavLst>
                                        <p:tav tm="0" fmla="#ppt_y-sin(pi*$)/9">
                                          <p:val>
                                            <p:fltVal val="0"/>
                                          </p:val>
                                        </p:tav>
                                        <p:tav tm="100000">
                                          <p:val>
                                            <p:fltVal val="1"/>
                                          </p:val>
                                        </p:tav>
                                      </p:tavLst>
                                    </p:anim>
                                    <p:anim calcmode="lin" valueType="num">
                                      <p:cBhvr>
                                        <p:cTn id="749" dur="332" tmFilter="0, 0; 0.125,0.2665; 0.25,0.4; 0.375,0.465; 0.5,0.5;  0.625,0.535; 0.75,0.6; 0.875,0.7335; 1,1">
                                          <p:stCondLst>
                                            <p:cond delay="1324"/>
                                          </p:stCondLst>
                                        </p:cTn>
                                        <p:tgtEl>
                                          <p:spTgt spid="89"/>
                                        </p:tgtEl>
                                        <p:attrNameLst>
                                          <p:attrName>ppt_y</p:attrName>
                                        </p:attrNameLst>
                                      </p:cBhvr>
                                      <p:tavLst>
                                        <p:tav tm="0" fmla="#ppt_y-sin(pi*$)/27">
                                          <p:val>
                                            <p:fltVal val="0"/>
                                          </p:val>
                                        </p:tav>
                                        <p:tav tm="100000">
                                          <p:val>
                                            <p:fltVal val="1"/>
                                          </p:val>
                                        </p:tav>
                                      </p:tavLst>
                                    </p:anim>
                                    <p:anim calcmode="lin" valueType="num">
                                      <p:cBhvr>
                                        <p:cTn id="750" dur="164" tmFilter="0, 0; 0.125,0.2665; 0.25,0.4; 0.375,0.465; 0.5,0.5;  0.625,0.535; 0.75,0.6; 0.875,0.7335; 1,1">
                                          <p:stCondLst>
                                            <p:cond delay="1656"/>
                                          </p:stCondLst>
                                        </p:cTn>
                                        <p:tgtEl>
                                          <p:spTgt spid="89"/>
                                        </p:tgtEl>
                                        <p:attrNameLst>
                                          <p:attrName>ppt_y</p:attrName>
                                        </p:attrNameLst>
                                      </p:cBhvr>
                                      <p:tavLst>
                                        <p:tav tm="0" fmla="#ppt_y-sin(pi*$)/81">
                                          <p:val>
                                            <p:fltVal val="0"/>
                                          </p:val>
                                        </p:tav>
                                        <p:tav tm="100000">
                                          <p:val>
                                            <p:fltVal val="1"/>
                                          </p:val>
                                        </p:tav>
                                      </p:tavLst>
                                    </p:anim>
                                    <p:animScale>
                                      <p:cBhvr>
                                        <p:cTn id="751" dur="26">
                                          <p:stCondLst>
                                            <p:cond delay="650"/>
                                          </p:stCondLst>
                                        </p:cTn>
                                        <p:tgtEl>
                                          <p:spTgt spid="89"/>
                                        </p:tgtEl>
                                      </p:cBhvr>
                                      <p:to x="100000" y="60000"/>
                                    </p:animScale>
                                    <p:animScale>
                                      <p:cBhvr>
                                        <p:cTn id="752" dur="166" decel="50000">
                                          <p:stCondLst>
                                            <p:cond delay="676"/>
                                          </p:stCondLst>
                                        </p:cTn>
                                        <p:tgtEl>
                                          <p:spTgt spid="89"/>
                                        </p:tgtEl>
                                      </p:cBhvr>
                                      <p:to x="100000" y="100000"/>
                                    </p:animScale>
                                    <p:animScale>
                                      <p:cBhvr>
                                        <p:cTn id="753" dur="26">
                                          <p:stCondLst>
                                            <p:cond delay="1312"/>
                                          </p:stCondLst>
                                        </p:cTn>
                                        <p:tgtEl>
                                          <p:spTgt spid="89"/>
                                        </p:tgtEl>
                                      </p:cBhvr>
                                      <p:to x="100000" y="80000"/>
                                    </p:animScale>
                                    <p:animScale>
                                      <p:cBhvr>
                                        <p:cTn id="754" dur="166" decel="50000">
                                          <p:stCondLst>
                                            <p:cond delay="1338"/>
                                          </p:stCondLst>
                                        </p:cTn>
                                        <p:tgtEl>
                                          <p:spTgt spid="89"/>
                                        </p:tgtEl>
                                      </p:cBhvr>
                                      <p:to x="100000" y="100000"/>
                                    </p:animScale>
                                    <p:animScale>
                                      <p:cBhvr>
                                        <p:cTn id="755" dur="26">
                                          <p:stCondLst>
                                            <p:cond delay="1642"/>
                                          </p:stCondLst>
                                        </p:cTn>
                                        <p:tgtEl>
                                          <p:spTgt spid="89"/>
                                        </p:tgtEl>
                                      </p:cBhvr>
                                      <p:to x="100000" y="90000"/>
                                    </p:animScale>
                                    <p:animScale>
                                      <p:cBhvr>
                                        <p:cTn id="756" dur="166" decel="50000">
                                          <p:stCondLst>
                                            <p:cond delay="1668"/>
                                          </p:stCondLst>
                                        </p:cTn>
                                        <p:tgtEl>
                                          <p:spTgt spid="89"/>
                                        </p:tgtEl>
                                      </p:cBhvr>
                                      <p:to x="100000" y="100000"/>
                                    </p:animScale>
                                    <p:animScale>
                                      <p:cBhvr>
                                        <p:cTn id="757" dur="26">
                                          <p:stCondLst>
                                            <p:cond delay="1808"/>
                                          </p:stCondLst>
                                        </p:cTn>
                                        <p:tgtEl>
                                          <p:spTgt spid="89"/>
                                        </p:tgtEl>
                                      </p:cBhvr>
                                      <p:to x="100000" y="95000"/>
                                    </p:animScale>
                                    <p:animScale>
                                      <p:cBhvr>
                                        <p:cTn id="758" dur="166" decel="50000">
                                          <p:stCondLst>
                                            <p:cond delay="1834"/>
                                          </p:stCondLst>
                                        </p:cTn>
                                        <p:tgtEl>
                                          <p:spTgt spid="89"/>
                                        </p:tgtEl>
                                      </p:cBhvr>
                                      <p:to x="100000" y="100000"/>
                                    </p:animScale>
                                  </p:childTnLst>
                                </p:cTn>
                              </p:par>
                              <p:par>
                                <p:cTn id="759" presetID="26" presetClass="entr" presetSubtype="0" fill="hold" grpId="0" nodeType="withEffect">
                                  <p:stCondLst>
                                    <p:cond delay="2500"/>
                                  </p:stCondLst>
                                  <p:childTnLst>
                                    <p:set>
                                      <p:cBhvr>
                                        <p:cTn id="760" dur="1" fill="hold">
                                          <p:stCondLst>
                                            <p:cond delay="0"/>
                                          </p:stCondLst>
                                        </p:cTn>
                                        <p:tgtEl>
                                          <p:spTgt spid="93"/>
                                        </p:tgtEl>
                                        <p:attrNameLst>
                                          <p:attrName>style.visibility</p:attrName>
                                        </p:attrNameLst>
                                      </p:cBhvr>
                                      <p:to>
                                        <p:strVal val="visible"/>
                                      </p:to>
                                    </p:set>
                                    <p:animEffect transition="in" filter="wipe(down)">
                                      <p:cBhvr>
                                        <p:cTn id="761" dur="580">
                                          <p:stCondLst>
                                            <p:cond delay="0"/>
                                          </p:stCondLst>
                                        </p:cTn>
                                        <p:tgtEl>
                                          <p:spTgt spid="93"/>
                                        </p:tgtEl>
                                      </p:cBhvr>
                                    </p:animEffect>
                                    <p:anim calcmode="lin" valueType="num">
                                      <p:cBhvr>
                                        <p:cTn id="762" dur="1822" tmFilter="0,0; 0.14,0.36; 0.43,0.73; 0.71,0.91; 1.0,1.0">
                                          <p:stCondLst>
                                            <p:cond delay="0"/>
                                          </p:stCondLst>
                                        </p:cTn>
                                        <p:tgtEl>
                                          <p:spTgt spid="93"/>
                                        </p:tgtEl>
                                        <p:attrNameLst>
                                          <p:attrName>ppt_x</p:attrName>
                                        </p:attrNameLst>
                                      </p:cBhvr>
                                      <p:tavLst>
                                        <p:tav tm="0">
                                          <p:val>
                                            <p:strVal val="#ppt_x-0.25"/>
                                          </p:val>
                                        </p:tav>
                                        <p:tav tm="100000">
                                          <p:val>
                                            <p:strVal val="#ppt_x"/>
                                          </p:val>
                                        </p:tav>
                                      </p:tavLst>
                                    </p:anim>
                                    <p:anim calcmode="lin" valueType="num">
                                      <p:cBhvr>
                                        <p:cTn id="763" dur="664" tmFilter="0.0,0.0; 0.25,0.07; 0.50,0.2; 0.75,0.467; 1.0,1.0">
                                          <p:stCondLst>
                                            <p:cond delay="0"/>
                                          </p:stCondLst>
                                        </p:cTn>
                                        <p:tgtEl>
                                          <p:spTgt spid="93"/>
                                        </p:tgtEl>
                                        <p:attrNameLst>
                                          <p:attrName>ppt_y</p:attrName>
                                        </p:attrNameLst>
                                      </p:cBhvr>
                                      <p:tavLst>
                                        <p:tav tm="0" fmla="#ppt_y-sin(pi*$)/3">
                                          <p:val>
                                            <p:fltVal val="0.5"/>
                                          </p:val>
                                        </p:tav>
                                        <p:tav tm="100000">
                                          <p:val>
                                            <p:fltVal val="1"/>
                                          </p:val>
                                        </p:tav>
                                      </p:tavLst>
                                    </p:anim>
                                    <p:anim calcmode="lin" valueType="num">
                                      <p:cBhvr>
                                        <p:cTn id="764" dur="664" tmFilter="0, 0; 0.125,0.2665; 0.25,0.4; 0.375,0.465; 0.5,0.5;  0.625,0.535; 0.75,0.6; 0.875,0.7335; 1,1">
                                          <p:stCondLst>
                                            <p:cond delay="664"/>
                                          </p:stCondLst>
                                        </p:cTn>
                                        <p:tgtEl>
                                          <p:spTgt spid="93"/>
                                        </p:tgtEl>
                                        <p:attrNameLst>
                                          <p:attrName>ppt_y</p:attrName>
                                        </p:attrNameLst>
                                      </p:cBhvr>
                                      <p:tavLst>
                                        <p:tav tm="0" fmla="#ppt_y-sin(pi*$)/9">
                                          <p:val>
                                            <p:fltVal val="0"/>
                                          </p:val>
                                        </p:tav>
                                        <p:tav tm="100000">
                                          <p:val>
                                            <p:fltVal val="1"/>
                                          </p:val>
                                        </p:tav>
                                      </p:tavLst>
                                    </p:anim>
                                    <p:anim calcmode="lin" valueType="num">
                                      <p:cBhvr>
                                        <p:cTn id="765" dur="332" tmFilter="0, 0; 0.125,0.2665; 0.25,0.4; 0.375,0.465; 0.5,0.5;  0.625,0.535; 0.75,0.6; 0.875,0.7335; 1,1">
                                          <p:stCondLst>
                                            <p:cond delay="1324"/>
                                          </p:stCondLst>
                                        </p:cTn>
                                        <p:tgtEl>
                                          <p:spTgt spid="93"/>
                                        </p:tgtEl>
                                        <p:attrNameLst>
                                          <p:attrName>ppt_y</p:attrName>
                                        </p:attrNameLst>
                                      </p:cBhvr>
                                      <p:tavLst>
                                        <p:tav tm="0" fmla="#ppt_y-sin(pi*$)/27">
                                          <p:val>
                                            <p:fltVal val="0"/>
                                          </p:val>
                                        </p:tav>
                                        <p:tav tm="100000">
                                          <p:val>
                                            <p:fltVal val="1"/>
                                          </p:val>
                                        </p:tav>
                                      </p:tavLst>
                                    </p:anim>
                                    <p:anim calcmode="lin" valueType="num">
                                      <p:cBhvr>
                                        <p:cTn id="766" dur="164" tmFilter="0, 0; 0.125,0.2665; 0.25,0.4; 0.375,0.465; 0.5,0.5;  0.625,0.535; 0.75,0.6; 0.875,0.7335; 1,1">
                                          <p:stCondLst>
                                            <p:cond delay="1656"/>
                                          </p:stCondLst>
                                        </p:cTn>
                                        <p:tgtEl>
                                          <p:spTgt spid="93"/>
                                        </p:tgtEl>
                                        <p:attrNameLst>
                                          <p:attrName>ppt_y</p:attrName>
                                        </p:attrNameLst>
                                      </p:cBhvr>
                                      <p:tavLst>
                                        <p:tav tm="0" fmla="#ppt_y-sin(pi*$)/81">
                                          <p:val>
                                            <p:fltVal val="0"/>
                                          </p:val>
                                        </p:tav>
                                        <p:tav tm="100000">
                                          <p:val>
                                            <p:fltVal val="1"/>
                                          </p:val>
                                        </p:tav>
                                      </p:tavLst>
                                    </p:anim>
                                    <p:animScale>
                                      <p:cBhvr>
                                        <p:cTn id="767" dur="26">
                                          <p:stCondLst>
                                            <p:cond delay="650"/>
                                          </p:stCondLst>
                                        </p:cTn>
                                        <p:tgtEl>
                                          <p:spTgt spid="93"/>
                                        </p:tgtEl>
                                      </p:cBhvr>
                                      <p:to x="100000" y="60000"/>
                                    </p:animScale>
                                    <p:animScale>
                                      <p:cBhvr>
                                        <p:cTn id="768" dur="166" decel="50000">
                                          <p:stCondLst>
                                            <p:cond delay="676"/>
                                          </p:stCondLst>
                                        </p:cTn>
                                        <p:tgtEl>
                                          <p:spTgt spid="93"/>
                                        </p:tgtEl>
                                      </p:cBhvr>
                                      <p:to x="100000" y="100000"/>
                                    </p:animScale>
                                    <p:animScale>
                                      <p:cBhvr>
                                        <p:cTn id="769" dur="26">
                                          <p:stCondLst>
                                            <p:cond delay="1312"/>
                                          </p:stCondLst>
                                        </p:cTn>
                                        <p:tgtEl>
                                          <p:spTgt spid="93"/>
                                        </p:tgtEl>
                                      </p:cBhvr>
                                      <p:to x="100000" y="80000"/>
                                    </p:animScale>
                                    <p:animScale>
                                      <p:cBhvr>
                                        <p:cTn id="770" dur="166" decel="50000">
                                          <p:stCondLst>
                                            <p:cond delay="1338"/>
                                          </p:stCondLst>
                                        </p:cTn>
                                        <p:tgtEl>
                                          <p:spTgt spid="93"/>
                                        </p:tgtEl>
                                      </p:cBhvr>
                                      <p:to x="100000" y="100000"/>
                                    </p:animScale>
                                    <p:animScale>
                                      <p:cBhvr>
                                        <p:cTn id="771" dur="26">
                                          <p:stCondLst>
                                            <p:cond delay="1642"/>
                                          </p:stCondLst>
                                        </p:cTn>
                                        <p:tgtEl>
                                          <p:spTgt spid="93"/>
                                        </p:tgtEl>
                                      </p:cBhvr>
                                      <p:to x="100000" y="90000"/>
                                    </p:animScale>
                                    <p:animScale>
                                      <p:cBhvr>
                                        <p:cTn id="772" dur="166" decel="50000">
                                          <p:stCondLst>
                                            <p:cond delay="1668"/>
                                          </p:stCondLst>
                                        </p:cTn>
                                        <p:tgtEl>
                                          <p:spTgt spid="93"/>
                                        </p:tgtEl>
                                      </p:cBhvr>
                                      <p:to x="100000" y="100000"/>
                                    </p:animScale>
                                    <p:animScale>
                                      <p:cBhvr>
                                        <p:cTn id="773" dur="26">
                                          <p:stCondLst>
                                            <p:cond delay="1808"/>
                                          </p:stCondLst>
                                        </p:cTn>
                                        <p:tgtEl>
                                          <p:spTgt spid="93"/>
                                        </p:tgtEl>
                                      </p:cBhvr>
                                      <p:to x="100000" y="95000"/>
                                    </p:animScale>
                                    <p:animScale>
                                      <p:cBhvr>
                                        <p:cTn id="774" dur="166" decel="50000">
                                          <p:stCondLst>
                                            <p:cond delay="1834"/>
                                          </p:stCondLst>
                                        </p:cTn>
                                        <p:tgtEl>
                                          <p:spTgt spid="93"/>
                                        </p:tgtEl>
                                      </p:cBhvr>
                                      <p:to x="100000" y="100000"/>
                                    </p:animScale>
                                  </p:childTnLst>
                                </p:cTn>
                              </p:par>
                              <p:par>
                                <p:cTn id="775" presetID="26" presetClass="entr" presetSubtype="0" fill="hold" grpId="0" nodeType="withEffect">
                                  <p:stCondLst>
                                    <p:cond delay="2500"/>
                                  </p:stCondLst>
                                  <p:childTnLst>
                                    <p:set>
                                      <p:cBhvr>
                                        <p:cTn id="776" dur="1" fill="hold">
                                          <p:stCondLst>
                                            <p:cond delay="0"/>
                                          </p:stCondLst>
                                        </p:cTn>
                                        <p:tgtEl>
                                          <p:spTgt spid="85"/>
                                        </p:tgtEl>
                                        <p:attrNameLst>
                                          <p:attrName>style.visibility</p:attrName>
                                        </p:attrNameLst>
                                      </p:cBhvr>
                                      <p:to>
                                        <p:strVal val="visible"/>
                                      </p:to>
                                    </p:set>
                                    <p:animEffect transition="in" filter="wipe(down)">
                                      <p:cBhvr>
                                        <p:cTn id="777" dur="580">
                                          <p:stCondLst>
                                            <p:cond delay="0"/>
                                          </p:stCondLst>
                                        </p:cTn>
                                        <p:tgtEl>
                                          <p:spTgt spid="85"/>
                                        </p:tgtEl>
                                      </p:cBhvr>
                                    </p:animEffect>
                                    <p:anim calcmode="lin" valueType="num">
                                      <p:cBhvr>
                                        <p:cTn id="778" dur="1822" tmFilter="0,0; 0.14,0.36; 0.43,0.73; 0.71,0.91; 1.0,1.0">
                                          <p:stCondLst>
                                            <p:cond delay="0"/>
                                          </p:stCondLst>
                                        </p:cTn>
                                        <p:tgtEl>
                                          <p:spTgt spid="85"/>
                                        </p:tgtEl>
                                        <p:attrNameLst>
                                          <p:attrName>ppt_x</p:attrName>
                                        </p:attrNameLst>
                                      </p:cBhvr>
                                      <p:tavLst>
                                        <p:tav tm="0">
                                          <p:val>
                                            <p:strVal val="#ppt_x-0.25"/>
                                          </p:val>
                                        </p:tav>
                                        <p:tav tm="100000">
                                          <p:val>
                                            <p:strVal val="#ppt_x"/>
                                          </p:val>
                                        </p:tav>
                                      </p:tavLst>
                                    </p:anim>
                                    <p:anim calcmode="lin" valueType="num">
                                      <p:cBhvr>
                                        <p:cTn id="779" dur="664" tmFilter="0.0,0.0; 0.25,0.07; 0.50,0.2; 0.75,0.467; 1.0,1.0">
                                          <p:stCondLst>
                                            <p:cond delay="0"/>
                                          </p:stCondLst>
                                        </p:cTn>
                                        <p:tgtEl>
                                          <p:spTgt spid="85"/>
                                        </p:tgtEl>
                                        <p:attrNameLst>
                                          <p:attrName>ppt_y</p:attrName>
                                        </p:attrNameLst>
                                      </p:cBhvr>
                                      <p:tavLst>
                                        <p:tav tm="0" fmla="#ppt_y-sin(pi*$)/3">
                                          <p:val>
                                            <p:fltVal val="0.5"/>
                                          </p:val>
                                        </p:tav>
                                        <p:tav tm="100000">
                                          <p:val>
                                            <p:fltVal val="1"/>
                                          </p:val>
                                        </p:tav>
                                      </p:tavLst>
                                    </p:anim>
                                    <p:anim calcmode="lin" valueType="num">
                                      <p:cBhvr>
                                        <p:cTn id="780" dur="664" tmFilter="0, 0; 0.125,0.2665; 0.25,0.4; 0.375,0.465; 0.5,0.5;  0.625,0.535; 0.75,0.6; 0.875,0.7335; 1,1">
                                          <p:stCondLst>
                                            <p:cond delay="664"/>
                                          </p:stCondLst>
                                        </p:cTn>
                                        <p:tgtEl>
                                          <p:spTgt spid="85"/>
                                        </p:tgtEl>
                                        <p:attrNameLst>
                                          <p:attrName>ppt_y</p:attrName>
                                        </p:attrNameLst>
                                      </p:cBhvr>
                                      <p:tavLst>
                                        <p:tav tm="0" fmla="#ppt_y-sin(pi*$)/9">
                                          <p:val>
                                            <p:fltVal val="0"/>
                                          </p:val>
                                        </p:tav>
                                        <p:tav tm="100000">
                                          <p:val>
                                            <p:fltVal val="1"/>
                                          </p:val>
                                        </p:tav>
                                      </p:tavLst>
                                    </p:anim>
                                    <p:anim calcmode="lin" valueType="num">
                                      <p:cBhvr>
                                        <p:cTn id="781" dur="332" tmFilter="0, 0; 0.125,0.2665; 0.25,0.4; 0.375,0.465; 0.5,0.5;  0.625,0.535; 0.75,0.6; 0.875,0.7335; 1,1">
                                          <p:stCondLst>
                                            <p:cond delay="1324"/>
                                          </p:stCondLst>
                                        </p:cTn>
                                        <p:tgtEl>
                                          <p:spTgt spid="85"/>
                                        </p:tgtEl>
                                        <p:attrNameLst>
                                          <p:attrName>ppt_y</p:attrName>
                                        </p:attrNameLst>
                                      </p:cBhvr>
                                      <p:tavLst>
                                        <p:tav tm="0" fmla="#ppt_y-sin(pi*$)/27">
                                          <p:val>
                                            <p:fltVal val="0"/>
                                          </p:val>
                                        </p:tav>
                                        <p:tav tm="100000">
                                          <p:val>
                                            <p:fltVal val="1"/>
                                          </p:val>
                                        </p:tav>
                                      </p:tavLst>
                                    </p:anim>
                                    <p:anim calcmode="lin" valueType="num">
                                      <p:cBhvr>
                                        <p:cTn id="782" dur="164" tmFilter="0, 0; 0.125,0.2665; 0.25,0.4; 0.375,0.465; 0.5,0.5;  0.625,0.535; 0.75,0.6; 0.875,0.7335; 1,1">
                                          <p:stCondLst>
                                            <p:cond delay="1656"/>
                                          </p:stCondLst>
                                        </p:cTn>
                                        <p:tgtEl>
                                          <p:spTgt spid="85"/>
                                        </p:tgtEl>
                                        <p:attrNameLst>
                                          <p:attrName>ppt_y</p:attrName>
                                        </p:attrNameLst>
                                      </p:cBhvr>
                                      <p:tavLst>
                                        <p:tav tm="0" fmla="#ppt_y-sin(pi*$)/81">
                                          <p:val>
                                            <p:fltVal val="0"/>
                                          </p:val>
                                        </p:tav>
                                        <p:tav tm="100000">
                                          <p:val>
                                            <p:fltVal val="1"/>
                                          </p:val>
                                        </p:tav>
                                      </p:tavLst>
                                    </p:anim>
                                    <p:animScale>
                                      <p:cBhvr>
                                        <p:cTn id="783" dur="26">
                                          <p:stCondLst>
                                            <p:cond delay="650"/>
                                          </p:stCondLst>
                                        </p:cTn>
                                        <p:tgtEl>
                                          <p:spTgt spid="85"/>
                                        </p:tgtEl>
                                      </p:cBhvr>
                                      <p:to x="100000" y="60000"/>
                                    </p:animScale>
                                    <p:animScale>
                                      <p:cBhvr>
                                        <p:cTn id="784" dur="166" decel="50000">
                                          <p:stCondLst>
                                            <p:cond delay="676"/>
                                          </p:stCondLst>
                                        </p:cTn>
                                        <p:tgtEl>
                                          <p:spTgt spid="85"/>
                                        </p:tgtEl>
                                      </p:cBhvr>
                                      <p:to x="100000" y="100000"/>
                                    </p:animScale>
                                    <p:animScale>
                                      <p:cBhvr>
                                        <p:cTn id="785" dur="26">
                                          <p:stCondLst>
                                            <p:cond delay="1312"/>
                                          </p:stCondLst>
                                        </p:cTn>
                                        <p:tgtEl>
                                          <p:spTgt spid="85"/>
                                        </p:tgtEl>
                                      </p:cBhvr>
                                      <p:to x="100000" y="80000"/>
                                    </p:animScale>
                                    <p:animScale>
                                      <p:cBhvr>
                                        <p:cTn id="786" dur="166" decel="50000">
                                          <p:stCondLst>
                                            <p:cond delay="1338"/>
                                          </p:stCondLst>
                                        </p:cTn>
                                        <p:tgtEl>
                                          <p:spTgt spid="85"/>
                                        </p:tgtEl>
                                      </p:cBhvr>
                                      <p:to x="100000" y="100000"/>
                                    </p:animScale>
                                    <p:animScale>
                                      <p:cBhvr>
                                        <p:cTn id="787" dur="26">
                                          <p:stCondLst>
                                            <p:cond delay="1642"/>
                                          </p:stCondLst>
                                        </p:cTn>
                                        <p:tgtEl>
                                          <p:spTgt spid="85"/>
                                        </p:tgtEl>
                                      </p:cBhvr>
                                      <p:to x="100000" y="90000"/>
                                    </p:animScale>
                                    <p:animScale>
                                      <p:cBhvr>
                                        <p:cTn id="788" dur="166" decel="50000">
                                          <p:stCondLst>
                                            <p:cond delay="1668"/>
                                          </p:stCondLst>
                                        </p:cTn>
                                        <p:tgtEl>
                                          <p:spTgt spid="85"/>
                                        </p:tgtEl>
                                      </p:cBhvr>
                                      <p:to x="100000" y="100000"/>
                                    </p:animScale>
                                    <p:animScale>
                                      <p:cBhvr>
                                        <p:cTn id="789" dur="26">
                                          <p:stCondLst>
                                            <p:cond delay="1808"/>
                                          </p:stCondLst>
                                        </p:cTn>
                                        <p:tgtEl>
                                          <p:spTgt spid="85"/>
                                        </p:tgtEl>
                                      </p:cBhvr>
                                      <p:to x="100000" y="95000"/>
                                    </p:animScale>
                                    <p:animScale>
                                      <p:cBhvr>
                                        <p:cTn id="790" dur="166" decel="50000">
                                          <p:stCondLst>
                                            <p:cond delay="1834"/>
                                          </p:stCondLst>
                                        </p:cTn>
                                        <p:tgtEl>
                                          <p:spTgt spid="85"/>
                                        </p:tgtEl>
                                      </p:cBhvr>
                                      <p:to x="100000" y="100000"/>
                                    </p:animScale>
                                  </p:childTnLst>
                                </p:cTn>
                              </p:par>
                              <p:par>
                                <p:cTn id="791" presetID="26" presetClass="entr" presetSubtype="0" fill="hold" grpId="0" nodeType="withEffect">
                                  <p:stCondLst>
                                    <p:cond delay="2750"/>
                                  </p:stCondLst>
                                  <p:childTnLst>
                                    <p:set>
                                      <p:cBhvr>
                                        <p:cTn id="792" dur="1" fill="hold">
                                          <p:stCondLst>
                                            <p:cond delay="0"/>
                                          </p:stCondLst>
                                        </p:cTn>
                                        <p:tgtEl>
                                          <p:spTgt spid="94"/>
                                        </p:tgtEl>
                                        <p:attrNameLst>
                                          <p:attrName>style.visibility</p:attrName>
                                        </p:attrNameLst>
                                      </p:cBhvr>
                                      <p:to>
                                        <p:strVal val="visible"/>
                                      </p:to>
                                    </p:set>
                                    <p:animEffect transition="in" filter="wipe(down)">
                                      <p:cBhvr>
                                        <p:cTn id="793" dur="580">
                                          <p:stCondLst>
                                            <p:cond delay="0"/>
                                          </p:stCondLst>
                                        </p:cTn>
                                        <p:tgtEl>
                                          <p:spTgt spid="94"/>
                                        </p:tgtEl>
                                      </p:cBhvr>
                                    </p:animEffect>
                                    <p:anim calcmode="lin" valueType="num">
                                      <p:cBhvr>
                                        <p:cTn id="794" dur="1822" tmFilter="0,0; 0.14,0.36; 0.43,0.73; 0.71,0.91; 1.0,1.0">
                                          <p:stCondLst>
                                            <p:cond delay="0"/>
                                          </p:stCondLst>
                                        </p:cTn>
                                        <p:tgtEl>
                                          <p:spTgt spid="94"/>
                                        </p:tgtEl>
                                        <p:attrNameLst>
                                          <p:attrName>ppt_x</p:attrName>
                                        </p:attrNameLst>
                                      </p:cBhvr>
                                      <p:tavLst>
                                        <p:tav tm="0">
                                          <p:val>
                                            <p:strVal val="#ppt_x-0.25"/>
                                          </p:val>
                                        </p:tav>
                                        <p:tav tm="100000">
                                          <p:val>
                                            <p:strVal val="#ppt_x"/>
                                          </p:val>
                                        </p:tav>
                                      </p:tavLst>
                                    </p:anim>
                                    <p:anim calcmode="lin" valueType="num">
                                      <p:cBhvr>
                                        <p:cTn id="795" dur="664" tmFilter="0.0,0.0; 0.25,0.07; 0.50,0.2; 0.75,0.467; 1.0,1.0">
                                          <p:stCondLst>
                                            <p:cond delay="0"/>
                                          </p:stCondLst>
                                        </p:cTn>
                                        <p:tgtEl>
                                          <p:spTgt spid="94"/>
                                        </p:tgtEl>
                                        <p:attrNameLst>
                                          <p:attrName>ppt_y</p:attrName>
                                        </p:attrNameLst>
                                      </p:cBhvr>
                                      <p:tavLst>
                                        <p:tav tm="0" fmla="#ppt_y-sin(pi*$)/3">
                                          <p:val>
                                            <p:fltVal val="0.5"/>
                                          </p:val>
                                        </p:tav>
                                        <p:tav tm="100000">
                                          <p:val>
                                            <p:fltVal val="1"/>
                                          </p:val>
                                        </p:tav>
                                      </p:tavLst>
                                    </p:anim>
                                    <p:anim calcmode="lin" valueType="num">
                                      <p:cBhvr>
                                        <p:cTn id="796" dur="664" tmFilter="0, 0; 0.125,0.2665; 0.25,0.4; 0.375,0.465; 0.5,0.5;  0.625,0.535; 0.75,0.6; 0.875,0.7335; 1,1">
                                          <p:stCondLst>
                                            <p:cond delay="664"/>
                                          </p:stCondLst>
                                        </p:cTn>
                                        <p:tgtEl>
                                          <p:spTgt spid="94"/>
                                        </p:tgtEl>
                                        <p:attrNameLst>
                                          <p:attrName>ppt_y</p:attrName>
                                        </p:attrNameLst>
                                      </p:cBhvr>
                                      <p:tavLst>
                                        <p:tav tm="0" fmla="#ppt_y-sin(pi*$)/9">
                                          <p:val>
                                            <p:fltVal val="0"/>
                                          </p:val>
                                        </p:tav>
                                        <p:tav tm="100000">
                                          <p:val>
                                            <p:fltVal val="1"/>
                                          </p:val>
                                        </p:tav>
                                      </p:tavLst>
                                    </p:anim>
                                    <p:anim calcmode="lin" valueType="num">
                                      <p:cBhvr>
                                        <p:cTn id="797" dur="332" tmFilter="0, 0; 0.125,0.2665; 0.25,0.4; 0.375,0.465; 0.5,0.5;  0.625,0.535; 0.75,0.6; 0.875,0.7335; 1,1">
                                          <p:stCondLst>
                                            <p:cond delay="1324"/>
                                          </p:stCondLst>
                                        </p:cTn>
                                        <p:tgtEl>
                                          <p:spTgt spid="94"/>
                                        </p:tgtEl>
                                        <p:attrNameLst>
                                          <p:attrName>ppt_y</p:attrName>
                                        </p:attrNameLst>
                                      </p:cBhvr>
                                      <p:tavLst>
                                        <p:tav tm="0" fmla="#ppt_y-sin(pi*$)/27">
                                          <p:val>
                                            <p:fltVal val="0"/>
                                          </p:val>
                                        </p:tav>
                                        <p:tav tm="100000">
                                          <p:val>
                                            <p:fltVal val="1"/>
                                          </p:val>
                                        </p:tav>
                                      </p:tavLst>
                                    </p:anim>
                                    <p:anim calcmode="lin" valueType="num">
                                      <p:cBhvr>
                                        <p:cTn id="798" dur="164" tmFilter="0, 0; 0.125,0.2665; 0.25,0.4; 0.375,0.465; 0.5,0.5;  0.625,0.535; 0.75,0.6; 0.875,0.7335; 1,1">
                                          <p:stCondLst>
                                            <p:cond delay="1656"/>
                                          </p:stCondLst>
                                        </p:cTn>
                                        <p:tgtEl>
                                          <p:spTgt spid="94"/>
                                        </p:tgtEl>
                                        <p:attrNameLst>
                                          <p:attrName>ppt_y</p:attrName>
                                        </p:attrNameLst>
                                      </p:cBhvr>
                                      <p:tavLst>
                                        <p:tav tm="0" fmla="#ppt_y-sin(pi*$)/81">
                                          <p:val>
                                            <p:fltVal val="0"/>
                                          </p:val>
                                        </p:tav>
                                        <p:tav tm="100000">
                                          <p:val>
                                            <p:fltVal val="1"/>
                                          </p:val>
                                        </p:tav>
                                      </p:tavLst>
                                    </p:anim>
                                    <p:animScale>
                                      <p:cBhvr>
                                        <p:cTn id="799" dur="26">
                                          <p:stCondLst>
                                            <p:cond delay="650"/>
                                          </p:stCondLst>
                                        </p:cTn>
                                        <p:tgtEl>
                                          <p:spTgt spid="94"/>
                                        </p:tgtEl>
                                      </p:cBhvr>
                                      <p:to x="100000" y="60000"/>
                                    </p:animScale>
                                    <p:animScale>
                                      <p:cBhvr>
                                        <p:cTn id="800" dur="166" decel="50000">
                                          <p:stCondLst>
                                            <p:cond delay="676"/>
                                          </p:stCondLst>
                                        </p:cTn>
                                        <p:tgtEl>
                                          <p:spTgt spid="94"/>
                                        </p:tgtEl>
                                      </p:cBhvr>
                                      <p:to x="100000" y="100000"/>
                                    </p:animScale>
                                    <p:animScale>
                                      <p:cBhvr>
                                        <p:cTn id="801" dur="26">
                                          <p:stCondLst>
                                            <p:cond delay="1312"/>
                                          </p:stCondLst>
                                        </p:cTn>
                                        <p:tgtEl>
                                          <p:spTgt spid="94"/>
                                        </p:tgtEl>
                                      </p:cBhvr>
                                      <p:to x="100000" y="80000"/>
                                    </p:animScale>
                                    <p:animScale>
                                      <p:cBhvr>
                                        <p:cTn id="802" dur="166" decel="50000">
                                          <p:stCondLst>
                                            <p:cond delay="1338"/>
                                          </p:stCondLst>
                                        </p:cTn>
                                        <p:tgtEl>
                                          <p:spTgt spid="94"/>
                                        </p:tgtEl>
                                      </p:cBhvr>
                                      <p:to x="100000" y="100000"/>
                                    </p:animScale>
                                    <p:animScale>
                                      <p:cBhvr>
                                        <p:cTn id="803" dur="26">
                                          <p:stCondLst>
                                            <p:cond delay="1642"/>
                                          </p:stCondLst>
                                        </p:cTn>
                                        <p:tgtEl>
                                          <p:spTgt spid="94"/>
                                        </p:tgtEl>
                                      </p:cBhvr>
                                      <p:to x="100000" y="90000"/>
                                    </p:animScale>
                                    <p:animScale>
                                      <p:cBhvr>
                                        <p:cTn id="804" dur="166" decel="50000">
                                          <p:stCondLst>
                                            <p:cond delay="1668"/>
                                          </p:stCondLst>
                                        </p:cTn>
                                        <p:tgtEl>
                                          <p:spTgt spid="94"/>
                                        </p:tgtEl>
                                      </p:cBhvr>
                                      <p:to x="100000" y="100000"/>
                                    </p:animScale>
                                    <p:animScale>
                                      <p:cBhvr>
                                        <p:cTn id="805" dur="26">
                                          <p:stCondLst>
                                            <p:cond delay="1808"/>
                                          </p:stCondLst>
                                        </p:cTn>
                                        <p:tgtEl>
                                          <p:spTgt spid="94"/>
                                        </p:tgtEl>
                                      </p:cBhvr>
                                      <p:to x="100000" y="95000"/>
                                    </p:animScale>
                                    <p:animScale>
                                      <p:cBhvr>
                                        <p:cTn id="806" dur="166" decel="50000">
                                          <p:stCondLst>
                                            <p:cond delay="1834"/>
                                          </p:stCondLst>
                                        </p:cTn>
                                        <p:tgtEl>
                                          <p:spTgt spid="94"/>
                                        </p:tgtEl>
                                      </p:cBhvr>
                                      <p:to x="100000" y="100000"/>
                                    </p:animScale>
                                  </p:childTnLst>
                                </p:cTn>
                              </p:par>
                              <p:par>
                                <p:cTn id="807" presetID="26" presetClass="entr" presetSubtype="0" fill="hold" grpId="0" nodeType="withEffect">
                                  <p:stCondLst>
                                    <p:cond delay="3000"/>
                                  </p:stCondLst>
                                  <p:childTnLst>
                                    <p:set>
                                      <p:cBhvr>
                                        <p:cTn id="808" dur="1" fill="hold">
                                          <p:stCondLst>
                                            <p:cond delay="0"/>
                                          </p:stCondLst>
                                        </p:cTn>
                                        <p:tgtEl>
                                          <p:spTgt spid="86"/>
                                        </p:tgtEl>
                                        <p:attrNameLst>
                                          <p:attrName>style.visibility</p:attrName>
                                        </p:attrNameLst>
                                      </p:cBhvr>
                                      <p:to>
                                        <p:strVal val="visible"/>
                                      </p:to>
                                    </p:set>
                                    <p:animEffect transition="in" filter="wipe(down)">
                                      <p:cBhvr>
                                        <p:cTn id="809" dur="580">
                                          <p:stCondLst>
                                            <p:cond delay="0"/>
                                          </p:stCondLst>
                                        </p:cTn>
                                        <p:tgtEl>
                                          <p:spTgt spid="86"/>
                                        </p:tgtEl>
                                      </p:cBhvr>
                                    </p:animEffect>
                                    <p:anim calcmode="lin" valueType="num">
                                      <p:cBhvr>
                                        <p:cTn id="810" dur="1822" tmFilter="0,0; 0.14,0.36; 0.43,0.73; 0.71,0.91; 1.0,1.0">
                                          <p:stCondLst>
                                            <p:cond delay="0"/>
                                          </p:stCondLst>
                                        </p:cTn>
                                        <p:tgtEl>
                                          <p:spTgt spid="86"/>
                                        </p:tgtEl>
                                        <p:attrNameLst>
                                          <p:attrName>ppt_x</p:attrName>
                                        </p:attrNameLst>
                                      </p:cBhvr>
                                      <p:tavLst>
                                        <p:tav tm="0">
                                          <p:val>
                                            <p:strVal val="#ppt_x-0.25"/>
                                          </p:val>
                                        </p:tav>
                                        <p:tav tm="100000">
                                          <p:val>
                                            <p:strVal val="#ppt_x"/>
                                          </p:val>
                                        </p:tav>
                                      </p:tavLst>
                                    </p:anim>
                                    <p:anim calcmode="lin" valueType="num">
                                      <p:cBhvr>
                                        <p:cTn id="811" dur="664" tmFilter="0.0,0.0; 0.25,0.07; 0.50,0.2; 0.75,0.467; 1.0,1.0">
                                          <p:stCondLst>
                                            <p:cond delay="0"/>
                                          </p:stCondLst>
                                        </p:cTn>
                                        <p:tgtEl>
                                          <p:spTgt spid="86"/>
                                        </p:tgtEl>
                                        <p:attrNameLst>
                                          <p:attrName>ppt_y</p:attrName>
                                        </p:attrNameLst>
                                      </p:cBhvr>
                                      <p:tavLst>
                                        <p:tav tm="0" fmla="#ppt_y-sin(pi*$)/3">
                                          <p:val>
                                            <p:fltVal val="0.5"/>
                                          </p:val>
                                        </p:tav>
                                        <p:tav tm="100000">
                                          <p:val>
                                            <p:fltVal val="1"/>
                                          </p:val>
                                        </p:tav>
                                      </p:tavLst>
                                    </p:anim>
                                    <p:anim calcmode="lin" valueType="num">
                                      <p:cBhvr>
                                        <p:cTn id="812" dur="664" tmFilter="0, 0; 0.125,0.2665; 0.25,0.4; 0.375,0.465; 0.5,0.5;  0.625,0.535; 0.75,0.6; 0.875,0.7335; 1,1">
                                          <p:stCondLst>
                                            <p:cond delay="664"/>
                                          </p:stCondLst>
                                        </p:cTn>
                                        <p:tgtEl>
                                          <p:spTgt spid="86"/>
                                        </p:tgtEl>
                                        <p:attrNameLst>
                                          <p:attrName>ppt_y</p:attrName>
                                        </p:attrNameLst>
                                      </p:cBhvr>
                                      <p:tavLst>
                                        <p:tav tm="0" fmla="#ppt_y-sin(pi*$)/9">
                                          <p:val>
                                            <p:fltVal val="0"/>
                                          </p:val>
                                        </p:tav>
                                        <p:tav tm="100000">
                                          <p:val>
                                            <p:fltVal val="1"/>
                                          </p:val>
                                        </p:tav>
                                      </p:tavLst>
                                    </p:anim>
                                    <p:anim calcmode="lin" valueType="num">
                                      <p:cBhvr>
                                        <p:cTn id="813" dur="332" tmFilter="0, 0; 0.125,0.2665; 0.25,0.4; 0.375,0.465; 0.5,0.5;  0.625,0.535; 0.75,0.6; 0.875,0.7335; 1,1">
                                          <p:stCondLst>
                                            <p:cond delay="1324"/>
                                          </p:stCondLst>
                                        </p:cTn>
                                        <p:tgtEl>
                                          <p:spTgt spid="86"/>
                                        </p:tgtEl>
                                        <p:attrNameLst>
                                          <p:attrName>ppt_y</p:attrName>
                                        </p:attrNameLst>
                                      </p:cBhvr>
                                      <p:tavLst>
                                        <p:tav tm="0" fmla="#ppt_y-sin(pi*$)/27">
                                          <p:val>
                                            <p:fltVal val="0"/>
                                          </p:val>
                                        </p:tav>
                                        <p:tav tm="100000">
                                          <p:val>
                                            <p:fltVal val="1"/>
                                          </p:val>
                                        </p:tav>
                                      </p:tavLst>
                                    </p:anim>
                                    <p:anim calcmode="lin" valueType="num">
                                      <p:cBhvr>
                                        <p:cTn id="814" dur="164" tmFilter="0, 0; 0.125,0.2665; 0.25,0.4; 0.375,0.465; 0.5,0.5;  0.625,0.535; 0.75,0.6; 0.875,0.7335; 1,1">
                                          <p:stCondLst>
                                            <p:cond delay="1656"/>
                                          </p:stCondLst>
                                        </p:cTn>
                                        <p:tgtEl>
                                          <p:spTgt spid="86"/>
                                        </p:tgtEl>
                                        <p:attrNameLst>
                                          <p:attrName>ppt_y</p:attrName>
                                        </p:attrNameLst>
                                      </p:cBhvr>
                                      <p:tavLst>
                                        <p:tav tm="0" fmla="#ppt_y-sin(pi*$)/81">
                                          <p:val>
                                            <p:fltVal val="0"/>
                                          </p:val>
                                        </p:tav>
                                        <p:tav tm="100000">
                                          <p:val>
                                            <p:fltVal val="1"/>
                                          </p:val>
                                        </p:tav>
                                      </p:tavLst>
                                    </p:anim>
                                    <p:animScale>
                                      <p:cBhvr>
                                        <p:cTn id="815" dur="26">
                                          <p:stCondLst>
                                            <p:cond delay="650"/>
                                          </p:stCondLst>
                                        </p:cTn>
                                        <p:tgtEl>
                                          <p:spTgt spid="86"/>
                                        </p:tgtEl>
                                      </p:cBhvr>
                                      <p:to x="100000" y="60000"/>
                                    </p:animScale>
                                    <p:animScale>
                                      <p:cBhvr>
                                        <p:cTn id="816" dur="166" decel="50000">
                                          <p:stCondLst>
                                            <p:cond delay="676"/>
                                          </p:stCondLst>
                                        </p:cTn>
                                        <p:tgtEl>
                                          <p:spTgt spid="86"/>
                                        </p:tgtEl>
                                      </p:cBhvr>
                                      <p:to x="100000" y="100000"/>
                                    </p:animScale>
                                    <p:animScale>
                                      <p:cBhvr>
                                        <p:cTn id="817" dur="26">
                                          <p:stCondLst>
                                            <p:cond delay="1312"/>
                                          </p:stCondLst>
                                        </p:cTn>
                                        <p:tgtEl>
                                          <p:spTgt spid="86"/>
                                        </p:tgtEl>
                                      </p:cBhvr>
                                      <p:to x="100000" y="80000"/>
                                    </p:animScale>
                                    <p:animScale>
                                      <p:cBhvr>
                                        <p:cTn id="818" dur="166" decel="50000">
                                          <p:stCondLst>
                                            <p:cond delay="1338"/>
                                          </p:stCondLst>
                                        </p:cTn>
                                        <p:tgtEl>
                                          <p:spTgt spid="86"/>
                                        </p:tgtEl>
                                      </p:cBhvr>
                                      <p:to x="100000" y="100000"/>
                                    </p:animScale>
                                    <p:animScale>
                                      <p:cBhvr>
                                        <p:cTn id="819" dur="26">
                                          <p:stCondLst>
                                            <p:cond delay="1642"/>
                                          </p:stCondLst>
                                        </p:cTn>
                                        <p:tgtEl>
                                          <p:spTgt spid="86"/>
                                        </p:tgtEl>
                                      </p:cBhvr>
                                      <p:to x="100000" y="90000"/>
                                    </p:animScale>
                                    <p:animScale>
                                      <p:cBhvr>
                                        <p:cTn id="820" dur="166" decel="50000">
                                          <p:stCondLst>
                                            <p:cond delay="1668"/>
                                          </p:stCondLst>
                                        </p:cTn>
                                        <p:tgtEl>
                                          <p:spTgt spid="86"/>
                                        </p:tgtEl>
                                      </p:cBhvr>
                                      <p:to x="100000" y="100000"/>
                                    </p:animScale>
                                    <p:animScale>
                                      <p:cBhvr>
                                        <p:cTn id="821" dur="26">
                                          <p:stCondLst>
                                            <p:cond delay="1808"/>
                                          </p:stCondLst>
                                        </p:cTn>
                                        <p:tgtEl>
                                          <p:spTgt spid="86"/>
                                        </p:tgtEl>
                                      </p:cBhvr>
                                      <p:to x="100000" y="95000"/>
                                    </p:animScale>
                                    <p:animScale>
                                      <p:cBhvr>
                                        <p:cTn id="822" dur="166" decel="50000">
                                          <p:stCondLst>
                                            <p:cond delay="1834"/>
                                          </p:stCondLst>
                                        </p:cTn>
                                        <p:tgtEl>
                                          <p:spTgt spid="86"/>
                                        </p:tgtEl>
                                      </p:cBhvr>
                                      <p:to x="100000" y="100000"/>
                                    </p:animScale>
                                  </p:childTnLst>
                                </p:cTn>
                              </p:par>
                              <p:par>
                                <p:cTn id="823" presetID="26" presetClass="entr" presetSubtype="0" fill="hold" grpId="0" nodeType="withEffect">
                                  <p:stCondLst>
                                    <p:cond delay="3250"/>
                                  </p:stCondLst>
                                  <p:childTnLst>
                                    <p:set>
                                      <p:cBhvr>
                                        <p:cTn id="824" dur="1" fill="hold">
                                          <p:stCondLst>
                                            <p:cond delay="0"/>
                                          </p:stCondLst>
                                        </p:cTn>
                                        <p:tgtEl>
                                          <p:spTgt spid="90"/>
                                        </p:tgtEl>
                                        <p:attrNameLst>
                                          <p:attrName>style.visibility</p:attrName>
                                        </p:attrNameLst>
                                      </p:cBhvr>
                                      <p:to>
                                        <p:strVal val="visible"/>
                                      </p:to>
                                    </p:set>
                                    <p:animEffect transition="in" filter="wipe(down)">
                                      <p:cBhvr>
                                        <p:cTn id="825" dur="580">
                                          <p:stCondLst>
                                            <p:cond delay="0"/>
                                          </p:stCondLst>
                                        </p:cTn>
                                        <p:tgtEl>
                                          <p:spTgt spid="90"/>
                                        </p:tgtEl>
                                      </p:cBhvr>
                                    </p:animEffect>
                                    <p:anim calcmode="lin" valueType="num">
                                      <p:cBhvr>
                                        <p:cTn id="826" dur="1822" tmFilter="0,0; 0.14,0.36; 0.43,0.73; 0.71,0.91; 1.0,1.0">
                                          <p:stCondLst>
                                            <p:cond delay="0"/>
                                          </p:stCondLst>
                                        </p:cTn>
                                        <p:tgtEl>
                                          <p:spTgt spid="90"/>
                                        </p:tgtEl>
                                        <p:attrNameLst>
                                          <p:attrName>ppt_x</p:attrName>
                                        </p:attrNameLst>
                                      </p:cBhvr>
                                      <p:tavLst>
                                        <p:tav tm="0">
                                          <p:val>
                                            <p:strVal val="#ppt_x-0.25"/>
                                          </p:val>
                                        </p:tav>
                                        <p:tav tm="100000">
                                          <p:val>
                                            <p:strVal val="#ppt_x"/>
                                          </p:val>
                                        </p:tav>
                                      </p:tavLst>
                                    </p:anim>
                                    <p:anim calcmode="lin" valueType="num">
                                      <p:cBhvr>
                                        <p:cTn id="827" dur="664" tmFilter="0.0,0.0; 0.25,0.07; 0.50,0.2; 0.75,0.467; 1.0,1.0">
                                          <p:stCondLst>
                                            <p:cond delay="0"/>
                                          </p:stCondLst>
                                        </p:cTn>
                                        <p:tgtEl>
                                          <p:spTgt spid="90"/>
                                        </p:tgtEl>
                                        <p:attrNameLst>
                                          <p:attrName>ppt_y</p:attrName>
                                        </p:attrNameLst>
                                      </p:cBhvr>
                                      <p:tavLst>
                                        <p:tav tm="0" fmla="#ppt_y-sin(pi*$)/3">
                                          <p:val>
                                            <p:fltVal val="0.5"/>
                                          </p:val>
                                        </p:tav>
                                        <p:tav tm="100000">
                                          <p:val>
                                            <p:fltVal val="1"/>
                                          </p:val>
                                        </p:tav>
                                      </p:tavLst>
                                    </p:anim>
                                    <p:anim calcmode="lin" valueType="num">
                                      <p:cBhvr>
                                        <p:cTn id="828" dur="664" tmFilter="0, 0; 0.125,0.2665; 0.25,0.4; 0.375,0.465; 0.5,0.5;  0.625,0.535; 0.75,0.6; 0.875,0.7335; 1,1">
                                          <p:stCondLst>
                                            <p:cond delay="664"/>
                                          </p:stCondLst>
                                        </p:cTn>
                                        <p:tgtEl>
                                          <p:spTgt spid="90"/>
                                        </p:tgtEl>
                                        <p:attrNameLst>
                                          <p:attrName>ppt_y</p:attrName>
                                        </p:attrNameLst>
                                      </p:cBhvr>
                                      <p:tavLst>
                                        <p:tav tm="0" fmla="#ppt_y-sin(pi*$)/9">
                                          <p:val>
                                            <p:fltVal val="0"/>
                                          </p:val>
                                        </p:tav>
                                        <p:tav tm="100000">
                                          <p:val>
                                            <p:fltVal val="1"/>
                                          </p:val>
                                        </p:tav>
                                      </p:tavLst>
                                    </p:anim>
                                    <p:anim calcmode="lin" valueType="num">
                                      <p:cBhvr>
                                        <p:cTn id="829" dur="332" tmFilter="0, 0; 0.125,0.2665; 0.25,0.4; 0.375,0.465; 0.5,0.5;  0.625,0.535; 0.75,0.6; 0.875,0.7335; 1,1">
                                          <p:stCondLst>
                                            <p:cond delay="1324"/>
                                          </p:stCondLst>
                                        </p:cTn>
                                        <p:tgtEl>
                                          <p:spTgt spid="90"/>
                                        </p:tgtEl>
                                        <p:attrNameLst>
                                          <p:attrName>ppt_y</p:attrName>
                                        </p:attrNameLst>
                                      </p:cBhvr>
                                      <p:tavLst>
                                        <p:tav tm="0" fmla="#ppt_y-sin(pi*$)/27">
                                          <p:val>
                                            <p:fltVal val="0"/>
                                          </p:val>
                                        </p:tav>
                                        <p:tav tm="100000">
                                          <p:val>
                                            <p:fltVal val="1"/>
                                          </p:val>
                                        </p:tav>
                                      </p:tavLst>
                                    </p:anim>
                                    <p:anim calcmode="lin" valueType="num">
                                      <p:cBhvr>
                                        <p:cTn id="830" dur="164" tmFilter="0, 0; 0.125,0.2665; 0.25,0.4; 0.375,0.465; 0.5,0.5;  0.625,0.535; 0.75,0.6; 0.875,0.7335; 1,1">
                                          <p:stCondLst>
                                            <p:cond delay="1656"/>
                                          </p:stCondLst>
                                        </p:cTn>
                                        <p:tgtEl>
                                          <p:spTgt spid="90"/>
                                        </p:tgtEl>
                                        <p:attrNameLst>
                                          <p:attrName>ppt_y</p:attrName>
                                        </p:attrNameLst>
                                      </p:cBhvr>
                                      <p:tavLst>
                                        <p:tav tm="0" fmla="#ppt_y-sin(pi*$)/81">
                                          <p:val>
                                            <p:fltVal val="0"/>
                                          </p:val>
                                        </p:tav>
                                        <p:tav tm="100000">
                                          <p:val>
                                            <p:fltVal val="1"/>
                                          </p:val>
                                        </p:tav>
                                      </p:tavLst>
                                    </p:anim>
                                    <p:animScale>
                                      <p:cBhvr>
                                        <p:cTn id="831" dur="26">
                                          <p:stCondLst>
                                            <p:cond delay="650"/>
                                          </p:stCondLst>
                                        </p:cTn>
                                        <p:tgtEl>
                                          <p:spTgt spid="90"/>
                                        </p:tgtEl>
                                      </p:cBhvr>
                                      <p:to x="100000" y="60000"/>
                                    </p:animScale>
                                    <p:animScale>
                                      <p:cBhvr>
                                        <p:cTn id="832" dur="166" decel="50000">
                                          <p:stCondLst>
                                            <p:cond delay="676"/>
                                          </p:stCondLst>
                                        </p:cTn>
                                        <p:tgtEl>
                                          <p:spTgt spid="90"/>
                                        </p:tgtEl>
                                      </p:cBhvr>
                                      <p:to x="100000" y="100000"/>
                                    </p:animScale>
                                    <p:animScale>
                                      <p:cBhvr>
                                        <p:cTn id="833" dur="26">
                                          <p:stCondLst>
                                            <p:cond delay="1312"/>
                                          </p:stCondLst>
                                        </p:cTn>
                                        <p:tgtEl>
                                          <p:spTgt spid="90"/>
                                        </p:tgtEl>
                                      </p:cBhvr>
                                      <p:to x="100000" y="80000"/>
                                    </p:animScale>
                                    <p:animScale>
                                      <p:cBhvr>
                                        <p:cTn id="834" dur="166" decel="50000">
                                          <p:stCondLst>
                                            <p:cond delay="1338"/>
                                          </p:stCondLst>
                                        </p:cTn>
                                        <p:tgtEl>
                                          <p:spTgt spid="90"/>
                                        </p:tgtEl>
                                      </p:cBhvr>
                                      <p:to x="100000" y="100000"/>
                                    </p:animScale>
                                    <p:animScale>
                                      <p:cBhvr>
                                        <p:cTn id="835" dur="26">
                                          <p:stCondLst>
                                            <p:cond delay="1642"/>
                                          </p:stCondLst>
                                        </p:cTn>
                                        <p:tgtEl>
                                          <p:spTgt spid="90"/>
                                        </p:tgtEl>
                                      </p:cBhvr>
                                      <p:to x="100000" y="90000"/>
                                    </p:animScale>
                                    <p:animScale>
                                      <p:cBhvr>
                                        <p:cTn id="836" dur="166" decel="50000">
                                          <p:stCondLst>
                                            <p:cond delay="1668"/>
                                          </p:stCondLst>
                                        </p:cTn>
                                        <p:tgtEl>
                                          <p:spTgt spid="90"/>
                                        </p:tgtEl>
                                      </p:cBhvr>
                                      <p:to x="100000" y="100000"/>
                                    </p:animScale>
                                    <p:animScale>
                                      <p:cBhvr>
                                        <p:cTn id="837" dur="26">
                                          <p:stCondLst>
                                            <p:cond delay="1808"/>
                                          </p:stCondLst>
                                        </p:cTn>
                                        <p:tgtEl>
                                          <p:spTgt spid="90"/>
                                        </p:tgtEl>
                                      </p:cBhvr>
                                      <p:to x="100000" y="95000"/>
                                    </p:animScale>
                                    <p:animScale>
                                      <p:cBhvr>
                                        <p:cTn id="838" dur="166" decel="50000">
                                          <p:stCondLst>
                                            <p:cond delay="1834"/>
                                          </p:stCondLst>
                                        </p:cTn>
                                        <p:tgtEl>
                                          <p:spTgt spid="90"/>
                                        </p:tgtEl>
                                      </p:cBhvr>
                                      <p:to x="100000" y="100000"/>
                                    </p:animScale>
                                  </p:childTnLst>
                                </p:cTn>
                              </p:par>
                            </p:childTnLst>
                          </p:cTn>
                        </p:par>
                        <p:par>
                          <p:cTn id="839" fill="hold">
                            <p:stCondLst>
                              <p:cond delay="24750"/>
                            </p:stCondLst>
                            <p:childTnLst>
                              <p:par>
                                <p:cTn id="840" presetID="42" presetClass="entr" presetSubtype="0" fill="hold" grpId="0" nodeType="afterEffect">
                                  <p:stCondLst>
                                    <p:cond delay="0"/>
                                  </p:stCondLst>
                                  <p:childTnLst>
                                    <p:set>
                                      <p:cBhvr>
                                        <p:cTn id="841" dur="1" fill="hold">
                                          <p:stCondLst>
                                            <p:cond delay="0"/>
                                          </p:stCondLst>
                                        </p:cTn>
                                        <p:tgtEl>
                                          <p:spTgt spid="100"/>
                                        </p:tgtEl>
                                        <p:attrNameLst>
                                          <p:attrName>style.visibility</p:attrName>
                                        </p:attrNameLst>
                                      </p:cBhvr>
                                      <p:to>
                                        <p:strVal val="visible"/>
                                      </p:to>
                                    </p:set>
                                    <p:animEffect transition="in" filter="fade">
                                      <p:cBhvr>
                                        <p:cTn id="842" dur="1000"/>
                                        <p:tgtEl>
                                          <p:spTgt spid="100"/>
                                        </p:tgtEl>
                                      </p:cBhvr>
                                    </p:animEffect>
                                    <p:anim calcmode="lin" valueType="num">
                                      <p:cBhvr>
                                        <p:cTn id="843" dur="1000" fill="hold"/>
                                        <p:tgtEl>
                                          <p:spTgt spid="100"/>
                                        </p:tgtEl>
                                        <p:attrNameLst>
                                          <p:attrName>ppt_x</p:attrName>
                                        </p:attrNameLst>
                                      </p:cBhvr>
                                      <p:tavLst>
                                        <p:tav tm="0">
                                          <p:val>
                                            <p:strVal val="#ppt_x"/>
                                          </p:val>
                                        </p:tav>
                                        <p:tav tm="100000">
                                          <p:val>
                                            <p:strVal val="#ppt_x"/>
                                          </p:val>
                                        </p:tav>
                                      </p:tavLst>
                                    </p:anim>
                                    <p:anim calcmode="lin" valueType="num">
                                      <p:cBhvr>
                                        <p:cTn id="844" dur="1000" fill="hold"/>
                                        <p:tgtEl>
                                          <p:spTgt spid="100"/>
                                        </p:tgtEl>
                                        <p:attrNameLst>
                                          <p:attrName>ppt_y</p:attrName>
                                        </p:attrNameLst>
                                      </p:cBhvr>
                                      <p:tavLst>
                                        <p:tav tm="0">
                                          <p:val>
                                            <p:strVal val="#ppt_y+.1"/>
                                          </p:val>
                                        </p:tav>
                                        <p:tav tm="100000">
                                          <p:val>
                                            <p:strVal val="#ppt_y"/>
                                          </p:val>
                                        </p:tav>
                                      </p:tavLst>
                                    </p:anim>
                                  </p:childTnLst>
                                </p:cTn>
                              </p:par>
                            </p:childTnLst>
                          </p:cTn>
                        </p:par>
                        <p:par>
                          <p:cTn id="845" fill="hold">
                            <p:stCondLst>
                              <p:cond delay="25750"/>
                            </p:stCondLst>
                            <p:childTnLst>
                              <p:par>
                                <p:cTn id="846" presetID="42" presetClass="entr" presetSubtype="0" fill="hold" grpId="0" nodeType="afterEffect">
                                  <p:stCondLst>
                                    <p:cond delay="0"/>
                                  </p:stCondLst>
                                  <p:childTnLst>
                                    <p:set>
                                      <p:cBhvr>
                                        <p:cTn id="847" dur="1" fill="hold">
                                          <p:stCondLst>
                                            <p:cond delay="0"/>
                                          </p:stCondLst>
                                        </p:cTn>
                                        <p:tgtEl>
                                          <p:spTgt spid="98"/>
                                        </p:tgtEl>
                                        <p:attrNameLst>
                                          <p:attrName>style.visibility</p:attrName>
                                        </p:attrNameLst>
                                      </p:cBhvr>
                                      <p:to>
                                        <p:strVal val="visible"/>
                                      </p:to>
                                    </p:set>
                                    <p:animEffect transition="in" filter="fade">
                                      <p:cBhvr>
                                        <p:cTn id="848" dur="1000"/>
                                        <p:tgtEl>
                                          <p:spTgt spid="98"/>
                                        </p:tgtEl>
                                      </p:cBhvr>
                                    </p:animEffect>
                                    <p:anim calcmode="lin" valueType="num">
                                      <p:cBhvr>
                                        <p:cTn id="849" dur="1000" fill="hold"/>
                                        <p:tgtEl>
                                          <p:spTgt spid="98"/>
                                        </p:tgtEl>
                                        <p:attrNameLst>
                                          <p:attrName>ppt_x</p:attrName>
                                        </p:attrNameLst>
                                      </p:cBhvr>
                                      <p:tavLst>
                                        <p:tav tm="0">
                                          <p:val>
                                            <p:strVal val="#ppt_x"/>
                                          </p:val>
                                        </p:tav>
                                        <p:tav tm="100000">
                                          <p:val>
                                            <p:strVal val="#ppt_x"/>
                                          </p:val>
                                        </p:tav>
                                      </p:tavLst>
                                    </p:anim>
                                    <p:anim calcmode="lin" valueType="num">
                                      <p:cBhvr>
                                        <p:cTn id="850" dur="1000" fill="hold"/>
                                        <p:tgtEl>
                                          <p:spTgt spid="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3" grpId="0" animBg="1"/>
      <p:bldP spid="15" grpId="0" animBg="1"/>
      <p:bldP spid="37" grpId="0" animBg="1"/>
      <p:bldP spid="38" grpId="0" animBg="1"/>
      <p:bldP spid="39" grpId="0" animBg="1"/>
      <p:bldP spid="40" grpId="0" animBg="1"/>
      <p:bldP spid="42" grpId="0" animBg="1"/>
      <p:bldP spid="43" grpId="0" animBg="1"/>
      <p:bldP spid="44" grpId="0" animBg="1"/>
      <p:bldP spid="45" grpId="0" animBg="1"/>
      <p:bldP spid="47" grpId="0" animBg="1"/>
      <p:bldP spid="48" grpId="0" animBg="1"/>
      <p:bldP spid="49" grpId="0" animBg="1"/>
      <p:bldP spid="50" grpId="0" animBg="1"/>
      <p:bldP spid="53" grpId="0"/>
      <p:bldP spid="54" grpId="0"/>
      <p:bldP spid="55" grpId="0" animBg="1"/>
      <p:bldP spid="56" grpId="0"/>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p:bldP spid="78" grpId="0"/>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p:bldP spid="100" grpId="0"/>
      <p:bldP spid="101" grpId="0" animBg="1"/>
      <p:bldP spid="10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807EE15-078B-49CA-9F27-0D28182E6F0A}"/>
              </a:ext>
            </a:extLst>
          </p:cNvPr>
          <p:cNvGrpSpPr/>
          <p:nvPr/>
        </p:nvGrpSpPr>
        <p:grpSpPr>
          <a:xfrm>
            <a:off x="5245608" y="983882"/>
            <a:ext cx="1010412" cy="5340718"/>
            <a:chOff x="5245608" y="983882"/>
            <a:chExt cx="1010412" cy="5340718"/>
          </a:xfrm>
        </p:grpSpPr>
        <p:grpSp>
          <p:nvGrpSpPr>
            <p:cNvPr id="3" name="Group 2">
              <a:extLst>
                <a:ext uri="{FF2B5EF4-FFF2-40B4-BE49-F238E27FC236}">
                  <a16:creationId xmlns:a16="http://schemas.microsoft.com/office/drawing/2014/main" id="{CBCC20D7-DA19-4403-A3D2-6168BA420C4B}"/>
                </a:ext>
              </a:extLst>
            </p:cNvPr>
            <p:cNvGrpSpPr/>
            <p:nvPr/>
          </p:nvGrpSpPr>
          <p:grpSpPr>
            <a:xfrm>
              <a:off x="5245608" y="1003030"/>
              <a:ext cx="1005840" cy="5321570"/>
              <a:chOff x="5245608" y="762000"/>
              <a:chExt cx="1005840" cy="5321570"/>
            </a:xfrm>
            <a:effectLst/>
          </p:grpSpPr>
          <p:sp>
            <p:nvSpPr>
              <p:cNvPr id="44" name="Freeform: Shape 43">
                <a:extLst>
                  <a:ext uri="{FF2B5EF4-FFF2-40B4-BE49-F238E27FC236}">
                    <a16:creationId xmlns:a16="http://schemas.microsoft.com/office/drawing/2014/main" id="{615FA432-5DB9-4A73-8B86-AB42935CC87D}"/>
                  </a:ext>
                </a:extLst>
              </p:cNvPr>
              <p:cNvSpPr>
                <a:spLocks noChangeAspect="1"/>
              </p:cNvSpPr>
              <p:nvPr/>
            </p:nvSpPr>
            <p:spPr>
              <a:xfrm>
                <a:off x="6096000" y="762000"/>
                <a:ext cx="137160" cy="4261402"/>
              </a:xfrm>
              <a:custGeom>
                <a:avLst/>
                <a:gdLst>
                  <a:gd name="connsiteX0" fmla="*/ 18735 w 137160"/>
                  <a:gd name="connsiteY0" fmla="*/ 0 h 4261402"/>
                  <a:gd name="connsiteX1" fmla="*/ 117452 w 137160"/>
                  <a:gd name="connsiteY1" fmla="*/ 0 h 4261402"/>
                  <a:gd name="connsiteX2" fmla="*/ 117146 w 137160"/>
                  <a:gd name="connsiteY2" fmla="*/ 4971 h 4261402"/>
                  <a:gd name="connsiteX3" fmla="*/ 117776 w 137160"/>
                  <a:gd name="connsiteY3" fmla="*/ 83539 h 4261402"/>
                  <a:gd name="connsiteX4" fmla="*/ 136714 w 137160"/>
                  <a:gd name="connsiteY4" fmla="*/ 210312 h 4261402"/>
                  <a:gd name="connsiteX5" fmla="*/ 137160 w 137160"/>
                  <a:gd name="connsiteY5" fmla="*/ 210312 h 4261402"/>
                  <a:gd name="connsiteX6" fmla="*/ 137160 w 137160"/>
                  <a:gd name="connsiteY6" fmla="*/ 212123 h 4261402"/>
                  <a:gd name="connsiteX7" fmla="*/ 137160 w 137160"/>
                  <a:gd name="connsiteY7" fmla="*/ 4261402 h 4261402"/>
                  <a:gd name="connsiteX8" fmla="*/ 0 w 137160"/>
                  <a:gd name="connsiteY8" fmla="*/ 4261402 h 4261402"/>
                  <a:gd name="connsiteX9" fmla="*/ 0 w 137160"/>
                  <a:gd name="connsiteY9" fmla="*/ 212123 h 4261402"/>
                  <a:gd name="connsiteX10" fmla="*/ 0 w 137160"/>
                  <a:gd name="connsiteY10" fmla="*/ 210312 h 4261402"/>
                  <a:gd name="connsiteX11" fmla="*/ 451 w 137160"/>
                  <a:gd name="connsiteY11" fmla="*/ 210312 h 4261402"/>
                  <a:gd name="connsiteX12" fmla="*/ 3384 w 137160"/>
                  <a:gd name="connsiteY12" fmla="*/ 198520 h 4261402"/>
                  <a:gd name="connsiteX13" fmla="*/ 18595 w 137160"/>
                  <a:gd name="connsiteY13" fmla="*/ 86505 h 4261402"/>
                  <a:gd name="connsiteX14" fmla="*/ 19225 w 137160"/>
                  <a:gd name="connsiteY14" fmla="*/ 7938 h 426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 h="4261402">
                    <a:moveTo>
                      <a:pt x="18735" y="0"/>
                    </a:moveTo>
                    <a:lnTo>
                      <a:pt x="117452" y="0"/>
                    </a:lnTo>
                    <a:lnTo>
                      <a:pt x="117146" y="4971"/>
                    </a:lnTo>
                    <a:cubicBezTo>
                      <a:pt x="116006" y="29198"/>
                      <a:pt x="116147" y="55752"/>
                      <a:pt x="117776" y="83539"/>
                    </a:cubicBezTo>
                    <a:lnTo>
                      <a:pt x="136714" y="210312"/>
                    </a:lnTo>
                    <a:lnTo>
                      <a:pt x="137160" y="210312"/>
                    </a:lnTo>
                    <a:lnTo>
                      <a:pt x="137160" y="212123"/>
                    </a:lnTo>
                    <a:lnTo>
                      <a:pt x="137160" y="4261402"/>
                    </a:lnTo>
                    <a:lnTo>
                      <a:pt x="0" y="4261402"/>
                    </a:lnTo>
                    <a:lnTo>
                      <a:pt x="0" y="212123"/>
                    </a:lnTo>
                    <a:lnTo>
                      <a:pt x="0" y="210312"/>
                    </a:lnTo>
                    <a:lnTo>
                      <a:pt x="451" y="210312"/>
                    </a:lnTo>
                    <a:lnTo>
                      <a:pt x="3384" y="198520"/>
                    </a:lnTo>
                    <a:cubicBezTo>
                      <a:pt x="10705" y="166719"/>
                      <a:pt x="16151" y="128185"/>
                      <a:pt x="18595" y="86505"/>
                    </a:cubicBezTo>
                    <a:cubicBezTo>
                      <a:pt x="20224" y="58719"/>
                      <a:pt x="20365" y="32165"/>
                      <a:pt x="19225" y="7938"/>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AA40096-336F-420D-85A0-305B6CB60C2E}"/>
                  </a:ext>
                </a:extLst>
              </p:cNvPr>
              <p:cNvSpPr>
                <a:spLocks noChangeAspect="1"/>
              </p:cNvSpPr>
              <p:nvPr/>
            </p:nvSpPr>
            <p:spPr>
              <a:xfrm>
                <a:off x="5245608" y="4934713"/>
                <a:ext cx="1005840" cy="1148857"/>
              </a:xfrm>
              <a:custGeom>
                <a:avLst/>
                <a:gdLst>
                  <a:gd name="connsiteX0" fmla="*/ 4601122 w 5670970"/>
                  <a:gd name="connsiteY0" fmla="*/ 0 h 6477322"/>
                  <a:gd name="connsiteX1" fmla="*/ 5670970 w 5670970"/>
                  <a:gd name="connsiteY1" fmla="*/ 0 h 6477322"/>
                  <a:gd name="connsiteX2" fmla="*/ 5670970 w 5670970"/>
                  <a:gd name="connsiteY2" fmla="*/ 2399757 h 6477322"/>
                  <a:gd name="connsiteX3" fmla="*/ 5669280 w 5670970"/>
                  <a:gd name="connsiteY3" fmla="*/ 2399757 h 6477322"/>
                  <a:gd name="connsiteX4" fmla="*/ 5669280 w 5670970"/>
                  <a:gd name="connsiteY4" fmla="*/ 4145488 h 6477322"/>
                  <a:gd name="connsiteX5" fmla="*/ 3287769 w 5670970"/>
                  <a:gd name="connsiteY5" fmla="*/ 6477322 h 6477322"/>
                  <a:gd name="connsiteX6" fmla="*/ 2804767 w 5670970"/>
                  <a:gd name="connsiteY6" fmla="*/ 6477322 h 6477322"/>
                  <a:gd name="connsiteX7" fmla="*/ 2331842 w 5670970"/>
                  <a:gd name="connsiteY7" fmla="*/ 6477322 h 6477322"/>
                  <a:gd name="connsiteX8" fmla="*/ 0 w 5670970"/>
                  <a:gd name="connsiteY8" fmla="*/ 4145488 h 6477322"/>
                  <a:gd name="connsiteX9" fmla="*/ 0 w 5670970"/>
                  <a:gd name="connsiteY9" fmla="*/ 2205639 h 6477322"/>
                  <a:gd name="connsiteX10" fmla="*/ 1060634 w 5670970"/>
                  <a:gd name="connsiteY10" fmla="*/ 2205639 h 6477322"/>
                  <a:gd name="connsiteX11" fmla="*/ 1060634 w 5670970"/>
                  <a:gd name="connsiteY11" fmla="*/ 2838669 h 6477322"/>
                  <a:gd name="connsiteX12" fmla="*/ 1060634 w 5670970"/>
                  <a:gd name="connsiteY12" fmla="*/ 3257348 h 6477322"/>
                  <a:gd name="connsiteX13" fmla="*/ 1060634 w 5670970"/>
                  <a:gd name="connsiteY13" fmla="*/ 4052690 h 6477322"/>
                  <a:gd name="connsiteX14" fmla="*/ 2519973 w 5670970"/>
                  <a:gd name="connsiteY14" fmla="*/ 5512027 h 6477322"/>
                  <a:gd name="connsiteX15" fmla="*/ 2815944 w 5670970"/>
                  <a:gd name="connsiteY15" fmla="*/ 5512027 h 6477322"/>
                  <a:gd name="connsiteX16" fmla="*/ 3118223 w 5670970"/>
                  <a:gd name="connsiteY16" fmla="*/ 5512027 h 6477322"/>
                  <a:gd name="connsiteX17" fmla="*/ 4608646 w 5670970"/>
                  <a:gd name="connsiteY17" fmla="*/ 4052690 h 6477322"/>
                  <a:gd name="connsiteX18" fmla="*/ 4608646 w 5670970"/>
                  <a:gd name="connsiteY18" fmla="*/ 4039547 h 6477322"/>
                  <a:gd name="connsiteX19" fmla="*/ 4609999 w 5670970"/>
                  <a:gd name="connsiteY19" fmla="*/ 4026125 h 6477322"/>
                  <a:gd name="connsiteX20" fmla="*/ 4609999 w 5670970"/>
                  <a:gd name="connsiteY20" fmla="*/ 322995 h 6477322"/>
                  <a:gd name="connsiteX21" fmla="*/ 4601122 w 5670970"/>
                  <a:gd name="connsiteY21" fmla="*/ 234937 h 6477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70970" h="6477322">
                    <a:moveTo>
                      <a:pt x="4601122" y="0"/>
                    </a:moveTo>
                    <a:lnTo>
                      <a:pt x="5670970" y="0"/>
                    </a:lnTo>
                    <a:lnTo>
                      <a:pt x="5670970" y="2399757"/>
                    </a:lnTo>
                    <a:lnTo>
                      <a:pt x="5669280" y="2399757"/>
                    </a:lnTo>
                    <a:lnTo>
                      <a:pt x="5669280" y="4145488"/>
                    </a:lnTo>
                    <a:cubicBezTo>
                      <a:pt x="5669280" y="5433326"/>
                      <a:pt x="4603044" y="6477322"/>
                      <a:pt x="3287769" y="6477322"/>
                    </a:cubicBezTo>
                    <a:lnTo>
                      <a:pt x="2804767" y="6477322"/>
                    </a:lnTo>
                    <a:lnTo>
                      <a:pt x="2331842" y="6477322"/>
                    </a:lnTo>
                    <a:cubicBezTo>
                      <a:pt x="1044000" y="6477322"/>
                      <a:pt x="0" y="5433326"/>
                      <a:pt x="0" y="4145488"/>
                    </a:cubicBezTo>
                    <a:lnTo>
                      <a:pt x="0" y="2205639"/>
                    </a:lnTo>
                    <a:lnTo>
                      <a:pt x="1060634" y="2205639"/>
                    </a:lnTo>
                    <a:lnTo>
                      <a:pt x="1060634" y="2838669"/>
                    </a:lnTo>
                    <a:lnTo>
                      <a:pt x="1060634" y="3257348"/>
                    </a:lnTo>
                    <a:lnTo>
                      <a:pt x="1060634" y="4052690"/>
                    </a:lnTo>
                    <a:cubicBezTo>
                      <a:pt x="1060634" y="4858661"/>
                      <a:pt x="1714001" y="5512027"/>
                      <a:pt x="2519973" y="5512027"/>
                    </a:cubicBezTo>
                    <a:lnTo>
                      <a:pt x="2815944" y="5512027"/>
                    </a:lnTo>
                    <a:lnTo>
                      <a:pt x="3118223" y="5512027"/>
                    </a:lnTo>
                    <a:cubicBezTo>
                      <a:pt x="3941363" y="5512027"/>
                      <a:pt x="4608646" y="4858661"/>
                      <a:pt x="4608646" y="4052690"/>
                    </a:cubicBezTo>
                    <a:lnTo>
                      <a:pt x="4608646" y="4039547"/>
                    </a:lnTo>
                    <a:lnTo>
                      <a:pt x="4609999" y="4026125"/>
                    </a:lnTo>
                    <a:lnTo>
                      <a:pt x="4609999" y="322995"/>
                    </a:lnTo>
                    <a:lnTo>
                      <a:pt x="4601122" y="234937"/>
                    </a:lnTo>
                    <a:close/>
                  </a:path>
                </a:pathLst>
              </a:cu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50F7F-A549-41D0-9A70-FA1D32091223}"/>
                </a:ext>
              </a:extLst>
            </p:cNvPr>
            <p:cNvGrpSpPr>
              <a:grpSpLocks noChangeAspect="1"/>
            </p:cNvGrpSpPr>
            <p:nvPr/>
          </p:nvGrpSpPr>
          <p:grpSpPr>
            <a:xfrm>
              <a:off x="6073140" y="983882"/>
              <a:ext cx="182880" cy="100417"/>
              <a:chOff x="6096000" y="307955"/>
              <a:chExt cx="3931920" cy="2158965"/>
            </a:xfrm>
          </p:grpSpPr>
          <p:sp>
            <p:nvSpPr>
              <p:cNvPr id="12" name="Rectangle 11">
                <a:extLst>
                  <a:ext uri="{FF2B5EF4-FFF2-40B4-BE49-F238E27FC236}">
                    <a16:creationId xmlns:a16="http://schemas.microsoft.com/office/drawing/2014/main" id="{893E02F1-D4C5-4BC5-B25F-A4F1CEB196B2}"/>
                  </a:ext>
                </a:extLst>
              </p:cNvPr>
              <p:cNvSpPr>
                <a:spLocks noChangeAspect="1"/>
              </p:cNvSpPr>
              <p:nvPr/>
            </p:nvSpPr>
            <p:spPr>
              <a:xfrm>
                <a:off x="6096000" y="188313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D24A306-78AA-4B8C-B14E-6CA97C957076}"/>
                  </a:ext>
                </a:extLst>
              </p:cNvPr>
              <p:cNvSpPr>
                <a:spLocks noChangeAspect="1"/>
              </p:cNvSpPr>
              <p:nvPr/>
            </p:nvSpPr>
            <p:spPr>
              <a:xfrm>
                <a:off x="6096000" y="109261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B034DD-A8AF-4C19-8539-F7F448B1D38D}"/>
                  </a:ext>
                </a:extLst>
              </p:cNvPr>
              <p:cNvSpPr>
                <a:spLocks noChangeAspect="1"/>
              </p:cNvSpPr>
              <p:nvPr/>
            </p:nvSpPr>
            <p:spPr>
              <a:xfrm>
                <a:off x="6096000" y="307955"/>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6">
            <a:extLst>
              <a:ext uri="{FF2B5EF4-FFF2-40B4-BE49-F238E27FC236}">
                <a16:creationId xmlns:a16="http://schemas.microsoft.com/office/drawing/2014/main" id="{AC94C0D3-C787-47E6-B12F-750730772A32}"/>
              </a:ext>
            </a:extLst>
          </p:cNvPr>
          <p:cNvGrpSpPr/>
          <p:nvPr/>
        </p:nvGrpSpPr>
        <p:grpSpPr>
          <a:xfrm>
            <a:off x="2872740" y="1861857"/>
            <a:ext cx="3336286" cy="1452368"/>
            <a:chOff x="2872740" y="1861857"/>
            <a:chExt cx="3336286" cy="1452368"/>
          </a:xfrm>
        </p:grpSpPr>
        <p:sp>
          <p:nvSpPr>
            <p:cNvPr id="10" name="Freeform: Shape 9">
              <a:extLst>
                <a:ext uri="{FF2B5EF4-FFF2-40B4-BE49-F238E27FC236}">
                  <a16:creationId xmlns:a16="http://schemas.microsoft.com/office/drawing/2014/main" id="{D5DADED5-CF8E-43EF-A176-5C4A7BD66423}"/>
                </a:ext>
              </a:extLst>
            </p:cNvPr>
            <p:cNvSpPr/>
            <p:nvPr/>
          </p:nvSpPr>
          <p:spPr>
            <a:xfrm rot="3572157">
              <a:off x="3814699" y="919898"/>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36B8E3"/>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154CE810-AE72-4AAB-BCC3-FF4502038AF0}"/>
                </a:ext>
              </a:extLst>
            </p:cNvPr>
            <p:cNvSpPr txBox="1"/>
            <p:nvPr/>
          </p:nvSpPr>
          <p:spPr>
            <a:xfrm>
              <a:off x="3839718" y="213359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8" name="Group 7">
            <a:extLst>
              <a:ext uri="{FF2B5EF4-FFF2-40B4-BE49-F238E27FC236}">
                <a16:creationId xmlns:a16="http://schemas.microsoft.com/office/drawing/2014/main" id="{F038D9BC-13C6-4B63-8827-1B4692C6B041}"/>
              </a:ext>
            </a:extLst>
          </p:cNvPr>
          <p:cNvGrpSpPr/>
          <p:nvPr/>
        </p:nvGrpSpPr>
        <p:grpSpPr>
          <a:xfrm>
            <a:off x="4844888" y="1198904"/>
            <a:ext cx="1491266" cy="2410366"/>
            <a:chOff x="4844888" y="1198904"/>
            <a:chExt cx="1491266" cy="2410366"/>
          </a:xfrm>
        </p:grpSpPr>
        <p:sp>
          <p:nvSpPr>
            <p:cNvPr id="13" name="Freeform: Shape 12">
              <a:extLst>
                <a:ext uri="{FF2B5EF4-FFF2-40B4-BE49-F238E27FC236}">
                  <a16:creationId xmlns:a16="http://schemas.microsoft.com/office/drawing/2014/main" id="{1051CCDC-F5BD-4257-8CE9-751C05424068}"/>
                </a:ext>
              </a:extLst>
            </p:cNvPr>
            <p:cNvSpPr/>
            <p:nvPr/>
          </p:nvSpPr>
          <p:spPr>
            <a:xfrm rot="856676">
              <a:off x="4844888" y="1198904"/>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239BD3"/>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ADA33B9C-A1F7-4A04-99A3-6EEBB19AB17A}"/>
                </a:ext>
              </a:extLst>
            </p:cNvPr>
            <p:cNvSpPr txBox="1"/>
            <p:nvPr/>
          </p:nvSpPr>
          <p:spPr>
            <a:xfrm>
              <a:off x="5119873" y="213360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9" name="Group 8">
            <a:extLst>
              <a:ext uri="{FF2B5EF4-FFF2-40B4-BE49-F238E27FC236}">
                <a16:creationId xmlns:a16="http://schemas.microsoft.com/office/drawing/2014/main" id="{41936409-8B3A-4868-BCAF-F4A31E6C69CD}"/>
              </a:ext>
            </a:extLst>
          </p:cNvPr>
          <p:cNvGrpSpPr/>
          <p:nvPr/>
        </p:nvGrpSpPr>
        <p:grpSpPr>
          <a:xfrm>
            <a:off x="5993007" y="1198903"/>
            <a:ext cx="1491266" cy="2410366"/>
            <a:chOff x="5993007" y="1198903"/>
            <a:chExt cx="1491266" cy="2410366"/>
          </a:xfrm>
        </p:grpSpPr>
        <p:sp>
          <p:nvSpPr>
            <p:cNvPr id="17" name="Freeform: Shape 16">
              <a:extLst>
                <a:ext uri="{FF2B5EF4-FFF2-40B4-BE49-F238E27FC236}">
                  <a16:creationId xmlns:a16="http://schemas.microsoft.com/office/drawing/2014/main" id="{63CAD70B-DAF2-41AE-AE2D-53E679E63973}"/>
                </a:ext>
              </a:extLst>
            </p:cNvPr>
            <p:cNvSpPr/>
            <p:nvPr/>
          </p:nvSpPr>
          <p:spPr>
            <a:xfrm rot="20743324" flipH="1">
              <a:off x="5993007" y="1198903"/>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157EBF"/>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76DA855-A1FA-43E9-B4B7-D5F6AD14E8E4}"/>
                </a:ext>
              </a:extLst>
            </p:cNvPr>
            <p:cNvSpPr txBox="1"/>
            <p:nvPr/>
          </p:nvSpPr>
          <p:spPr>
            <a:xfrm>
              <a:off x="6431493" y="2133598"/>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11" name="Group 10">
            <a:extLst>
              <a:ext uri="{FF2B5EF4-FFF2-40B4-BE49-F238E27FC236}">
                <a16:creationId xmlns:a16="http://schemas.microsoft.com/office/drawing/2014/main" id="{11E2F862-BB49-41F6-8CD6-B3E4DB69EAC4}"/>
              </a:ext>
            </a:extLst>
          </p:cNvPr>
          <p:cNvGrpSpPr/>
          <p:nvPr/>
        </p:nvGrpSpPr>
        <p:grpSpPr>
          <a:xfrm>
            <a:off x="6120134" y="1861856"/>
            <a:ext cx="3336286" cy="1452368"/>
            <a:chOff x="6120134" y="1861856"/>
            <a:chExt cx="3336286" cy="1452368"/>
          </a:xfrm>
        </p:grpSpPr>
        <p:sp>
          <p:nvSpPr>
            <p:cNvPr id="16" name="Freeform: Shape 15">
              <a:extLst>
                <a:ext uri="{FF2B5EF4-FFF2-40B4-BE49-F238E27FC236}">
                  <a16:creationId xmlns:a16="http://schemas.microsoft.com/office/drawing/2014/main" id="{500661F1-624F-49BE-AA7D-6D12299CB5F0}"/>
                </a:ext>
              </a:extLst>
            </p:cNvPr>
            <p:cNvSpPr/>
            <p:nvPr/>
          </p:nvSpPr>
          <p:spPr>
            <a:xfrm rot="18027843" flipH="1">
              <a:off x="7062093" y="919897"/>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0967B9"/>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CB6BE001-0361-4858-AB9C-9A72E9514EF4}"/>
                </a:ext>
              </a:extLst>
            </p:cNvPr>
            <p:cNvSpPr txBox="1"/>
            <p:nvPr/>
          </p:nvSpPr>
          <p:spPr>
            <a:xfrm>
              <a:off x="7737594" y="213359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2" name="TextBox 21">
            <a:extLst>
              <a:ext uri="{FF2B5EF4-FFF2-40B4-BE49-F238E27FC236}">
                <a16:creationId xmlns:a16="http://schemas.microsoft.com/office/drawing/2014/main" id="{4BE08C38-4CA6-4369-91B5-8E19C6B16705}"/>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CF5D0A8D-1343-4989-BA29-F49477903006}"/>
              </a:ext>
            </a:extLst>
          </p:cNvPr>
          <p:cNvSpPr txBox="1"/>
          <p:nvPr/>
        </p:nvSpPr>
        <p:spPr>
          <a:xfrm>
            <a:off x="134319" y="3215429"/>
            <a:ext cx="3612052" cy="1425005"/>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A31C756A-8376-454E-9C3A-DB65007063C5}"/>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31213BFE-692A-490F-8C88-C3847DE9A199}"/>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1DE9DD3A-42B6-4E85-B708-40012E6EA61A}"/>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0632751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1"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childTnLst>
                          </p:cTn>
                        </p:par>
                        <p:par>
                          <p:cTn id="27" fill="hold">
                            <p:stCondLst>
                              <p:cond delay="3750"/>
                            </p:stCondLst>
                            <p:childTnLst>
                              <p:par>
                                <p:cTn id="28" presetID="31"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fltVal val="0"/>
                                          </p:val>
                                        </p:tav>
                                        <p:tav tm="100000">
                                          <p:val>
                                            <p:strVal val="#ppt_w"/>
                                          </p:val>
                                        </p:tav>
                                      </p:tavLst>
                                    </p:anim>
                                    <p:anim calcmode="lin" valueType="num">
                                      <p:cBhvr>
                                        <p:cTn id="31" dur="1000" fill="hold"/>
                                        <p:tgtEl>
                                          <p:spTgt spid="8"/>
                                        </p:tgtEl>
                                        <p:attrNameLst>
                                          <p:attrName>ppt_h</p:attrName>
                                        </p:attrNameLst>
                                      </p:cBhvr>
                                      <p:tavLst>
                                        <p:tav tm="0">
                                          <p:val>
                                            <p:fltVal val="0"/>
                                          </p:val>
                                        </p:tav>
                                        <p:tav tm="100000">
                                          <p:val>
                                            <p:strVal val="#ppt_h"/>
                                          </p:val>
                                        </p:tav>
                                      </p:tavLst>
                                    </p:anim>
                                    <p:anim calcmode="lin" valueType="num">
                                      <p:cBhvr>
                                        <p:cTn id="32" dur="1000" fill="hold"/>
                                        <p:tgtEl>
                                          <p:spTgt spid="8"/>
                                        </p:tgtEl>
                                        <p:attrNameLst>
                                          <p:attrName>style.rotation</p:attrName>
                                        </p:attrNameLst>
                                      </p:cBhvr>
                                      <p:tavLst>
                                        <p:tav tm="0">
                                          <p:val>
                                            <p:fltVal val="90"/>
                                          </p:val>
                                        </p:tav>
                                        <p:tav tm="100000">
                                          <p:val>
                                            <p:fltVal val="0"/>
                                          </p:val>
                                        </p:tav>
                                      </p:tavLst>
                                    </p:anim>
                                    <p:animEffect transition="in" filter="fade">
                                      <p:cBhvr>
                                        <p:cTn id="33" dur="1000"/>
                                        <p:tgtEl>
                                          <p:spTgt spid="8"/>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31"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1000" fill="hold"/>
                                        <p:tgtEl>
                                          <p:spTgt spid="9"/>
                                        </p:tgtEl>
                                        <p:attrNameLst>
                                          <p:attrName>ppt_w</p:attrName>
                                        </p:attrNameLst>
                                      </p:cBhvr>
                                      <p:tavLst>
                                        <p:tav tm="0">
                                          <p:val>
                                            <p:fltVal val="0"/>
                                          </p:val>
                                        </p:tav>
                                        <p:tav tm="100000">
                                          <p:val>
                                            <p:strVal val="#ppt_w"/>
                                          </p:val>
                                        </p:tav>
                                      </p:tavLst>
                                    </p:anim>
                                    <p:anim calcmode="lin" valueType="num">
                                      <p:cBhvr>
                                        <p:cTn id="44" dur="1000" fill="hold"/>
                                        <p:tgtEl>
                                          <p:spTgt spid="9"/>
                                        </p:tgtEl>
                                        <p:attrNameLst>
                                          <p:attrName>ppt_h</p:attrName>
                                        </p:attrNameLst>
                                      </p:cBhvr>
                                      <p:tavLst>
                                        <p:tav tm="0">
                                          <p:val>
                                            <p:fltVal val="0"/>
                                          </p:val>
                                        </p:tav>
                                        <p:tav tm="100000">
                                          <p:val>
                                            <p:strVal val="#ppt_h"/>
                                          </p:val>
                                        </p:tav>
                                      </p:tavLst>
                                    </p:anim>
                                    <p:anim calcmode="lin" valueType="num">
                                      <p:cBhvr>
                                        <p:cTn id="45" dur="1000" fill="hold"/>
                                        <p:tgtEl>
                                          <p:spTgt spid="9"/>
                                        </p:tgtEl>
                                        <p:attrNameLst>
                                          <p:attrName>style.rotation</p:attrName>
                                        </p:attrNameLst>
                                      </p:cBhvr>
                                      <p:tavLst>
                                        <p:tav tm="0">
                                          <p:val>
                                            <p:fltVal val="90"/>
                                          </p:val>
                                        </p:tav>
                                        <p:tav tm="100000">
                                          <p:val>
                                            <p:fltVal val="0"/>
                                          </p:val>
                                        </p:tav>
                                      </p:tavLst>
                                    </p:anim>
                                    <p:animEffect transition="in" filter="fade">
                                      <p:cBhvr>
                                        <p:cTn id="46" dur="1000"/>
                                        <p:tgtEl>
                                          <p:spTgt spid="9"/>
                                        </p:tgtEl>
                                      </p:cBhvr>
                                    </p:animEffect>
                                  </p:childTnLst>
                                </p:cTn>
                              </p:par>
                            </p:childTnLst>
                          </p:cTn>
                        </p:par>
                        <p:par>
                          <p:cTn id="47" fill="hold">
                            <p:stCondLst>
                              <p:cond delay="675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7750"/>
                            </p:stCondLst>
                            <p:childTnLst>
                              <p:par>
                                <p:cTn id="54" presetID="31" presetClass="entr" presetSubtype="0"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8750"/>
                            </p:stCondLst>
                            <p:childTnLst>
                              <p:par>
                                <p:cTn id="61" presetID="42" presetClass="entr" presetSubtype="0"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E5265D40-D958-4256-BAD1-4BC97E8A4C7A}"/>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7C4DCD8E-0920-4445-A42B-E8B5C8A8A1D7}"/>
              </a:ext>
            </a:extLst>
          </p:cNvPr>
          <p:cNvSpPr txBox="1"/>
          <p:nvPr/>
        </p:nvSpPr>
        <p:spPr>
          <a:xfrm>
            <a:off x="134319" y="3215429"/>
            <a:ext cx="2542297" cy="1625060"/>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E244D3C4-51FA-4225-A09E-B04FFADDE96D}"/>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5D3FC4BD-9AB7-4674-90BA-D97CD959B2CE}"/>
              </a:ext>
            </a:extLst>
          </p:cNvPr>
          <p:cNvSpPr txBox="1"/>
          <p:nvPr/>
        </p:nvSpPr>
        <p:spPr>
          <a:xfrm>
            <a:off x="4288742" y="1327839"/>
            <a:ext cx="3614515" cy="1425005"/>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0281CAB0-9693-417E-9C14-A60EF467792D}"/>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0050AA"/>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3727E9B1-94CB-4ACA-A5ED-4954B038428D}"/>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7CF7AAE6-78FE-4E13-B63E-3DE64AC82FED}"/>
              </a:ext>
            </a:extLst>
          </p:cNvPr>
          <p:cNvGrpSpPr/>
          <p:nvPr/>
        </p:nvGrpSpPr>
        <p:grpSpPr>
          <a:xfrm>
            <a:off x="2438400" y="2523418"/>
            <a:ext cx="2163412" cy="2153800"/>
            <a:chOff x="2438400" y="2523418"/>
            <a:chExt cx="2163412" cy="2153800"/>
          </a:xfrm>
          <a:effectLst>
            <a:outerShdw blurRad="127000" dist="88900" dir="18900000" algn="bl" rotWithShape="0">
              <a:prstClr val="black">
                <a:alpha val="40000"/>
              </a:prstClr>
            </a:outerShdw>
          </a:effectLst>
        </p:grpSpPr>
        <p:grpSp>
          <p:nvGrpSpPr>
            <p:cNvPr id="30" name="Group 29">
              <a:extLst>
                <a:ext uri="{FF2B5EF4-FFF2-40B4-BE49-F238E27FC236}">
                  <a16:creationId xmlns:a16="http://schemas.microsoft.com/office/drawing/2014/main" id="{76A2CAC7-D163-437B-B160-E5890AB6FB46}"/>
                </a:ext>
              </a:extLst>
            </p:cNvPr>
            <p:cNvGrpSpPr/>
            <p:nvPr/>
          </p:nvGrpSpPr>
          <p:grpSpPr>
            <a:xfrm>
              <a:off x="2438400" y="2523418"/>
              <a:ext cx="2163412" cy="2153800"/>
              <a:chOff x="198827" y="1828799"/>
              <a:chExt cx="3204966" cy="3190716"/>
            </a:xfrm>
          </p:grpSpPr>
          <p:sp>
            <p:nvSpPr>
              <p:cNvPr id="16" name="Freeform: Shape 15">
                <a:extLst>
                  <a:ext uri="{FF2B5EF4-FFF2-40B4-BE49-F238E27FC236}">
                    <a16:creationId xmlns:a16="http://schemas.microsoft.com/office/drawing/2014/main" id="{A6752D69-FEDB-47A0-902D-020339BBD651}"/>
                  </a:ext>
                </a:extLst>
              </p:cNvPr>
              <p:cNvSpPr>
                <a:spLocks noChangeAspect="1"/>
              </p:cNvSpPr>
              <p:nvPr/>
            </p:nvSpPr>
            <p:spPr>
              <a:xfrm>
                <a:off x="198827" y="1828799"/>
                <a:ext cx="3204966" cy="3190716"/>
              </a:xfrm>
              <a:custGeom>
                <a:avLst/>
                <a:gdLst>
                  <a:gd name="connsiteX0" fmla="*/ 1118396 w 3204966"/>
                  <a:gd name="connsiteY0" fmla="*/ 0 h 3190716"/>
                  <a:gd name="connsiteX1" fmla="*/ 1829800 w 3204966"/>
                  <a:gd name="connsiteY1" fmla="*/ 255387 h 3190716"/>
                  <a:gd name="connsiteX2" fmla="*/ 1867486 w 3204966"/>
                  <a:gd name="connsiteY2" fmla="*/ 289639 h 3190716"/>
                  <a:gd name="connsiteX3" fmla="*/ 1869328 w 3204966"/>
                  <a:gd name="connsiteY3" fmla="*/ 287747 h 3190716"/>
                  <a:gd name="connsiteX4" fmla="*/ 3204966 w 3204966"/>
                  <a:gd name="connsiteY4" fmla="*/ 1587955 h 3190716"/>
                  <a:gd name="connsiteX5" fmla="*/ 1644721 w 3204966"/>
                  <a:gd name="connsiteY5" fmla="*/ 3190716 h 3190716"/>
                  <a:gd name="connsiteX6" fmla="*/ 338569 w 3204966"/>
                  <a:gd name="connsiteY6" fmla="*/ 1919212 h 3190716"/>
                  <a:gd name="connsiteX7" fmla="*/ 327571 w 3204966"/>
                  <a:gd name="connsiteY7" fmla="*/ 1909216 h 3190716"/>
                  <a:gd name="connsiteX8" fmla="*/ 321966 w 3204966"/>
                  <a:gd name="connsiteY8" fmla="*/ 1903050 h 3190716"/>
                  <a:gd name="connsiteX9" fmla="*/ 309083 w 3204966"/>
                  <a:gd name="connsiteY9" fmla="*/ 1890508 h 3190716"/>
                  <a:gd name="connsiteX10" fmla="*/ 309851 w 3204966"/>
                  <a:gd name="connsiteY10" fmla="*/ 1889720 h 3190716"/>
                  <a:gd name="connsiteX11" fmla="*/ 255387 w 3204966"/>
                  <a:gd name="connsiteY11" fmla="*/ 1829795 h 3190716"/>
                  <a:gd name="connsiteX12" fmla="*/ 0 w 3204966"/>
                  <a:gd name="connsiteY12" fmla="*/ 1118393 h 3190716"/>
                  <a:gd name="connsiteX13" fmla="*/ 1118396 w 3204966"/>
                  <a:gd name="connsiteY13" fmla="*/ 0 h 3190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4966" h="3190716">
                    <a:moveTo>
                      <a:pt x="1118396" y="0"/>
                    </a:moveTo>
                    <a:cubicBezTo>
                      <a:pt x="1388628" y="0"/>
                      <a:pt x="1636475" y="95841"/>
                      <a:pt x="1829800" y="255387"/>
                    </a:cubicBezTo>
                    <a:lnTo>
                      <a:pt x="1867486" y="289639"/>
                    </a:lnTo>
                    <a:lnTo>
                      <a:pt x="1869328" y="287747"/>
                    </a:lnTo>
                    <a:lnTo>
                      <a:pt x="3204966" y="1587955"/>
                    </a:lnTo>
                    <a:lnTo>
                      <a:pt x="1644721" y="3190716"/>
                    </a:lnTo>
                    <a:lnTo>
                      <a:pt x="338569" y="1919212"/>
                    </a:lnTo>
                    <a:lnTo>
                      <a:pt x="327571" y="1909216"/>
                    </a:lnTo>
                    <a:lnTo>
                      <a:pt x="321966" y="1903050"/>
                    </a:lnTo>
                    <a:lnTo>
                      <a:pt x="309083" y="1890508"/>
                    </a:lnTo>
                    <a:lnTo>
                      <a:pt x="309851" y="1889720"/>
                    </a:lnTo>
                    <a:lnTo>
                      <a:pt x="255387" y="1829795"/>
                    </a:lnTo>
                    <a:cubicBezTo>
                      <a:pt x="95842" y="1636471"/>
                      <a:pt x="0" y="1388624"/>
                      <a:pt x="0" y="1118393"/>
                    </a:cubicBezTo>
                    <a:cubicBezTo>
                      <a:pt x="0" y="500722"/>
                      <a:pt x="500723" y="0"/>
                      <a:pt x="111839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81F482B-779B-4687-81AA-20D5F6345E7E}"/>
                  </a:ext>
                </a:extLst>
              </p:cNvPr>
              <p:cNvSpPr>
                <a:spLocks noChangeAspect="1"/>
              </p:cNvSpPr>
              <p:nvPr/>
            </p:nvSpPr>
            <p:spPr>
              <a:xfrm>
                <a:off x="301752" y="1938529"/>
                <a:ext cx="2962265" cy="2946855"/>
              </a:xfrm>
              <a:custGeom>
                <a:avLst/>
                <a:gdLst>
                  <a:gd name="connsiteX0" fmla="*/ 1026836 w 2962265"/>
                  <a:gd name="connsiteY0" fmla="*/ 0 h 2946855"/>
                  <a:gd name="connsiteX1" fmla="*/ 1679999 w 2962265"/>
                  <a:gd name="connsiteY1" fmla="*/ 234480 h 2946855"/>
                  <a:gd name="connsiteX2" fmla="*/ 1734001 w 2962265"/>
                  <a:gd name="connsiteY2" fmla="*/ 283560 h 2946855"/>
                  <a:gd name="connsiteX3" fmla="*/ 1735971 w 2962265"/>
                  <a:gd name="connsiteY3" fmla="*/ 281537 h 2946855"/>
                  <a:gd name="connsiteX4" fmla="*/ 2962265 w 2962265"/>
                  <a:gd name="connsiteY4" fmla="*/ 1475301 h 2946855"/>
                  <a:gd name="connsiteX5" fmla="*/ 1529746 w 2962265"/>
                  <a:gd name="connsiteY5" fmla="*/ 2946855 h 2946855"/>
                  <a:gd name="connsiteX6" fmla="*/ 338804 w 2962265"/>
                  <a:gd name="connsiteY6" fmla="*/ 1787505 h 2946855"/>
                  <a:gd name="connsiteX7" fmla="*/ 300753 w 2962265"/>
                  <a:gd name="connsiteY7" fmla="*/ 1752922 h 2946855"/>
                  <a:gd name="connsiteX8" fmla="*/ 0 w 2962265"/>
                  <a:gd name="connsiteY8" fmla="*/ 1026838 h 2946855"/>
                  <a:gd name="connsiteX9" fmla="*/ 1026836 w 2962265"/>
                  <a:gd name="connsiteY9" fmla="*/ 0 h 2946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2265" h="2946855">
                    <a:moveTo>
                      <a:pt x="1026836" y="0"/>
                    </a:moveTo>
                    <a:cubicBezTo>
                      <a:pt x="1274945" y="0"/>
                      <a:pt x="1502501" y="87996"/>
                      <a:pt x="1679999" y="234480"/>
                    </a:cubicBezTo>
                    <a:lnTo>
                      <a:pt x="1734001" y="283560"/>
                    </a:lnTo>
                    <a:lnTo>
                      <a:pt x="1735971" y="281537"/>
                    </a:lnTo>
                    <a:lnTo>
                      <a:pt x="2962265" y="1475301"/>
                    </a:lnTo>
                    <a:lnTo>
                      <a:pt x="1529746" y="2946855"/>
                    </a:lnTo>
                    <a:lnTo>
                      <a:pt x="338804" y="1787505"/>
                    </a:lnTo>
                    <a:lnTo>
                      <a:pt x="300753" y="1752922"/>
                    </a:lnTo>
                    <a:cubicBezTo>
                      <a:pt x="114933" y="1567101"/>
                      <a:pt x="0" y="1310392"/>
                      <a:pt x="0" y="1026838"/>
                    </a:cubicBezTo>
                    <a:cubicBezTo>
                      <a:pt x="0" y="459731"/>
                      <a:pt x="459730" y="0"/>
                      <a:pt x="1026836"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Freeform 6">
              <a:extLst>
                <a:ext uri="{FF2B5EF4-FFF2-40B4-BE49-F238E27FC236}">
                  <a16:creationId xmlns:a16="http://schemas.microsoft.com/office/drawing/2014/main" id="{5E43E4B0-B7FD-4692-A28F-640BCEA06C1E}"/>
                </a:ext>
              </a:extLst>
            </p:cNvPr>
            <p:cNvSpPr>
              <a:spLocks noChangeAspect="1" noChangeArrowheads="1"/>
            </p:cNvSpPr>
            <p:nvPr/>
          </p:nvSpPr>
          <p:spPr bwMode="auto">
            <a:xfrm>
              <a:off x="2944145" y="2971285"/>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7" name="TextBox 46">
              <a:extLst>
                <a:ext uri="{FF2B5EF4-FFF2-40B4-BE49-F238E27FC236}">
                  <a16:creationId xmlns:a16="http://schemas.microsoft.com/office/drawing/2014/main" id="{FBC2ECE4-EB4E-4A39-B73F-2610D43BE486}"/>
                </a:ext>
              </a:extLst>
            </p:cNvPr>
            <p:cNvSpPr txBox="1"/>
            <p:nvPr/>
          </p:nvSpPr>
          <p:spPr>
            <a:xfrm>
              <a:off x="2988558"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$2,162</a:t>
              </a:r>
            </a:p>
          </p:txBody>
        </p:sp>
      </p:grpSp>
      <p:grpSp>
        <p:nvGrpSpPr>
          <p:cNvPr id="53" name="Group 52">
            <a:extLst>
              <a:ext uri="{FF2B5EF4-FFF2-40B4-BE49-F238E27FC236}">
                <a16:creationId xmlns:a16="http://schemas.microsoft.com/office/drawing/2014/main" id="{92B66F0E-2E06-4962-A4AC-F1679788C90C}"/>
              </a:ext>
            </a:extLst>
          </p:cNvPr>
          <p:cNvGrpSpPr/>
          <p:nvPr/>
        </p:nvGrpSpPr>
        <p:grpSpPr>
          <a:xfrm>
            <a:off x="3991704" y="4037757"/>
            <a:ext cx="1509876" cy="1509876"/>
            <a:chOff x="3991704" y="4037757"/>
            <a:chExt cx="1509876" cy="1509876"/>
          </a:xfrm>
          <a:effectLst>
            <a:outerShdw blurRad="127000" dist="88900" dir="18900000" algn="bl" rotWithShape="0">
              <a:prstClr val="black">
                <a:alpha val="40000"/>
              </a:prstClr>
            </a:outerShdw>
          </a:effectLst>
        </p:grpSpPr>
        <p:grpSp>
          <p:nvGrpSpPr>
            <p:cNvPr id="31" name="Group 30">
              <a:extLst>
                <a:ext uri="{FF2B5EF4-FFF2-40B4-BE49-F238E27FC236}">
                  <a16:creationId xmlns:a16="http://schemas.microsoft.com/office/drawing/2014/main" id="{EBFF975B-31E9-41FB-88CA-0797863AE7F6}"/>
                </a:ext>
              </a:extLst>
            </p:cNvPr>
            <p:cNvGrpSpPr/>
            <p:nvPr/>
          </p:nvGrpSpPr>
          <p:grpSpPr>
            <a:xfrm>
              <a:off x="3991704" y="4037757"/>
              <a:ext cx="1509876" cy="1509876"/>
              <a:chOff x="2499955" y="4072194"/>
              <a:chExt cx="2236791" cy="2236785"/>
            </a:xfrm>
          </p:grpSpPr>
          <p:sp>
            <p:nvSpPr>
              <p:cNvPr id="11" name="Freeform: Shape 10">
                <a:extLst>
                  <a:ext uri="{FF2B5EF4-FFF2-40B4-BE49-F238E27FC236}">
                    <a16:creationId xmlns:a16="http://schemas.microsoft.com/office/drawing/2014/main" id="{131E0078-ED65-49FD-BECE-EF594DACCCE3}"/>
                  </a:ext>
                </a:extLst>
              </p:cNvPr>
              <p:cNvSpPr/>
              <p:nvPr/>
            </p:nvSpPr>
            <p:spPr>
              <a:xfrm rot="13500000">
                <a:off x="2499958" y="407219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A9C6F8-8314-48C7-9107-92ACFD50860C}"/>
                  </a:ext>
                </a:extLst>
              </p:cNvPr>
              <p:cNvSpPr>
                <a:spLocks noChangeAspect="1"/>
              </p:cNvSpPr>
              <p:nvPr/>
            </p:nvSpPr>
            <p:spPr>
              <a:xfrm rot="13500000">
                <a:off x="2606995" y="417206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18">
              <a:extLst>
                <a:ext uri="{FF2B5EF4-FFF2-40B4-BE49-F238E27FC236}">
                  <a16:creationId xmlns:a16="http://schemas.microsoft.com/office/drawing/2014/main" id="{E8E94C3D-02E0-49E6-BF93-FF180E7DD51E}"/>
                </a:ext>
              </a:extLst>
            </p:cNvPr>
            <p:cNvSpPr>
              <a:spLocks noChangeAspect="1" noChangeArrowheads="1"/>
            </p:cNvSpPr>
            <p:nvPr/>
          </p:nvSpPr>
          <p:spPr bwMode="auto">
            <a:xfrm>
              <a:off x="4606544" y="4981758"/>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8" name="TextBox 47">
              <a:extLst>
                <a:ext uri="{FF2B5EF4-FFF2-40B4-BE49-F238E27FC236}">
                  <a16:creationId xmlns:a16="http://schemas.microsoft.com/office/drawing/2014/main" id="{8E70A0D4-5D22-4FED-A2E3-54FB9B1BFF03}"/>
                </a:ext>
              </a:extLst>
            </p:cNvPr>
            <p:cNvSpPr txBox="1"/>
            <p:nvPr/>
          </p:nvSpPr>
          <p:spPr>
            <a:xfrm>
              <a:off x="4243566" y="4434058"/>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$1,561</a:t>
              </a:r>
            </a:p>
          </p:txBody>
        </p:sp>
      </p:grpSp>
      <p:grpSp>
        <p:nvGrpSpPr>
          <p:cNvPr id="54" name="Group 53">
            <a:extLst>
              <a:ext uri="{FF2B5EF4-FFF2-40B4-BE49-F238E27FC236}">
                <a16:creationId xmlns:a16="http://schemas.microsoft.com/office/drawing/2014/main" id="{68E5FCC2-0161-4570-B3BB-77968D288E09}"/>
              </a:ext>
            </a:extLst>
          </p:cNvPr>
          <p:cNvGrpSpPr/>
          <p:nvPr/>
        </p:nvGrpSpPr>
        <p:grpSpPr>
          <a:xfrm>
            <a:off x="5226327" y="2831073"/>
            <a:ext cx="1509876" cy="1509876"/>
            <a:chOff x="5226327" y="2831073"/>
            <a:chExt cx="1509876" cy="1509876"/>
          </a:xfrm>
          <a:effectLst>
            <a:outerShdw blurRad="127000" dist="88900" dir="18900000" algn="bl" rotWithShape="0">
              <a:prstClr val="black">
                <a:alpha val="40000"/>
              </a:prstClr>
            </a:outerShdw>
          </a:effectLst>
        </p:grpSpPr>
        <p:grpSp>
          <p:nvGrpSpPr>
            <p:cNvPr id="32" name="Group 31">
              <a:extLst>
                <a:ext uri="{FF2B5EF4-FFF2-40B4-BE49-F238E27FC236}">
                  <a16:creationId xmlns:a16="http://schemas.microsoft.com/office/drawing/2014/main" id="{FE1BF9C0-0447-47D3-BEDF-C611114A5F89}"/>
                </a:ext>
              </a:extLst>
            </p:cNvPr>
            <p:cNvGrpSpPr/>
            <p:nvPr/>
          </p:nvGrpSpPr>
          <p:grpSpPr>
            <a:xfrm>
              <a:off x="5226327" y="2831073"/>
              <a:ext cx="1509876" cy="1509876"/>
              <a:chOff x="4328975" y="2284569"/>
              <a:chExt cx="2236791" cy="2236785"/>
            </a:xfrm>
          </p:grpSpPr>
          <p:sp>
            <p:nvSpPr>
              <p:cNvPr id="9" name="Freeform: Shape 8">
                <a:extLst>
                  <a:ext uri="{FF2B5EF4-FFF2-40B4-BE49-F238E27FC236}">
                    <a16:creationId xmlns:a16="http://schemas.microsoft.com/office/drawing/2014/main" id="{56437984-8604-4564-9F07-DD97F33A6206}"/>
                  </a:ext>
                </a:extLst>
              </p:cNvPr>
              <p:cNvSpPr/>
              <p:nvPr/>
            </p:nvSpPr>
            <p:spPr>
              <a:xfrm rot="2700000">
                <a:off x="4328978" y="2284566"/>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47917B6-4322-46C6-93CB-4E6C2A934D21}"/>
                  </a:ext>
                </a:extLst>
              </p:cNvPr>
              <p:cNvSpPr>
                <a:spLocks noChangeAspect="1"/>
              </p:cNvSpPr>
              <p:nvPr/>
            </p:nvSpPr>
            <p:spPr>
              <a:xfrm rot="2700000">
                <a:off x="4432386" y="2387977"/>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13">
              <a:extLst>
                <a:ext uri="{FF2B5EF4-FFF2-40B4-BE49-F238E27FC236}">
                  <a16:creationId xmlns:a16="http://schemas.microsoft.com/office/drawing/2014/main" id="{77B546E7-8246-455A-BD85-B41AADEFF2F1}"/>
                </a:ext>
              </a:extLst>
            </p:cNvPr>
            <p:cNvSpPr>
              <a:spLocks noChangeAspect="1" noChangeArrowheads="1"/>
            </p:cNvSpPr>
            <p:nvPr/>
          </p:nvSpPr>
          <p:spPr bwMode="auto">
            <a:xfrm>
              <a:off x="5805921" y="3027983"/>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9" name="TextBox 48">
              <a:extLst>
                <a:ext uri="{FF2B5EF4-FFF2-40B4-BE49-F238E27FC236}">
                  <a16:creationId xmlns:a16="http://schemas.microsoft.com/office/drawing/2014/main" id="{F0382D54-9D06-451D-8D82-BB284429E61C}"/>
                </a:ext>
              </a:extLst>
            </p:cNvPr>
            <p:cNvSpPr txBox="1"/>
            <p:nvPr/>
          </p:nvSpPr>
          <p:spPr>
            <a:xfrm>
              <a:off x="5497589" y="350482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$1,297</a:t>
              </a:r>
            </a:p>
          </p:txBody>
        </p:sp>
      </p:grpSp>
      <p:grpSp>
        <p:nvGrpSpPr>
          <p:cNvPr id="55" name="Group 54">
            <a:extLst>
              <a:ext uri="{FF2B5EF4-FFF2-40B4-BE49-F238E27FC236}">
                <a16:creationId xmlns:a16="http://schemas.microsoft.com/office/drawing/2014/main" id="{CED2B7DC-8527-46A3-ADD4-663EBE53048E}"/>
              </a:ext>
            </a:extLst>
          </p:cNvPr>
          <p:cNvGrpSpPr/>
          <p:nvPr/>
        </p:nvGrpSpPr>
        <p:grpSpPr>
          <a:xfrm>
            <a:off x="6397870" y="4001022"/>
            <a:ext cx="1509876" cy="1509876"/>
            <a:chOff x="6397870" y="4001022"/>
            <a:chExt cx="1509876" cy="1509876"/>
          </a:xfrm>
          <a:effectLst>
            <a:outerShdw blurRad="127000" dist="88900" dir="18900000" algn="bl" rotWithShape="0">
              <a:prstClr val="black">
                <a:alpha val="40000"/>
              </a:prstClr>
            </a:outerShdw>
          </a:effectLst>
        </p:grpSpPr>
        <p:grpSp>
          <p:nvGrpSpPr>
            <p:cNvPr id="33" name="Group 32">
              <a:extLst>
                <a:ext uri="{FF2B5EF4-FFF2-40B4-BE49-F238E27FC236}">
                  <a16:creationId xmlns:a16="http://schemas.microsoft.com/office/drawing/2014/main" id="{D71C92FC-38DA-4A34-9837-F0AC26689C78}"/>
                </a:ext>
              </a:extLst>
            </p:cNvPr>
            <p:cNvGrpSpPr/>
            <p:nvPr/>
          </p:nvGrpSpPr>
          <p:grpSpPr>
            <a:xfrm>
              <a:off x="6397870" y="4001022"/>
              <a:ext cx="1509876" cy="1509876"/>
              <a:chOff x="6064547" y="4017774"/>
              <a:chExt cx="2236791" cy="2236785"/>
            </a:xfrm>
          </p:grpSpPr>
          <p:sp>
            <p:nvSpPr>
              <p:cNvPr id="10" name="Freeform: Shape 9">
                <a:extLst>
                  <a:ext uri="{FF2B5EF4-FFF2-40B4-BE49-F238E27FC236}">
                    <a16:creationId xmlns:a16="http://schemas.microsoft.com/office/drawing/2014/main" id="{C3B657D5-E006-40EF-8998-0A49584F3EDA}"/>
                  </a:ext>
                </a:extLst>
              </p:cNvPr>
              <p:cNvSpPr/>
              <p:nvPr/>
            </p:nvSpPr>
            <p:spPr>
              <a:xfrm rot="13500000">
                <a:off x="6064550" y="401777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B911920-9D48-4B2D-847A-C39F05C53AB6}"/>
                  </a:ext>
                </a:extLst>
              </p:cNvPr>
              <p:cNvSpPr>
                <a:spLocks noChangeAspect="1"/>
              </p:cNvSpPr>
              <p:nvPr/>
            </p:nvSpPr>
            <p:spPr>
              <a:xfrm rot="13500000">
                <a:off x="6167958" y="411480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17">
              <a:extLst>
                <a:ext uri="{FF2B5EF4-FFF2-40B4-BE49-F238E27FC236}">
                  <a16:creationId xmlns:a16="http://schemas.microsoft.com/office/drawing/2014/main" id="{B19C05CC-7316-40B5-91BF-8F92957843B5}"/>
                </a:ext>
              </a:extLst>
            </p:cNvPr>
            <p:cNvSpPr>
              <a:spLocks noChangeAspect="1" noChangeArrowheads="1"/>
            </p:cNvSpPr>
            <p:nvPr/>
          </p:nvSpPr>
          <p:spPr bwMode="auto">
            <a:xfrm>
              <a:off x="6950192" y="5022907"/>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50" name="TextBox 49">
              <a:extLst>
                <a:ext uri="{FF2B5EF4-FFF2-40B4-BE49-F238E27FC236}">
                  <a16:creationId xmlns:a16="http://schemas.microsoft.com/office/drawing/2014/main" id="{9819723D-B35F-489F-BDFD-A48FD33425AF}"/>
                </a:ext>
              </a:extLst>
            </p:cNvPr>
            <p:cNvSpPr txBox="1"/>
            <p:nvPr/>
          </p:nvSpPr>
          <p:spPr>
            <a:xfrm>
              <a:off x="6661491" y="4420971"/>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$1,432</a:t>
              </a:r>
            </a:p>
          </p:txBody>
        </p:sp>
      </p:grpSp>
      <p:grpSp>
        <p:nvGrpSpPr>
          <p:cNvPr id="56" name="Group 55">
            <a:extLst>
              <a:ext uri="{FF2B5EF4-FFF2-40B4-BE49-F238E27FC236}">
                <a16:creationId xmlns:a16="http://schemas.microsoft.com/office/drawing/2014/main" id="{7A06E5DF-B144-400E-B59A-DF969F9ADF4B}"/>
              </a:ext>
            </a:extLst>
          </p:cNvPr>
          <p:cNvGrpSpPr/>
          <p:nvPr/>
        </p:nvGrpSpPr>
        <p:grpSpPr>
          <a:xfrm>
            <a:off x="7416956" y="1905000"/>
            <a:ext cx="2793844" cy="2508806"/>
            <a:chOff x="7416956" y="1905000"/>
            <a:chExt cx="2793844" cy="2508806"/>
          </a:xfrm>
          <a:effectLst>
            <a:outerShdw blurRad="127000" dist="88900" dir="18900000" algn="bl" rotWithShape="0">
              <a:prstClr val="black">
                <a:alpha val="40000"/>
              </a:prstClr>
            </a:outerShdw>
          </a:effectLst>
        </p:grpSpPr>
        <p:grpSp>
          <p:nvGrpSpPr>
            <p:cNvPr id="34" name="Group 33">
              <a:extLst>
                <a:ext uri="{FF2B5EF4-FFF2-40B4-BE49-F238E27FC236}">
                  <a16:creationId xmlns:a16="http://schemas.microsoft.com/office/drawing/2014/main" id="{8D818738-490A-43E7-ABBE-062AA8E5C240}"/>
                </a:ext>
              </a:extLst>
            </p:cNvPr>
            <p:cNvGrpSpPr/>
            <p:nvPr/>
          </p:nvGrpSpPr>
          <p:grpSpPr>
            <a:xfrm>
              <a:off x="7416956" y="1905000"/>
              <a:ext cx="2793844" cy="2508806"/>
              <a:chOff x="7574262" y="912652"/>
              <a:chExt cx="4138913" cy="3716635"/>
            </a:xfrm>
          </p:grpSpPr>
          <p:sp>
            <p:nvSpPr>
              <p:cNvPr id="18" name="Freeform: Shape 17">
                <a:extLst>
                  <a:ext uri="{FF2B5EF4-FFF2-40B4-BE49-F238E27FC236}">
                    <a16:creationId xmlns:a16="http://schemas.microsoft.com/office/drawing/2014/main" id="{7AD37C3C-82AF-4D80-8E5C-0C21096CB853}"/>
                  </a:ext>
                </a:extLst>
              </p:cNvPr>
              <p:cNvSpPr/>
              <p:nvPr/>
            </p:nvSpPr>
            <p:spPr>
              <a:xfrm rot="2750394">
                <a:off x="7785401" y="701513"/>
                <a:ext cx="3716635" cy="4138913"/>
              </a:xfrm>
              <a:custGeom>
                <a:avLst/>
                <a:gdLst>
                  <a:gd name="connsiteX0" fmla="*/ 1858318 w 3716635"/>
                  <a:gd name="connsiteY0" fmla="*/ 0 h 4138913"/>
                  <a:gd name="connsiteX1" fmla="*/ 3716635 w 3716635"/>
                  <a:gd name="connsiteY1" fmla="*/ 1997590 h 4138913"/>
                  <a:gd name="connsiteX2" fmla="*/ 2961423 w 3716635"/>
                  <a:gd name="connsiteY2" fmla="*/ 1997590 h 4138913"/>
                  <a:gd name="connsiteX3" fmla="*/ 2955440 w 3716635"/>
                  <a:gd name="connsiteY3" fmla="*/ 4138913 h 4138913"/>
                  <a:gd name="connsiteX4" fmla="*/ 718664 w 3716635"/>
                  <a:gd name="connsiteY4" fmla="*/ 4132662 h 4138913"/>
                  <a:gd name="connsiteX5" fmla="*/ 724630 w 3716635"/>
                  <a:gd name="connsiteY5" fmla="*/ 1997590 h 4138913"/>
                  <a:gd name="connsiteX6" fmla="*/ 0 w 3716635"/>
                  <a:gd name="connsiteY6" fmla="*/ 1997590 h 4138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16635" h="4138913">
                    <a:moveTo>
                      <a:pt x="1858318" y="0"/>
                    </a:moveTo>
                    <a:lnTo>
                      <a:pt x="3716635" y="1997590"/>
                    </a:lnTo>
                    <a:lnTo>
                      <a:pt x="2961423" y="1997590"/>
                    </a:lnTo>
                    <a:lnTo>
                      <a:pt x="2955440" y="4138913"/>
                    </a:lnTo>
                    <a:lnTo>
                      <a:pt x="718664" y="4132662"/>
                    </a:lnTo>
                    <a:lnTo>
                      <a:pt x="724630" y="1997590"/>
                    </a:lnTo>
                    <a:lnTo>
                      <a:pt x="0" y="199759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9460FAA-9240-4C24-8725-85C3A6C0C5DE}"/>
                  </a:ext>
                </a:extLst>
              </p:cNvPr>
              <p:cNvSpPr/>
              <p:nvPr/>
            </p:nvSpPr>
            <p:spPr>
              <a:xfrm rot="2760000">
                <a:off x="7976220" y="822395"/>
                <a:ext cx="3298837" cy="3910603"/>
              </a:xfrm>
              <a:custGeom>
                <a:avLst/>
                <a:gdLst>
                  <a:gd name="connsiteX0" fmla="*/ 1644464 w 3298837"/>
                  <a:gd name="connsiteY0" fmla="*/ 0 h 3910603"/>
                  <a:gd name="connsiteX1" fmla="*/ 3298837 w 3298837"/>
                  <a:gd name="connsiteY1" fmla="*/ 1768423 h 3910603"/>
                  <a:gd name="connsiteX2" fmla="*/ 2666868 w 3298837"/>
                  <a:gd name="connsiteY2" fmla="*/ 1770190 h 3910603"/>
                  <a:gd name="connsiteX3" fmla="*/ 2666868 w 3298837"/>
                  <a:gd name="connsiteY3" fmla="*/ 3910603 h 3910603"/>
                  <a:gd name="connsiteX4" fmla="*/ 618611 w 3298837"/>
                  <a:gd name="connsiteY4" fmla="*/ 3910603 h 3910603"/>
                  <a:gd name="connsiteX5" fmla="*/ 618611 w 3298837"/>
                  <a:gd name="connsiteY5" fmla="*/ 1775912 h 3910603"/>
                  <a:gd name="connsiteX6" fmla="*/ 0 w 3298837"/>
                  <a:gd name="connsiteY6" fmla="*/ 1777641 h 3910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8837" h="3910603">
                    <a:moveTo>
                      <a:pt x="1644464" y="0"/>
                    </a:moveTo>
                    <a:lnTo>
                      <a:pt x="3298837" y="1768423"/>
                    </a:lnTo>
                    <a:lnTo>
                      <a:pt x="2666868" y="1770190"/>
                    </a:lnTo>
                    <a:lnTo>
                      <a:pt x="2666868" y="3910603"/>
                    </a:lnTo>
                    <a:lnTo>
                      <a:pt x="618611" y="3910603"/>
                    </a:lnTo>
                    <a:lnTo>
                      <a:pt x="618611" y="1775912"/>
                    </a:lnTo>
                    <a:lnTo>
                      <a:pt x="0" y="1777641"/>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Freeform 6">
              <a:extLst>
                <a:ext uri="{FF2B5EF4-FFF2-40B4-BE49-F238E27FC236}">
                  <a16:creationId xmlns:a16="http://schemas.microsoft.com/office/drawing/2014/main" id="{14281F95-6679-481B-9B8E-1CDB8410A6BD}"/>
                </a:ext>
              </a:extLst>
            </p:cNvPr>
            <p:cNvSpPr>
              <a:spLocks noChangeAspect="1" noChangeArrowheads="1"/>
            </p:cNvSpPr>
            <p:nvPr/>
          </p:nvSpPr>
          <p:spPr bwMode="auto">
            <a:xfrm>
              <a:off x="8968840" y="258215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
          <p:nvSpPr>
            <p:cNvPr id="51" name="TextBox 50">
              <a:extLst>
                <a:ext uri="{FF2B5EF4-FFF2-40B4-BE49-F238E27FC236}">
                  <a16:creationId xmlns:a16="http://schemas.microsoft.com/office/drawing/2014/main" id="{CA75EAC3-39D2-4CBC-806C-D0561F97F546}"/>
                </a:ext>
              </a:extLst>
            </p:cNvPr>
            <p:cNvSpPr txBox="1"/>
            <p:nvPr/>
          </p:nvSpPr>
          <p:spPr>
            <a:xfrm>
              <a:off x="7931321"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$3,428</a:t>
              </a:r>
            </a:p>
          </p:txBody>
        </p:sp>
      </p:grpSp>
    </p:spTree>
    <p:extLst>
      <p:ext uri="{BB962C8B-B14F-4D97-AF65-F5344CB8AC3E}">
        <p14:creationId xmlns:p14="http://schemas.microsoft.com/office/powerpoint/2010/main" val="246023353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750"/>
                                        <p:tgtEl>
                                          <p:spTgt spid="41"/>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1000" fill="hold"/>
                                        <p:tgtEl>
                                          <p:spTgt spid="52"/>
                                        </p:tgtEl>
                                        <p:attrNameLst>
                                          <p:attrName>ppt_w</p:attrName>
                                        </p:attrNameLst>
                                      </p:cBhvr>
                                      <p:tavLst>
                                        <p:tav tm="0">
                                          <p:val>
                                            <p:fltVal val="0"/>
                                          </p:val>
                                        </p:tav>
                                        <p:tav tm="100000">
                                          <p:val>
                                            <p:strVal val="#ppt_w"/>
                                          </p:val>
                                        </p:tav>
                                      </p:tavLst>
                                    </p:anim>
                                    <p:anim calcmode="lin" valueType="num">
                                      <p:cBhvr>
                                        <p:cTn id="12" dur="1000" fill="hold"/>
                                        <p:tgtEl>
                                          <p:spTgt spid="52"/>
                                        </p:tgtEl>
                                        <p:attrNameLst>
                                          <p:attrName>ppt_h</p:attrName>
                                        </p:attrNameLst>
                                      </p:cBhvr>
                                      <p:tavLst>
                                        <p:tav tm="0">
                                          <p:val>
                                            <p:fltVal val="0"/>
                                          </p:val>
                                        </p:tav>
                                        <p:tav tm="100000">
                                          <p:val>
                                            <p:strVal val="#ppt_h"/>
                                          </p:val>
                                        </p:tav>
                                      </p:tavLst>
                                    </p:anim>
                                    <p:anim calcmode="lin" valueType="num">
                                      <p:cBhvr>
                                        <p:cTn id="13" dur="1000" fill="hold"/>
                                        <p:tgtEl>
                                          <p:spTgt spid="52"/>
                                        </p:tgtEl>
                                        <p:attrNameLst>
                                          <p:attrName>style.rotation</p:attrName>
                                        </p:attrNameLst>
                                      </p:cBhvr>
                                      <p:tavLst>
                                        <p:tav tm="0">
                                          <p:val>
                                            <p:fltVal val="90"/>
                                          </p:val>
                                        </p:tav>
                                        <p:tav tm="100000">
                                          <p:val>
                                            <p:fltVal val="0"/>
                                          </p:val>
                                        </p:tav>
                                      </p:tavLst>
                                    </p:anim>
                                    <p:animEffect transition="in" filter="fade">
                                      <p:cBhvr>
                                        <p:cTn id="14" dur="1000"/>
                                        <p:tgtEl>
                                          <p:spTgt spid="5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fade">
                                      <p:cBhvr>
                                        <p:cTn id="18" dur="1000"/>
                                        <p:tgtEl>
                                          <p:spTgt spid="37"/>
                                        </p:tgtEl>
                                      </p:cBhvr>
                                    </p:animEffect>
                                    <p:anim calcmode="lin" valueType="num">
                                      <p:cBhvr>
                                        <p:cTn id="19" dur="1000" fill="hold"/>
                                        <p:tgtEl>
                                          <p:spTgt spid="37"/>
                                        </p:tgtEl>
                                        <p:attrNameLst>
                                          <p:attrName>ppt_x</p:attrName>
                                        </p:attrNameLst>
                                      </p:cBhvr>
                                      <p:tavLst>
                                        <p:tav tm="0">
                                          <p:val>
                                            <p:strVal val="#ppt_x"/>
                                          </p:val>
                                        </p:tav>
                                        <p:tav tm="100000">
                                          <p:val>
                                            <p:strVal val="#ppt_x"/>
                                          </p:val>
                                        </p:tav>
                                      </p:tavLst>
                                    </p:anim>
                                    <p:anim calcmode="lin" valueType="num">
                                      <p:cBhvr>
                                        <p:cTn id="20" dur="1000" fill="hold"/>
                                        <p:tgtEl>
                                          <p:spTgt spid="37"/>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31" presetClass="entr" presetSubtype="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1000" fill="hold"/>
                                        <p:tgtEl>
                                          <p:spTgt spid="53"/>
                                        </p:tgtEl>
                                        <p:attrNameLst>
                                          <p:attrName>ppt_w</p:attrName>
                                        </p:attrNameLst>
                                      </p:cBhvr>
                                      <p:tavLst>
                                        <p:tav tm="0">
                                          <p:val>
                                            <p:fltVal val="0"/>
                                          </p:val>
                                        </p:tav>
                                        <p:tav tm="100000">
                                          <p:val>
                                            <p:strVal val="#ppt_w"/>
                                          </p:val>
                                        </p:tav>
                                      </p:tavLst>
                                    </p:anim>
                                    <p:anim calcmode="lin" valueType="num">
                                      <p:cBhvr>
                                        <p:cTn id="25" dur="1000" fill="hold"/>
                                        <p:tgtEl>
                                          <p:spTgt spid="53"/>
                                        </p:tgtEl>
                                        <p:attrNameLst>
                                          <p:attrName>ppt_h</p:attrName>
                                        </p:attrNameLst>
                                      </p:cBhvr>
                                      <p:tavLst>
                                        <p:tav tm="0">
                                          <p:val>
                                            <p:fltVal val="0"/>
                                          </p:val>
                                        </p:tav>
                                        <p:tav tm="100000">
                                          <p:val>
                                            <p:strVal val="#ppt_h"/>
                                          </p:val>
                                        </p:tav>
                                      </p:tavLst>
                                    </p:anim>
                                    <p:anim calcmode="lin" valueType="num">
                                      <p:cBhvr>
                                        <p:cTn id="26" dur="1000" fill="hold"/>
                                        <p:tgtEl>
                                          <p:spTgt spid="53"/>
                                        </p:tgtEl>
                                        <p:attrNameLst>
                                          <p:attrName>style.rotation</p:attrName>
                                        </p:attrNameLst>
                                      </p:cBhvr>
                                      <p:tavLst>
                                        <p:tav tm="0">
                                          <p:val>
                                            <p:fltVal val="90"/>
                                          </p:val>
                                        </p:tav>
                                        <p:tav tm="100000">
                                          <p:val>
                                            <p:fltVal val="0"/>
                                          </p:val>
                                        </p:tav>
                                      </p:tavLst>
                                    </p:anim>
                                    <p:animEffect transition="in" filter="fade">
                                      <p:cBhvr>
                                        <p:cTn id="27" dur="1000"/>
                                        <p:tgtEl>
                                          <p:spTgt spid="53"/>
                                        </p:tgtEl>
                                      </p:cBhvr>
                                    </p:animEffect>
                                  </p:childTnLst>
                                </p:cTn>
                              </p:par>
                            </p:childTnLst>
                          </p:cTn>
                        </p:par>
                        <p:par>
                          <p:cTn id="28" fill="hold">
                            <p:stCondLst>
                              <p:cond delay="3750"/>
                            </p:stCondLst>
                            <p:childTnLst>
                              <p:par>
                                <p:cTn id="29" presetID="42" presetClass="entr" presetSubtype="0"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fade">
                                      <p:cBhvr>
                                        <p:cTn id="31" dur="1000"/>
                                        <p:tgtEl>
                                          <p:spTgt spid="36"/>
                                        </p:tgtEl>
                                      </p:cBhvr>
                                    </p:animEffect>
                                    <p:anim calcmode="lin" valueType="num">
                                      <p:cBhvr>
                                        <p:cTn id="32" dur="1000" fill="hold"/>
                                        <p:tgtEl>
                                          <p:spTgt spid="36"/>
                                        </p:tgtEl>
                                        <p:attrNameLst>
                                          <p:attrName>ppt_x</p:attrName>
                                        </p:attrNameLst>
                                      </p:cBhvr>
                                      <p:tavLst>
                                        <p:tav tm="0">
                                          <p:val>
                                            <p:strVal val="#ppt_x"/>
                                          </p:val>
                                        </p:tav>
                                        <p:tav tm="100000">
                                          <p:val>
                                            <p:strVal val="#ppt_x"/>
                                          </p:val>
                                        </p:tav>
                                      </p:tavLst>
                                    </p:anim>
                                    <p:anim calcmode="lin" valueType="num">
                                      <p:cBhvr>
                                        <p:cTn id="33" dur="1000" fill="hold"/>
                                        <p:tgtEl>
                                          <p:spTgt spid="36"/>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31" presetClass="entr" presetSubtype="0" fill="hold" nodeType="afterEffect">
                                  <p:stCondLst>
                                    <p:cond delay="0"/>
                                  </p:stCondLst>
                                  <p:childTnLst>
                                    <p:set>
                                      <p:cBhvr>
                                        <p:cTn id="36" dur="1" fill="hold">
                                          <p:stCondLst>
                                            <p:cond delay="0"/>
                                          </p:stCondLst>
                                        </p:cTn>
                                        <p:tgtEl>
                                          <p:spTgt spid="54"/>
                                        </p:tgtEl>
                                        <p:attrNameLst>
                                          <p:attrName>style.visibility</p:attrName>
                                        </p:attrNameLst>
                                      </p:cBhvr>
                                      <p:to>
                                        <p:strVal val="visible"/>
                                      </p:to>
                                    </p:set>
                                    <p:anim calcmode="lin" valueType="num">
                                      <p:cBhvr>
                                        <p:cTn id="37" dur="1000" fill="hold"/>
                                        <p:tgtEl>
                                          <p:spTgt spid="54"/>
                                        </p:tgtEl>
                                        <p:attrNameLst>
                                          <p:attrName>ppt_w</p:attrName>
                                        </p:attrNameLst>
                                      </p:cBhvr>
                                      <p:tavLst>
                                        <p:tav tm="0">
                                          <p:val>
                                            <p:fltVal val="0"/>
                                          </p:val>
                                        </p:tav>
                                        <p:tav tm="100000">
                                          <p:val>
                                            <p:strVal val="#ppt_w"/>
                                          </p:val>
                                        </p:tav>
                                      </p:tavLst>
                                    </p:anim>
                                    <p:anim calcmode="lin" valueType="num">
                                      <p:cBhvr>
                                        <p:cTn id="38" dur="1000" fill="hold"/>
                                        <p:tgtEl>
                                          <p:spTgt spid="54"/>
                                        </p:tgtEl>
                                        <p:attrNameLst>
                                          <p:attrName>ppt_h</p:attrName>
                                        </p:attrNameLst>
                                      </p:cBhvr>
                                      <p:tavLst>
                                        <p:tav tm="0">
                                          <p:val>
                                            <p:fltVal val="0"/>
                                          </p:val>
                                        </p:tav>
                                        <p:tav tm="100000">
                                          <p:val>
                                            <p:strVal val="#ppt_h"/>
                                          </p:val>
                                        </p:tav>
                                      </p:tavLst>
                                    </p:anim>
                                    <p:anim calcmode="lin" valueType="num">
                                      <p:cBhvr>
                                        <p:cTn id="39" dur="1000" fill="hold"/>
                                        <p:tgtEl>
                                          <p:spTgt spid="54"/>
                                        </p:tgtEl>
                                        <p:attrNameLst>
                                          <p:attrName>style.rotation</p:attrName>
                                        </p:attrNameLst>
                                      </p:cBhvr>
                                      <p:tavLst>
                                        <p:tav tm="0">
                                          <p:val>
                                            <p:fltVal val="90"/>
                                          </p:val>
                                        </p:tav>
                                        <p:tav tm="100000">
                                          <p:val>
                                            <p:fltVal val="0"/>
                                          </p:val>
                                        </p:tav>
                                      </p:tavLst>
                                    </p:anim>
                                    <p:animEffect transition="in" filter="fade">
                                      <p:cBhvr>
                                        <p:cTn id="40" dur="1000"/>
                                        <p:tgtEl>
                                          <p:spTgt spid="54"/>
                                        </p:tgtEl>
                                      </p:cBhvr>
                                    </p:animEffect>
                                  </p:childTnLst>
                                </p:cTn>
                              </p:par>
                            </p:childTnLst>
                          </p:cTn>
                        </p:par>
                        <p:par>
                          <p:cTn id="41" fill="hold">
                            <p:stCondLst>
                              <p:cond delay="5750"/>
                            </p:stCondLst>
                            <p:childTnLst>
                              <p:par>
                                <p:cTn id="42" presetID="47" presetClass="entr" presetSubtype="0" fill="hold" grpId="0" nodeType="afterEffect">
                                  <p:stCondLst>
                                    <p:cond delay="0"/>
                                  </p:stCondLst>
                                  <p:childTnLst>
                                    <p:set>
                                      <p:cBhvr>
                                        <p:cTn id="43" dur="1" fill="hold">
                                          <p:stCondLst>
                                            <p:cond delay="0"/>
                                          </p:stCondLst>
                                        </p:cTn>
                                        <p:tgtEl>
                                          <p:spTgt spid="39"/>
                                        </p:tgtEl>
                                        <p:attrNameLst>
                                          <p:attrName>style.visibility</p:attrName>
                                        </p:attrNameLst>
                                      </p:cBhvr>
                                      <p:to>
                                        <p:strVal val="visible"/>
                                      </p:to>
                                    </p:set>
                                    <p:animEffect transition="in" filter="fade">
                                      <p:cBhvr>
                                        <p:cTn id="44" dur="1000"/>
                                        <p:tgtEl>
                                          <p:spTgt spid="39"/>
                                        </p:tgtEl>
                                      </p:cBhvr>
                                    </p:animEffect>
                                    <p:anim calcmode="lin" valueType="num">
                                      <p:cBhvr>
                                        <p:cTn id="45" dur="1000" fill="hold"/>
                                        <p:tgtEl>
                                          <p:spTgt spid="39"/>
                                        </p:tgtEl>
                                        <p:attrNameLst>
                                          <p:attrName>ppt_x</p:attrName>
                                        </p:attrNameLst>
                                      </p:cBhvr>
                                      <p:tavLst>
                                        <p:tav tm="0">
                                          <p:val>
                                            <p:strVal val="#ppt_x"/>
                                          </p:val>
                                        </p:tav>
                                        <p:tav tm="100000">
                                          <p:val>
                                            <p:strVal val="#ppt_x"/>
                                          </p:val>
                                        </p:tav>
                                      </p:tavLst>
                                    </p:anim>
                                    <p:anim calcmode="lin" valueType="num">
                                      <p:cBhvr>
                                        <p:cTn id="46" dur="1000" fill="hold"/>
                                        <p:tgtEl>
                                          <p:spTgt spid="39"/>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31" presetClass="entr" presetSubtype="0" fill="hold" nodeType="afterEffect">
                                  <p:stCondLst>
                                    <p:cond delay="0"/>
                                  </p:stCondLst>
                                  <p:childTnLst>
                                    <p:set>
                                      <p:cBhvr>
                                        <p:cTn id="49" dur="1" fill="hold">
                                          <p:stCondLst>
                                            <p:cond delay="0"/>
                                          </p:stCondLst>
                                        </p:cTn>
                                        <p:tgtEl>
                                          <p:spTgt spid="55"/>
                                        </p:tgtEl>
                                        <p:attrNameLst>
                                          <p:attrName>style.visibility</p:attrName>
                                        </p:attrNameLst>
                                      </p:cBhvr>
                                      <p:to>
                                        <p:strVal val="visible"/>
                                      </p:to>
                                    </p:set>
                                    <p:anim calcmode="lin" valueType="num">
                                      <p:cBhvr>
                                        <p:cTn id="50" dur="1000" fill="hold"/>
                                        <p:tgtEl>
                                          <p:spTgt spid="55"/>
                                        </p:tgtEl>
                                        <p:attrNameLst>
                                          <p:attrName>ppt_w</p:attrName>
                                        </p:attrNameLst>
                                      </p:cBhvr>
                                      <p:tavLst>
                                        <p:tav tm="0">
                                          <p:val>
                                            <p:fltVal val="0"/>
                                          </p:val>
                                        </p:tav>
                                        <p:tav tm="100000">
                                          <p:val>
                                            <p:strVal val="#ppt_w"/>
                                          </p:val>
                                        </p:tav>
                                      </p:tavLst>
                                    </p:anim>
                                    <p:anim calcmode="lin" valueType="num">
                                      <p:cBhvr>
                                        <p:cTn id="51" dur="1000" fill="hold"/>
                                        <p:tgtEl>
                                          <p:spTgt spid="55"/>
                                        </p:tgtEl>
                                        <p:attrNameLst>
                                          <p:attrName>ppt_h</p:attrName>
                                        </p:attrNameLst>
                                      </p:cBhvr>
                                      <p:tavLst>
                                        <p:tav tm="0">
                                          <p:val>
                                            <p:fltVal val="0"/>
                                          </p:val>
                                        </p:tav>
                                        <p:tav tm="100000">
                                          <p:val>
                                            <p:strVal val="#ppt_h"/>
                                          </p:val>
                                        </p:tav>
                                      </p:tavLst>
                                    </p:anim>
                                    <p:anim calcmode="lin" valueType="num">
                                      <p:cBhvr>
                                        <p:cTn id="52" dur="1000" fill="hold"/>
                                        <p:tgtEl>
                                          <p:spTgt spid="55"/>
                                        </p:tgtEl>
                                        <p:attrNameLst>
                                          <p:attrName>style.rotation</p:attrName>
                                        </p:attrNameLst>
                                      </p:cBhvr>
                                      <p:tavLst>
                                        <p:tav tm="0">
                                          <p:val>
                                            <p:fltVal val="90"/>
                                          </p:val>
                                        </p:tav>
                                        <p:tav tm="100000">
                                          <p:val>
                                            <p:fltVal val="0"/>
                                          </p:val>
                                        </p:tav>
                                      </p:tavLst>
                                    </p:anim>
                                    <p:animEffect transition="in" filter="fade">
                                      <p:cBhvr>
                                        <p:cTn id="53" dur="1000"/>
                                        <p:tgtEl>
                                          <p:spTgt spid="5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fade">
                                      <p:cBhvr>
                                        <p:cTn id="57" dur="1000"/>
                                        <p:tgtEl>
                                          <p:spTgt spid="38"/>
                                        </p:tgtEl>
                                      </p:cBhvr>
                                    </p:animEffect>
                                    <p:anim calcmode="lin" valueType="num">
                                      <p:cBhvr>
                                        <p:cTn id="58" dur="1000" fill="hold"/>
                                        <p:tgtEl>
                                          <p:spTgt spid="38"/>
                                        </p:tgtEl>
                                        <p:attrNameLst>
                                          <p:attrName>ppt_x</p:attrName>
                                        </p:attrNameLst>
                                      </p:cBhvr>
                                      <p:tavLst>
                                        <p:tav tm="0">
                                          <p:val>
                                            <p:strVal val="#ppt_x"/>
                                          </p:val>
                                        </p:tav>
                                        <p:tav tm="100000">
                                          <p:val>
                                            <p:strVal val="#ppt_x"/>
                                          </p:val>
                                        </p:tav>
                                      </p:tavLst>
                                    </p:anim>
                                    <p:anim calcmode="lin" valueType="num">
                                      <p:cBhvr>
                                        <p:cTn id="59" dur="1000" fill="hold"/>
                                        <p:tgtEl>
                                          <p:spTgt spid="38"/>
                                        </p:tgtEl>
                                        <p:attrNameLst>
                                          <p:attrName>ppt_y</p:attrName>
                                        </p:attrNameLst>
                                      </p:cBhvr>
                                      <p:tavLst>
                                        <p:tav tm="0">
                                          <p:val>
                                            <p:strVal val="#ppt_y+.1"/>
                                          </p:val>
                                        </p:tav>
                                        <p:tav tm="100000">
                                          <p:val>
                                            <p:strVal val="#ppt_y"/>
                                          </p:val>
                                        </p:tav>
                                      </p:tavLst>
                                    </p:anim>
                                  </p:childTnLst>
                                </p:cTn>
                              </p:par>
                            </p:childTnLst>
                          </p:cTn>
                        </p:par>
                        <p:par>
                          <p:cTn id="60" fill="hold">
                            <p:stCondLst>
                              <p:cond delay="8750"/>
                            </p:stCondLst>
                            <p:childTnLst>
                              <p:par>
                                <p:cTn id="61" presetID="31" presetClass="entr" presetSubtype="0"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1000" fill="hold"/>
                                        <p:tgtEl>
                                          <p:spTgt spid="56"/>
                                        </p:tgtEl>
                                        <p:attrNameLst>
                                          <p:attrName>ppt_w</p:attrName>
                                        </p:attrNameLst>
                                      </p:cBhvr>
                                      <p:tavLst>
                                        <p:tav tm="0">
                                          <p:val>
                                            <p:fltVal val="0"/>
                                          </p:val>
                                        </p:tav>
                                        <p:tav tm="100000">
                                          <p:val>
                                            <p:strVal val="#ppt_w"/>
                                          </p:val>
                                        </p:tav>
                                      </p:tavLst>
                                    </p:anim>
                                    <p:anim calcmode="lin" valueType="num">
                                      <p:cBhvr>
                                        <p:cTn id="64" dur="1000" fill="hold"/>
                                        <p:tgtEl>
                                          <p:spTgt spid="56"/>
                                        </p:tgtEl>
                                        <p:attrNameLst>
                                          <p:attrName>ppt_h</p:attrName>
                                        </p:attrNameLst>
                                      </p:cBhvr>
                                      <p:tavLst>
                                        <p:tav tm="0">
                                          <p:val>
                                            <p:fltVal val="0"/>
                                          </p:val>
                                        </p:tav>
                                        <p:tav tm="100000">
                                          <p:val>
                                            <p:strVal val="#ppt_h"/>
                                          </p:val>
                                        </p:tav>
                                      </p:tavLst>
                                    </p:anim>
                                    <p:anim calcmode="lin" valueType="num">
                                      <p:cBhvr>
                                        <p:cTn id="65" dur="1000" fill="hold"/>
                                        <p:tgtEl>
                                          <p:spTgt spid="56"/>
                                        </p:tgtEl>
                                        <p:attrNameLst>
                                          <p:attrName>style.rotation</p:attrName>
                                        </p:attrNameLst>
                                      </p:cBhvr>
                                      <p:tavLst>
                                        <p:tav tm="0">
                                          <p:val>
                                            <p:fltVal val="90"/>
                                          </p:val>
                                        </p:tav>
                                        <p:tav tm="100000">
                                          <p:val>
                                            <p:fltVal val="0"/>
                                          </p:val>
                                        </p:tav>
                                      </p:tavLst>
                                    </p:anim>
                                    <p:animEffect transition="in" filter="fade">
                                      <p:cBhvr>
                                        <p:cTn id="66" dur="1000"/>
                                        <p:tgtEl>
                                          <p:spTgt spid="56"/>
                                        </p:tgtEl>
                                      </p:cBhvr>
                                    </p:animEffect>
                                  </p:childTnLst>
                                </p:cTn>
                              </p:par>
                            </p:childTnLst>
                          </p:cTn>
                        </p:par>
                        <p:par>
                          <p:cTn id="67" fill="hold">
                            <p:stCondLst>
                              <p:cond delay="9750"/>
                            </p:stCondLst>
                            <p:childTnLst>
                              <p:par>
                                <p:cTn id="68" presetID="47" presetClass="entr" presetSubtype="0" fill="hold" grpId="0" nodeType="after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P spid="39" grpId="0"/>
      <p:bldP spid="40" grpId="0"/>
      <p:bldP spid="41"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8ADB11D-DF4A-4335-B102-A657DD09E057}"/>
              </a:ext>
            </a:extLst>
          </p:cNvPr>
          <p:cNvGrpSpPr/>
          <p:nvPr/>
        </p:nvGrpSpPr>
        <p:grpSpPr>
          <a:xfrm>
            <a:off x="911990" y="2014090"/>
            <a:ext cx="4119620" cy="2743200"/>
            <a:chOff x="911990" y="2014090"/>
            <a:chExt cx="4119620" cy="2743200"/>
          </a:xfrm>
        </p:grpSpPr>
        <p:cxnSp>
          <p:nvCxnSpPr>
            <p:cNvPr id="11" name="Straight Connector 10">
              <a:extLst>
                <a:ext uri="{FF2B5EF4-FFF2-40B4-BE49-F238E27FC236}">
                  <a16:creationId xmlns:a16="http://schemas.microsoft.com/office/drawing/2014/main" id="{D796F32F-5175-44D1-9837-F6BE78B079A2}"/>
                </a:ext>
              </a:extLst>
            </p:cNvPr>
            <p:cNvCxnSpPr>
              <a:cxnSpLocks/>
            </p:cNvCxnSpPr>
            <p:nvPr/>
          </p:nvCxnSpPr>
          <p:spPr>
            <a:xfrm rot="5400000">
              <a:off x="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70E8A68-E2DB-4C08-9A42-86955CB2C8AE}"/>
                </a:ext>
              </a:extLst>
            </p:cNvPr>
            <p:cNvCxnSpPr>
              <a:cxnSpLocks/>
            </p:cNvCxnSpPr>
            <p:nvPr/>
          </p:nvCxnSpPr>
          <p:spPr>
            <a:xfrm rot="5400000">
              <a:off x="4572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4716180-AC90-4CFA-A23B-FE1AC0D4895E}"/>
                </a:ext>
              </a:extLst>
            </p:cNvPr>
            <p:cNvCxnSpPr>
              <a:cxnSpLocks/>
            </p:cNvCxnSpPr>
            <p:nvPr/>
          </p:nvCxnSpPr>
          <p:spPr>
            <a:xfrm rot="5400000">
              <a:off x="9144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614182E-3745-4F63-9AD1-82779F4F5CD8}"/>
                </a:ext>
              </a:extLst>
            </p:cNvPr>
            <p:cNvCxnSpPr>
              <a:cxnSpLocks/>
            </p:cNvCxnSpPr>
            <p:nvPr/>
          </p:nvCxnSpPr>
          <p:spPr>
            <a:xfrm rot="5400000">
              <a:off x="-4572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7C0CF50-A6B4-4C4A-B752-7BA06F8267D6}"/>
                </a:ext>
              </a:extLst>
            </p:cNvPr>
            <p:cNvCxnSpPr>
              <a:cxnSpLocks/>
            </p:cNvCxnSpPr>
            <p:nvPr/>
          </p:nvCxnSpPr>
          <p:spPr>
            <a:xfrm rot="5400000">
              <a:off x="13716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7017CD0-2807-44BF-8D37-4ED028EB80B2}"/>
                </a:ext>
              </a:extLst>
            </p:cNvPr>
            <p:cNvCxnSpPr>
              <a:cxnSpLocks/>
            </p:cNvCxnSpPr>
            <p:nvPr/>
          </p:nvCxnSpPr>
          <p:spPr>
            <a:xfrm rot="5400000">
              <a:off x="18288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7E2F359-D253-4E4A-AD6A-04411E85A28D}"/>
                </a:ext>
              </a:extLst>
            </p:cNvPr>
            <p:cNvCxnSpPr>
              <a:cxnSpLocks/>
            </p:cNvCxnSpPr>
            <p:nvPr/>
          </p:nvCxnSpPr>
          <p:spPr>
            <a:xfrm rot="5400000">
              <a:off x="22860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DA70852-6E90-4350-BD88-1E8EBEC7C7BD}"/>
                </a:ext>
              </a:extLst>
            </p:cNvPr>
            <p:cNvCxnSpPr>
              <a:cxnSpLocks/>
            </p:cNvCxnSpPr>
            <p:nvPr/>
          </p:nvCxnSpPr>
          <p:spPr>
            <a:xfrm rot="5400000">
              <a:off x="27432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B18C5F2-6CEF-489A-89F4-CF6974C6FA9E}"/>
                </a:ext>
              </a:extLst>
            </p:cNvPr>
            <p:cNvCxnSpPr>
              <a:cxnSpLocks/>
            </p:cNvCxnSpPr>
            <p:nvPr/>
          </p:nvCxnSpPr>
          <p:spPr>
            <a:xfrm rot="5400000">
              <a:off x="32004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90B8EED-9C67-4415-B515-28C4F9357448}"/>
                </a:ext>
              </a:extLst>
            </p:cNvPr>
            <p:cNvCxnSpPr>
              <a:cxnSpLocks/>
            </p:cNvCxnSpPr>
            <p:nvPr/>
          </p:nvCxnSpPr>
          <p:spPr>
            <a:xfrm rot="5400000">
              <a:off x="36576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40097D70-D943-4579-AC85-1A634C4DC0A4}"/>
              </a:ext>
            </a:extLst>
          </p:cNvPr>
          <p:cNvGrpSpPr/>
          <p:nvPr/>
        </p:nvGrpSpPr>
        <p:grpSpPr>
          <a:xfrm>
            <a:off x="631576" y="4754880"/>
            <a:ext cx="4618993" cy="310187"/>
            <a:chOff x="631576" y="4754880"/>
            <a:chExt cx="4618993" cy="310187"/>
          </a:xfrm>
        </p:grpSpPr>
        <p:sp>
          <p:nvSpPr>
            <p:cNvPr id="10" name="TextBox 9">
              <a:extLst>
                <a:ext uri="{FF2B5EF4-FFF2-40B4-BE49-F238E27FC236}">
                  <a16:creationId xmlns:a16="http://schemas.microsoft.com/office/drawing/2014/main" id="{98B26949-8527-4CF3-9E85-9011FDDB550B}"/>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rgbClr val="56595E"/>
                  </a:solidFill>
                </a:rPr>
                <a:t>50</a:t>
              </a:r>
            </a:p>
          </p:txBody>
        </p:sp>
        <p:sp>
          <p:nvSpPr>
            <p:cNvPr id="21" name="TextBox 20">
              <a:extLst>
                <a:ext uri="{FF2B5EF4-FFF2-40B4-BE49-F238E27FC236}">
                  <a16:creationId xmlns:a16="http://schemas.microsoft.com/office/drawing/2014/main" id="{816F86AF-816C-455D-BD70-A6CAAB7BCA41}"/>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rgbClr val="56595E"/>
                  </a:solidFill>
                </a:rPr>
                <a:t>0</a:t>
              </a:r>
            </a:p>
          </p:txBody>
        </p:sp>
        <p:sp>
          <p:nvSpPr>
            <p:cNvPr id="22" name="TextBox 21">
              <a:extLst>
                <a:ext uri="{FF2B5EF4-FFF2-40B4-BE49-F238E27FC236}">
                  <a16:creationId xmlns:a16="http://schemas.microsoft.com/office/drawing/2014/main" id="{5D0B638B-4F67-435F-9962-8B8190B6F6A4}"/>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rgbClr val="56595E"/>
                  </a:solidFill>
                </a:rPr>
                <a:t>100</a:t>
              </a:r>
            </a:p>
          </p:txBody>
        </p:sp>
        <p:sp>
          <p:nvSpPr>
            <p:cNvPr id="23" name="TextBox 22">
              <a:extLst>
                <a:ext uri="{FF2B5EF4-FFF2-40B4-BE49-F238E27FC236}">
                  <a16:creationId xmlns:a16="http://schemas.microsoft.com/office/drawing/2014/main" id="{8DD04646-FF68-4CAC-978D-8F0EAC406059}"/>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rgbClr val="56595E"/>
                  </a:solidFill>
                </a:rPr>
                <a:t>150</a:t>
              </a:r>
            </a:p>
          </p:txBody>
        </p:sp>
        <p:sp>
          <p:nvSpPr>
            <p:cNvPr id="24" name="TextBox 23">
              <a:extLst>
                <a:ext uri="{FF2B5EF4-FFF2-40B4-BE49-F238E27FC236}">
                  <a16:creationId xmlns:a16="http://schemas.microsoft.com/office/drawing/2014/main" id="{74CE68C1-41EF-4236-BB59-0105785B0FC1}"/>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rgbClr val="56595E"/>
                  </a:solidFill>
                </a:rPr>
                <a:t>200</a:t>
              </a:r>
            </a:p>
          </p:txBody>
        </p:sp>
        <p:sp>
          <p:nvSpPr>
            <p:cNvPr id="25" name="TextBox 24">
              <a:extLst>
                <a:ext uri="{FF2B5EF4-FFF2-40B4-BE49-F238E27FC236}">
                  <a16:creationId xmlns:a16="http://schemas.microsoft.com/office/drawing/2014/main" id="{E53294DE-394A-486F-B947-42177C2AFDD5}"/>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rgbClr val="56595E"/>
                  </a:solidFill>
                </a:rPr>
                <a:t>250</a:t>
              </a:r>
            </a:p>
          </p:txBody>
        </p:sp>
        <p:sp>
          <p:nvSpPr>
            <p:cNvPr id="26" name="TextBox 25">
              <a:extLst>
                <a:ext uri="{FF2B5EF4-FFF2-40B4-BE49-F238E27FC236}">
                  <a16:creationId xmlns:a16="http://schemas.microsoft.com/office/drawing/2014/main" id="{BFFEFFF9-5414-434A-B35B-38A5FA0BC115}"/>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rgbClr val="56595E"/>
                  </a:solidFill>
                </a:rPr>
                <a:t>300</a:t>
              </a:r>
            </a:p>
          </p:txBody>
        </p:sp>
        <p:sp>
          <p:nvSpPr>
            <p:cNvPr id="27" name="TextBox 26">
              <a:extLst>
                <a:ext uri="{FF2B5EF4-FFF2-40B4-BE49-F238E27FC236}">
                  <a16:creationId xmlns:a16="http://schemas.microsoft.com/office/drawing/2014/main" id="{D6F901FF-394D-4522-AE6E-B10E290774D5}"/>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rgbClr val="56595E"/>
                  </a:solidFill>
                </a:rPr>
                <a:t>350</a:t>
              </a:r>
            </a:p>
          </p:txBody>
        </p:sp>
        <p:sp>
          <p:nvSpPr>
            <p:cNvPr id="28" name="TextBox 27">
              <a:extLst>
                <a:ext uri="{FF2B5EF4-FFF2-40B4-BE49-F238E27FC236}">
                  <a16:creationId xmlns:a16="http://schemas.microsoft.com/office/drawing/2014/main" id="{85DF72E4-E748-496A-8D15-6A2D5A34B69A}"/>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rgbClr val="56595E"/>
                  </a:solidFill>
                </a:rPr>
                <a:t>400</a:t>
              </a:r>
            </a:p>
          </p:txBody>
        </p:sp>
        <p:sp>
          <p:nvSpPr>
            <p:cNvPr id="29" name="TextBox 28">
              <a:extLst>
                <a:ext uri="{FF2B5EF4-FFF2-40B4-BE49-F238E27FC236}">
                  <a16:creationId xmlns:a16="http://schemas.microsoft.com/office/drawing/2014/main" id="{F17FEBD8-63CF-4B96-B1B6-385DD267AEC3}"/>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rgbClr val="56595E"/>
                  </a:solidFill>
                </a:rPr>
                <a:t>450</a:t>
              </a:r>
            </a:p>
          </p:txBody>
        </p:sp>
      </p:grpSp>
      <p:cxnSp>
        <p:nvCxnSpPr>
          <p:cNvPr id="30" name="Straight Connector 29">
            <a:extLst>
              <a:ext uri="{FF2B5EF4-FFF2-40B4-BE49-F238E27FC236}">
                <a16:creationId xmlns:a16="http://schemas.microsoft.com/office/drawing/2014/main" id="{38B2D4EE-F229-4090-B455-2CB9FEE2A329}"/>
              </a:ext>
            </a:extLst>
          </p:cNvPr>
          <p:cNvCxnSpPr>
            <a:cxnSpLocks/>
          </p:cNvCxnSpPr>
          <p:nvPr/>
        </p:nvCxnSpPr>
        <p:spPr>
          <a:xfrm rot="5400000">
            <a:off x="4726810" y="338087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F2CF3DF7-429B-40EA-BE29-7C2CA185D7BB}"/>
              </a:ext>
            </a:extLst>
          </p:cNvPr>
          <p:cNvSpPr>
            <a:spLocks noChangeAspect="1"/>
          </p:cNvSpPr>
          <p:nvPr/>
        </p:nvSpPr>
        <p:spPr>
          <a:xfrm>
            <a:off x="5560172" y="2832791"/>
            <a:ext cx="1097280" cy="1097280"/>
          </a:xfrm>
          <a:prstGeom prst="ellipse">
            <a:avLst/>
          </a:prstGeom>
          <a:solidFill>
            <a:schemeClr val="tx1">
              <a:alpha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DE82471-5170-4AC9-82B0-6760B25A94EB}"/>
              </a:ext>
            </a:extLst>
          </p:cNvPr>
          <p:cNvSpPr txBox="1"/>
          <p:nvPr/>
        </p:nvSpPr>
        <p:spPr>
          <a:xfrm>
            <a:off x="5593080" y="3013948"/>
            <a:ext cx="1005840" cy="738664"/>
          </a:xfrm>
          <a:prstGeom prst="rect">
            <a:avLst/>
          </a:prstGeom>
          <a:noFill/>
        </p:spPr>
        <p:txBody>
          <a:bodyPr wrap="square" lIns="0" tIns="0" rIns="0" bIns="0" rtlCol="0" anchor="t">
            <a:spAutoFit/>
          </a:bodyPr>
          <a:lstStyle/>
          <a:p>
            <a:pPr algn="ctr"/>
            <a:r>
              <a:rPr lang="en-US" sz="4800" dirty="0">
                <a:solidFill>
                  <a:schemeClr val="bg1"/>
                </a:solidFill>
                <a:latin typeface="Bernard MT Condensed" panose="02050806060905020404" pitchFamily="18" charset="0"/>
              </a:rPr>
              <a:t>VS</a:t>
            </a:r>
          </a:p>
        </p:txBody>
      </p:sp>
      <p:sp>
        <p:nvSpPr>
          <p:cNvPr id="33" name="TextBox 32">
            <a:extLst>
              <a:ext uri="{FF2B5EF4-FFF2-40B4-BE49-F238E27FC236}">
                <a16:creationId xmlns:a16="http://schemas.microsoft.com/office/drawing/2014/main" id="{D954FEC3-32AA-4406-91C0-F5AAE741151C}"/>
              </a:ext>
            </a:extLst>
          </p:cNvPr>
          <p:cNvSpPr txBox="1"/>
          <p:nvPr/>
        </p:nvSpPr>
        <p:spPr>
          <a:xfrm>
            <a:off x="858032" y="5131122"/>
            <a:ext cx="4219519" cy="1489639"/>
          </a:xfrm>
          <a:prstGeom prst="rect">
            <a:avLst/>
          </a:prstGeom>
          <a:noFill/>
        </p:spPr>
        <p:txBody>
          <a:bodyPr wrap="square" rtlCol="0">
            <a:spAutoFit/>
          </a:bodyPr>
          <a:lstStyle/>
          <a:p>
            <a:pPr algn="ctr" defTabSz="1219170">
              <a:spcBef>
                <a:spcPct val="20000"/>
              </a:spcBef>
              <a:defRPr/>
            </a:pPr>
            <a:r>
              <a:rPr lang="en-US" sz="3000" dirty="0">
                <a:solidFill>
                  <a:srgbClr val="56595E"/>
                </a:solidFill>
                <a:latin typeface="Bernard MT Condensed" panose="02050806060905020404" pitchFamily="18" charset="0"/>
              </a:rPr>
              <a:t>2018</a:t>
            </a:r>
          </a:p>
          <a:p>
            <a:pPr algn="ctr" defTabSz="1219170">
              <a:spcBef>
                <a:spcPct val="20000"/>
              </a:spcBef>
              <a:defRPr/>
            </a:pPr>
            <a:endParaRPr lang="en-US" sz="2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38" name="Group 37">
            <a:extLst>
              <a:ext uri="{FF2B5EF4-FFF2-40B4-BE49-F238E27FC236}">
                <a16:creationId xmlns:a16="http://schemas.microsoft.com/office/drawing/2014/main" id="{96D88DAE-E399-430D-BBCC-E4BA6EC9836D}"/>
              </a:ext>
            </a:extLst>
          </p:cNvPr>
          <p:cNvGrpSpPr/>
          <p:nvPr/>
        </p:nvGrpSpPr>
        <p:grpSpPr>
          <a:xfrm>
            <a:off x="7157979" y="2009831"/>
            <a:ext cx="4119620" cy="2743200"/>
            <a:chOff x="911990" y="2014090"/>
            <a:chExt cx="4119620" cy="2743200"/>
          </a:xfrm>
        </p:grpSpPr>
        <p:cxnSp>
          <p:nvCxnSpPr>
            <p:cNvPr id="39" name="Straight Connector 38">
              <a:extLst>
                <a:ext uri="{FF2B5EF4-FFF2-40B4-BE49-F238E27FC236}">
                  <a16:creationId xmlns:a16="http://schemas.microsoft.com/office/drawing/2014/main" id="{CADA654A-74C5-480E-B7B4-EB7B525A9BF2}"/>
                </a:ext>
              </a:extLst>
            </p:cNvPr>
            <p:cNvCxnSpPr>
              <a:cxnSpLocks/>
            </p:cNvCxnSpPr>
            <p:nvPr/>
          </p:nvCxnSpPr>
          <p:spPr>
            <a:xfrm rot="5400000">
              <a:off x="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6797704-A9BA-4B17-A0E3-C951EEB90FED}"/>
                </a:ext>
              </a:extLst>
            </p:cNvPr>
            <p:cNvCxnSpPr>
              <a:cxnSpLocks/>
            </p:cNvCxnSpPr>
            <p:nvPr/>
          </p:nvCxnSpPr>
          <p:spPr>
            <a:xfrm rot="5400000">
              <a:off x="4572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7104A6F-FAAA-46F1-B1B1-32C60804C9EF}"/>
                </a:ext>
              </a:extLst>
            </p:cNvPr>
            <p:cNvCxnSpPr>
              <a:cxnSpLocks/>
            </p:cNvCxnSpPr>
            <p:nvPr/>
          </p:nvCxnSpPr>
          <p:spPr>
            <a:xfrm rot="5400000">
              <a:off x="9144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04E33B0-775E-44F6-AD58-9A0F9DC24FE0}"/>
                </a:ext>
              </a:extLst>
            </p:cNvPr>
            <p:cNvCxnSpPr>
              <a:cxnSpLocks/>
            </p:cNvCxnSpPr>
            <p:nvPr/>
          </p:nvCxnSpPr>
          <p:spPr>
            <a:xfrm rot="5400000">
              <a:off x="-4572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D57F5C8-093E-4EA4-9483-B91AD68604EA}"/>
                </a:ext>
              </a:extLst>
            </p:cNvPr>
            <p:cNvCxnSpPr>
              <a:cxnSpLocks/>
            </p:cNvCxnSpPr>
            <p:nvPr/>
          </p:nvCxnSpPr>
          <p:spPr>
            <a:xfrm rot="5400000">
              <a:off x="13716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B0E3FF5-4C4B-4FEA-A533-E6207AE1E148}"/>
                </a:ext>
              </a:extLst>
            </p:cNvPr>
            <p:cNvCxnSpPr>
              <a:cxnSpLocks/>
            </p:cNvCxnSpPr>
            <p:nvPr/>
          </p:nvCxnSpPr>
          <p:spPr>
            <a:xfrm rot="5400000">
              <a:off x="18288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719A6A8-B0C4-43B3-BC51-D7AC270790DC}"/>
                </a:ext>
              </a:extLst>
            </p:cNvPr>
            <p:cNvCxnSpPr>
              <a:cxnSpLocks/>
            </p:cNvCxnSpPr>
            <p:nvPr/>
          </p:nvCxnSpPr>
          <p:spPr>
            <a:xfrm rot="5400000">
              <a:off x="22860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F569F3A-5EA3-404A-B780-B65D34F2F224}"/>
                </a:ext>
              </a:extLst>
            </p:cNvPr>
            <p:cNvCxnSpPr>
              <a:cxnSpLocks/>
            </p:cNvCxnSpPr>
            <p:nvPr/>
          </p:nvCxnSpPr>
          <p:spPr>
            <a:xfrm rot="5400000">
              <a:off x="27432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97ED767-BD46-41EF-91EC-B3AD8D7F984C}"/>
                </a:ext>
              </a:extLst>
            </p:cNvPr>
            <p:cNvCxnSpPr>
              <a:cxnSpLocks/>
            </p:cNvCxnSpPr>
            <p:nvPr/>
          </p:nvCxnSpPr>
          <p:spPr>
            <a:xfrm rot="5400000">
              <a:off x="32004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52C3E99-FFF9-43E5-8E5E-B24E62A5DE97}"/>
                </a:ext>
              </a:extLst>
            </p:cNvPr>
            <p:cNvCxnSpPr>
              <a:cxnSpLocks/>
            </p:cNvCxnSpPr>
            <p:nvPr/>
          </p:nvCxnSpPr>
          <p:spPr>
            <a:xfrm rot="5400000">
              <a:off x="36576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287991CB-517E-44B8-9A28-6F895B332E29}"/>
              </a:ext>
            </a:extLst>
          </p:cNvPr>
          <p:cNvGrpSpPr/>
          <p:nvPr/>
        </p:nvGrpSpPr>
        <p:grpSpPr>
          <a:xfrm>
            <a:off x="6877565" y="4750621"/>
            <a:ext cx="4618993" cy="310187"/>
            <a:chOff x="631576" y="4754880"/>
            <a:chExt cx="4618993" cy="310187"/>
          </a:xfrm>
        </p:grpSpPr>
        <p:sp>
          <p:nvSpPr>
            <p:cNvPr id="50" name="TextBox 49">
              <a:extLst>
                <a:ext uri="{FF2B5EF4-FFF2-40B4-BE49-F238E27FC236}">
                  <a16:creationId xmlns:a16="http://schemas.microsoft.com/office/drawing/2014/main" id="{32DD09AD-E813-424C-96F9-E30BE6128150}"/>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rgbClr val="56595E"/>
                  </a:solidFill>
                </a:rPr>
                <a:t>400</a:t>
              </a:r>
            </a:p>
          </p:txBody>
        </p:sp>
        <p:sp>
          <p:nvSpPr>
            <p:cNvPr id="51" name="TextBox 50">
              <a:extLst>
                <a:ext uri="{FF2B5EF4-FFF2-40B4-BE49-F238E27FC236}">
                  <a16:creationId xmlns:a16="http://schemas.microsoft.com/office/drawing/2014/main" id="{D123399F-49DD-4FAE-ABE0-2FAFDF472C59}"/>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rgbClr val="56595E"/>
                  </a:solidFill>
                </a:rPr>
                <a:t>450</a:t>
              </a:r>
            </a:p>
          </p:txBody>
        </p:sp>
        <p:sp>
          <p:nvSpPr>
            <p:cNvPr id="52" name="TextBox 51">
              <a:extLst>
                <a:ext uri="{FF2B5EF4-FFF2-40B4-BE49-F238E27FC236}">
                  <a16:creationId xmlns:a16="http://schemas.microsoft.com/office/drawing/2014/main" id="{535EDE14-239A-4DA6-8AB0-4532E8BC2330}"/>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rgbClr val="56595E"/>
                  </a:solidFill>
                </a:rPr>
                <a:t>350</a:t>
              </a:r>
            </a:p>
          </p:txBody>
        </p:sp>
        <p:sp>
          <p:nvSpPr>
            <p:cNvPr id="53" name="TextBox 52">
              <a:extLst>
                <a:ext uri="{FF2B5EF4-FFF2-40B4-BE49-F238E27FC236}">
                  <a16:creationId xmlns:a16="http://schemas.microsoft.com/office/drawing/2014/main" id="{3B90461B-A1F7-4D55-BB90-A05339C8DAB3}"/>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rgbClr val="56595E"/>
                  </a:solidFill>
                </a:rPr>
                <a:t>300</a:t>
              </a:r>
            </a:p>
          </p:txBody>
        </p:sp>
        <p:sp>
          <p:nvSpPr>
            <p:cNvPr id="54" name="TextBox 53">
              <a:extLst>
                <a:ext uri="{FF2B5EF4-FFF2-40B4-BE49-F238E27FC236}">
                  <a16:creationId xmlns:a16="http://schemas.microsoft.com/office/drawing/2014/main" id="{406942FB-FC7E-45DD-A114-6D090CBA1DE9}"/>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rgbClr val="56595E"/>
                  </a:solidFill>
                </a:rPr>
                <a:t>250</a:t>
              </a:r>
            </a:p>
          </p:txBody>
        </p:sp>
        <p:sp>
          <p:nvSpPr>
            <p:cNvPr id="55" name="TextBox 54">
              <a:extLst>
                <a:ext uri="{FF2B5EF4-FFF2-40B4-BE49-F238E27FC236}">
                  <a16:creationId xmlns:a16="http://schemas.microsoft.com/office/drawing/2014/main" id="{45659FF7-B944-4C98-8737-6E6EB6913B76}"/>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rgbClr val="56595E"/>
                  </a:solidFill>
                </a:rPr>
                <a:t>200</a:t>
              </a:r>
            </a:p>
          </p:txBody>
        </p:sp>
        <p:sp>
          <p:nvSpPr>
            <p:cNvPr id="56" name="TextBox 55">
              <a:extLst>
                <a:ext uri="{FF2B5EF4-FFF2-40B4-BE49-F238E27FC236}">
                  <a16:creationId xmlns:a16="http://schemas.microsoft.com/office/drawing/2014/main" id="{F5D2BD4E-5B26-412F-8175-8CEF860A45B8}"/>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rgbClr val="56595E"/>
                  </a:solidFill>
                </a:rPr>
                <a:t>150</a:t>
              </a:r>
            </a:p>
          </p:txBody>
        </p:sp>
        <p:sp>
          <p:nvSpPr>
            <p:cNvPr id="57" name="TextBox 56">
              <a:extLst>
                <a:ext uri="{FF2B5EF4-FFF2-40B4-BE49-F238E27FC236}">
                  <a16:creationId xmlns:a16="http://schemas.microsoft.com/office/drawing/2014/main" id="{BEDFCFD4-E0DE-4EF9-AB71-83EFE4ACDD6A}"/>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rgbClr val="56595E"/>
                  </a:solidFill>
                </a:rPr>
                <a:t>100</a:t>
              </a:r>
            </a:p>
          </p:txBody>
        </p:sp>
        <p:sp>
          <p:nvSpPr>
            <p:cNvPr id="58" name="TextBox 57">
              <a:extLst>
                <a:ext uri="{FF2B5EF4-FFF2-40B4-BE49-F238E27FC236}">
                  <a16:creationId xmlns:a16="http://schemas.microsoft.com/office/drawing/2014/main" id="{E7A6FD5F-1393-4C6E-B82D-E05EE6E43A83}"/>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rgbClr val="56595E"/>
                  </a:solidFill>
                </a:rPr>
                <a:t>50</a:t>
              </a:r>
            </a:p>
          </p:txBody>
        </p:sp>
        <p:sp>
          <p:nvSpPr>
            <p:cNvPr id="59" name="TextBox 58">
              <a:extLst>
                <a:ext uri="{FF2B5EF4-FFF2-40B4-BE49-F238E27FC236}">
                  <a16:creationId xmlns:a16="http://schemas.microsoft.com/office/drawing/2014/main" id="{41DDA8EB-B076-40C7-B8B1-CA31F5311758}"/>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rgbClr val="56595E"/>
                  </a:solidFill>
                </a:rPr>
                <a:t>0</a:t>
              </a:r>
            </a:p>
          </p:txBody>
        </p:sp>
      </p:grpSp>
      <p:sp>
        <p:nvSpPr>
          <p:cNvPr id="61" name="TextBox 60">
            <a:extLst>
              <a:ext uri="{FF2B5EF4-FFF2-40B4-BE49-F238E27FC236}">
                <a16:creationId xmlns:a16="http://schemas.microsoft.com/office/drawing/2014/main" id="{57DD5EB4-1ABA-4552-AC41-E739BF3C4C14}"/>
              </a:ext>
            </a:extLst>
          </p:cNvPr>
          <p:cNvSpPr txBox="1"/>
          <p:nvPr/>
        </p:nvSpPr>
        <p:spPr>
          <a:xfrm>
            <a:off x="7104021" y="5126863"/>
            <a:ext cx="4219519" cy="1489639"/>
          </a:xfrm>
          <a:prstGeom prst="rect">
            <a:avLst/>
          </a:prstGeom>
          <a:noFill/>
        </p:spPr>
        <p:txBody>
          <a:bodyPr wrap="square" rtlCol="0">
            <a:spAutoFit/>
          </a:bodyPr>
          <a:lstStyle/>
          <a:p>
            <a:pPr algn="ctr" defTabSz="1219170">
              <a:spcBef>
                <a:spcPct val="20000"/>
              </a:spcBef>
              <a:defRPr/>
            </a:pPr>
            <a:r>
              <a:rPr lang="en-US" sz="3000" dirty="0">
                <a:solidFill>
                  <a:srgbClr val="56595E"/>
                </a:solidFill>
                <a:latin typeface="Bernard MT Condensed" panose="02050806060905020404" pitchFamily="18" charset="0"/>
              </a:rPr>
              <a:t>2020</a:t>
            </a:r>
          </a:p>
          <a:p>
            <a:pPr algn="ctr" defTabSz="1219170">
              <a:spcBef>
                <a:spcPct val="20000"/>
              </a:spcBef>
              <a:defRPr/>
            </a:pPr>
            <a:endParaRPr lang="en-US" sz="2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71" name="Group 70">
            <a:extLst>
              <a:ext uri="{FF2B5EF4-FFF2-40B4-BE49-F238E27FC236}">
                <a16:creationId xmlns:a16="http://schemas.microsoft.com/office/drawing/2014/main" id="{A9EEDD20-3D40-47D9-B8AF-F3FC6B9950F4}"/>
              </a:ext>
            </a:extLst>
          </p:cNvPr>
          <p:cNvGrpSpPr/>
          <p:nvPr/>
        </p:nvGrpSpPr>
        <p:grpSpPr>
          <a:xfrm>
            <a:off x="7151885" y="2098861"/>
            <a:ext cx="2601715" cy="307777"/>
            <a:chOff x="7151885" y="2098861"/>
            <a:chExt cx="2601715" cy="307777"/>
          </a:xfrm>
        </p:grpSpPr>
        <p:sp>
          <p:nvSpPr>
            <p:cNvPr id="60" name="Rectangle 59">
              <a:extLst>
                <a:ext uri="{FF2B5EF4-FFF2-40B4-BE49-F238E27FC236}">
                  <a16:creationId xmlns:a16="http://schemas.microsoft.com/office/drawing/2014/main" id="{5B8C7D2B-1260-40CA-BB17-3F47212FD068}"/>
                </a:ext>
              </a:extLst>
            </p:cNvPr>
            <p:cNvSpPr/>
            <p:nvPr/>
          </p:nvSpPr>
          <p:spPr>
            <a:xfrm>
              <a:off x="7162800" y="2098861"/>
              <a:ext cx="2590800" cy="307777"/>
            </a:xfrm>
            <a:prstGeom prst="rect">
              <a:avLst/>
            </a:prstGeom>
            <a:solidFill>
              <a:srgbClr val="36B8E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E1BF0327-B9D3-4B9C-B2B5-68C7821F1C5F}"/>
                </a:ext>
              </a:extLst>
            </p:cNvPr>
            <p:cNvSpPr txBox="1"/>
            <p:nvPr/>
          </p:nvSpPr>
          <p:spPr>
            <a:xfrm>
              <a:off x="7151885" y="2115248"/>
              <a:ext cx="1074455" cy="261610"/>
            </a:xfrm>
            <a:prstGeom prst="rect">
              <a:avLst/>
            </a:prstGeom>
            <a:noFill/>
          </p:spPr>
          <p:txBody>
            <a:bodyPr wrap="square" rtlCol="0">
              <a:spAutoFit/>
            </a:bodyPr>
            <a:lstStyle/>
            <a:p>
              <a:r>
                <a:rPr lang="en-US" sz="1100" dirty="0">
                  <a:solidFill>
                    <a:schemeClr val="bg1"/>
                  </a:solidFill>
                </a:rPr>
                <a:t>OPTION 01</a:t>
              </a:r>
            </a:p>
          </p:txBody>
        </p:sp>
      </p:grpSp>
      <p:grpSp>
        <p:nvGrpSpPr>
          <p:cNvPr id="72" name="Group 71">
            <a:extLst>
              <a:ext uri="{FF2B5EF4-FFF2-40B4-BE49-F238E27FC236}">
                <a16:creationId xmlns:a16="http://schemas.microsoft.com/office/drawing/2014/main" id="{CAE9DB2F-C17D-4B7C-B0AE-8EBE89FD1EF7}"/>
              </a:ext>
            </a:extLst>
          </p:cNvPr>
          <p:cNvGrpSpPr/>
          <p:nvPr/>
        </p:nvGrpSpPr>
        <p:grpSpPr>
          <a:xfrm>
            <a:off x="7142031" y="2647501"/>
            <a:ext cx="3485848" cy="307777"/>
            <a:chOff x="7142031" y="2647501"/>
            <a:chExt cx="3485848" cy="307777"/>
          </a:xfrm>
        </p:grpSpPr>
        <p:sp>
          <p:nvSpPr>
            <p:cNvPr id="62" name="Rectangle 61">
              <a:extLst>
                <a:ext uri="{FF2B5EF4-FFF2-40B4-BE49-F238E27FC236}">
                  <a16:creationId xmlns:a16="http://schemas.microsoft.com/office/drawing/2014/main" id="{E1922F6D-0392-4DAE-872C-F58E3EB5B205}"/>
                </a:ext>
              </a:extLst>
            </p:cNvPr>
            <p:cNvSpPr/>
            <p:nvPr/>
          </p:nvSpPr>
          <p:spPr>
            <a:xfrm>
              <a:off x="7165210" y="2647501"/>
              <a:ext cx="3462669" cy="307777"/>
            </a:xfrm>
            <a:prstGeom prst="rect">
              <a:avLst/>
            </a:prstGeom>
            <a:solidFill>
              <a:srgbClr val="239B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Box 66">
              <a:extLst>
                <a:ext uri="{FF2B5EF4-FFF2-40B4-BE49-F238E27FC236}">
                  <a16:creationId xmlns:a16="http://schemas.microsoft.com/office/drawing/2014/main" id="{FD897178-D4C4-44CC-A5BC-D1D52B9CC154}"/>
                </a:ext>
              </a:extLst>
            </p:cNvPr>
            <p:cNvSpPr txBox="1"/>
            <p:nvPr/>
          </p:nvSpPr>
          <p:spPr>
            <a:xfrm>
              <a:off x="7142031" y="2671202"/>
              <a:ext cx="1074455" cy="261610"/>
            </a:xfrm>
            <a:prstGeom prst="rect">
              <a:avLst/>
            </a:prstGeom>
            <a:noFill/>
          </p:spPr>
          <p:txBody>
            <a:bodyPr wrap="square" rtlCol="0">
              <a:spAutoFit/>
            </a:bodyPr>
            <a:lstStyle/>
            <a:p>
              <a:r>
                <a:rPr lang="en-US" sz="1100" dirty="0">
                  <a:solidFill>
                    <a:schemeClr val="bg1"/>
                  </a:solidFill>
                </a:rPr>
                <a:t>OPTION 02</a:t>
              </a:r>
            </a:p>
          </p:txBody>
        </p:sp>
      </p:grpSp>
      <p:grpSp>
        <p:nvGrpSpPr>
          <p:cNvPr id="73" name="Group 72">
            <a:extLst>
              <a:ext uri="{FF2B5EF4-FFF2-40B4-BE49-F238E27FC236}">
                <a16:creationId xmlns:a16="http://schemas.microsoft.com/office/drawing/2014/main" id="{9B976B69-F661-4886-AC72-F5E7E1B8BA9C}"/>
              </a:ext>
            </a:extLst>
          </p:cNvPr>
          <p:cNvGrpSpPr/>
          <p:nvPr/>
        </p:nvGrpSpPr>
        <p:grpSpPr>
          <a:xfrm>
            <a:off x="7137530" y="3196141"/>
            <a:ext cx="2087490" cy="307777"/>
            <a:chOff x="7137530" y="3196141"/>
            <a:chExt cx="2087490" cy="307777"/>
          </a:xfrm>
        </p:grpSpPr>
        <p:sp>
          <p:nvSpPr>
            <p:cNvPr id="63" name="Rectangle 62">
              <a:extLst>
                <a:ext uri="{FF2B5EF4-FFF2-40B4-BE49-F238E27FC236}">
                  <a16:creationId xmlns:a16="http://schemas.microsoft.com/office/drawing/2014/main" id="{6D43C9BA-E02A-4311-8700-D278F9C108E5}"/>
                </a:ext>
              </a:extLst>
            </p:cNvPr>
            <p:cNvSpPr/>
            <p:nvPr/>
          </p:nvSpPr>
          <p:spPr>
            <a:xfrm>
              <a:off x="7163403" y="3196141"/>
              <a:ext cx="2061617" cy="307777"/>
            </a:xfrm>
            <a:prstGeom prst="rect">
              <a:avLst/>
            </a:prstGeom>
            <a:solidFill>
              <a:srgbClr val="157E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1B0CE36D-485B-41E3-B3C0-5C6D9D3DCEA4}"/>
                </a:ext>
              </a:extLst>
            </p:cNvPr>
            <p:cNvSpPr txBox="1"/>
            <p:nvPr/>
          </p:nvSpPr>
          <p:spPr>
            <a:xfrm>
              <a:off x="7137530" y="3219224"/>
              <a:ext cx="1074455" cy="261610"/>
            </a:xfrm>
            <a:prstGeom prst="rect">
              <a:avLst/>
            </a:prstGeom>
            <a:noFill/>
          </p:spPr>
          <p:txBody>
            <a:bodyPr wrap="square" rtlCol="0">
              <a:spAutoFit/>
            </a:bodyPr>
            <a:lstStyle/>
            <a:p>
              <a:r>
                <a:rPr lang="en-US" sz="1100" dirty="0">
                  <a:solidFill>
                    <a:schemeClr val="bg1"/>
                  </a:solidFill>
                </a:rPr>
                <a:t>OPTION 03</a:t>
              </a:r>
            </a:p>
          </p:txBody>
        </p:sp>
      </p:grpSp>
      <p:grpSp>
        <p:nvGrpSpPr>
          <p:cNvPr id="74" name="Group 73">
            <a:extLst>
              <a:ext uri="{FF2B5EF4-FFF2-40B4-BE49-F238E27FC236}">
                <a16:creationId xmlns:a16="http://schemas.microsoft.com/office/drawing/2014/main" id="{424AB14D-23E4-4AB8-BA04-A3FFF0D7ADB4}"/>
              </a:ext>
            </a:extLst>
          </p:cNvPr>
          <p:cNvGrpSpPr/>
          <p:nvPr/>
        </p:nvGrpSpPr>
        <p:grpSpPr>
          <a:xfrm>
            <a:off x="7165210" y="3744781"/>
            <a:ext cx="3888610" cy="307777"/>
            <a:chOff x="7165210" y="3744781"/>
            <a:chExt cx="3888610" cy="307777"/>
          </a:xfrm>
        </p:grpSpPr>
        <p:sp>
          <p:nvSpPr>
            <p:cNvPr id="64" name="Rectangle 63">
              <a:extLst>
                <a:ext uri="{FF2B5EF4-FFF2-40B4-BE49-F238E27FC236}">
                  <a16:creationId xmlns:a16="http://schemas.microsoft.com/office/drawing/2014/main" id="{0A7209DD-F836-459B-BEC2-263EA502D442}"/>
                </a:ext>
              </a:extLst>
            </p:cNvPr>
            <p:cNvSpPr/>
            <p:nvPr/>
          </p:nvSpPr>
          <p:spPr>
            <a:xfrm>
              <a:off x="7165210" y="3744781"/>
              <a:ext cx="3888610" cy="307777"/>
            </a:xfrm>
            <a:prstGeom prst="rect">
              <a:avLst/>
            </a:prstGeom>
            <a:solidFill>
              <a:srgbClr val="0967B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8365CED5-E76D-48C8-B225-6942B4C75B08}"/>
                </a:ext>
              </a:extLst>
            </p:cNvPr>
            <p:cNvSpPr txBox="1"/>
            <p:nvPr/>
          </p:nvSpPr>
          <p:spPr>
            <a:xfrm>
              <a:off x="7169427" y="3764546"/>
              <a:ext cx="1074455" cy="261610"/>
            </a:xfrm>
            <a:prstGeom prst="rect">
              <a:avLst/>
            </a:prstGeom>
            <a:noFill/>
          </p:spPr>
          <p:txBody>
            <a:bodyPr wrap="square" rtlCol="0">
              <a:spAutoFit/>
            </a:bodyPr>
            <a:lstStyle/>
            <a:p>
              <a:r>
                <a:rPr lang="en-US" sz="1100" dirty="0">
                  <a:solidFill>
                    <a:schemeClr val="bg1"/>
                  </a:solidFill>
                </a:rPr>
                <a:t>OPTION 04</a:t>
              </a:r>
            </a:p>
          </p:txBody>
        </p:sp>
      </p:grpSp>
      <p:grpSp>
        <p:nvGrpSpPr>
          <p:cNvPr id="75" name="Group 74">
            <a:extLst>
              <a:ext uri="{FF2B5EF4-FFF2-40B4-BE49-F238E27FC236}">
                <a16:creationId xmlns:a16="http://schemas.microsoft.com/office/drawing/2014/main" id="{6B1C059F-C4B4-47CA-8626-CF7F272CB371}"/>
              </a:ext>
            </a:extLst>
          </p:cNvPr>
          <p:cNvGrpSpPr/>
          <p:nvPr/>
        </p:nvGrpSpPr>
        <p:grpSpPr>
          <a:xfrm>
            <a:off x="7165210" y="4293421"/>
            <a:ext cx="3185938" cy="307777"/>
            <a:chOff x="7165210" y="4293421"/>
            <a:chExt cx="3185938" cy="307777"/>
          </a:xfrm>
        </p:grpSpPr>
        <p:sp>
          <p:nvSpPr>
            <p:cNvPr id="65" name="Rectangle 64">
              <a:extLst>
                <a:ext uri="{FF2B5EF4-FFF2-40B4-BE49-F238E27FC236}">
                  <a16:creationId xmlns:a16="http://schemas.microsoft.com/office/drawing/2014/main" id="{EDF83A2D-87D9-4A28-9520-814EFC1AFA52}"/>
                </a:ext>
              </a:extLst>
            </p:cNvPr>
            <p:cNvSpPr/>
            <p:nvPr/>
          </p:nvSpPr>
          <p:spPr>
            <a:xfrm>
              <a:off x="7165210" y="4293421"/>
              <a:ext cx="3185938" cy="307777"/>
            </a:xfrm>
            <a:prstGeom prst="rect">
              <a:avLst/>
            </a:prstGeom>
            <a:solidFill>
              <a:srgbClr val="0050A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2598A13F-59FE-4D3B-9A90-18E5F66DFACE}"/>
                </a:ext>
              </a:extLst>
            </p:cNvPr>
            <p:cNvSpPr txBox="1"/>
            <p:nvPr/>
          </p:nvSpPr>
          <p:spPr>
            <a:xfrm>
              <a:off x="7171447" y="4312040"/>
              <a:ext cx="1074455" cy="261610"/>
            </a:xfrm>
            <a:prstGeom prst="rect">
              <a:avLst/>
            </a:prstGeom>
            <a:noFill/>
          </p:spPr>
          <p:txBody>
            <a:bodyPr wrap="square" rtlCol="0">
              <a:spAutoFit/>
            </a:bodyPr>
            <a:lstStyle/>
            <a:p>
              <a:r>
                <a:rPr lang="en-US" sz="1100" dirty="0">
                  <a:solidFill>
                    <a:schemeClr val="bg1"/>
                  </a:solidFill>
                </a:rPr>
                <a:t>OPTION 05</a:t>
              </a:r>
            </a:p>
          </p:txBody>
        </p:sp>
      </p:grpSp>
      <p:grpSp>
        <p:nvGrpSpPr>
          <p:cNvPr id="81" name="Group 80">
            <a:extLst>
              <a:ext uri="{FF2B5EF4-FFF2-40B4-BE49-F238E27FC236}">
                <a16:creationId xmlns:a16="http://schemas.microsoft.com/office/drawing/2014/main" id="{A5327384-A7AE-4037-B1D7-360CE2262B9C}"/>
              </a:ext>
            </a:extLst>
          </p:cNvPr>
          <p:cNvGrpSpPr/>
          <p:nvPr/>
        </p:nvGrpSpPr>
        <p:grpSpPr>
          <a:xfrm>
            <a:off x="1369190" y="2103120"/>
            <a:ext cx="3657600" cy="307777"/>
            <a:chOff x="1369190" y="2103120"/>
            <a:chExt cx="3657600" cy="307777"/>
          </a:xfrm>
        </p:grpSpPr>
        <p:sp>
          <p:nvSpPr>
            <p:cNvPr id="32" name="Rectangle 31">
              <a:extLst>
                <a:ext uri="{FF2B5EF4-FFF2-40B4-BE49-F238E27FC236}">
                  <a16:creationId xmlns:a16="http://schemas.microsoft.com/office/drawing/2014/main" id="{9B471CDF-F5D8-4D0B-A428-926BB9E1BCDF}"/>
                </a:ext>
              </a:extLst>
            </p:cNvPr>
            <p:cNvSpPr/>
            <p:nvPr/>
          </p:nvSpPr>
          <p:spPr>
            <a:xfrm>
              <a:off x="1369190" y="2103120"/>
              <a:ext cx="3657600" cy="307777"/>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F67AE08-D499-442C-8C40-108FEA6DB19F}"/>
                </a:ext>
              </a:extLst>
            </p:cNvPr>
            <p:cNvSpPr txBox="1"/>
            <p:nvPr/>
          </p:nvSpPr>
          <p:spPr>
            <a:xfrm>
              <a:off x="3913436" y="2122298"/>
              <a:ext cx="1074455" cy="261610"/>
            </a:xfrm>
            <a:prstGeom prst="rect">
              <a:avLst/>
            </a:prstGeom>
            <a:noFill/>
          </p:spPr>
          <p:txBody>
            <a:bodyPr wrap="square" rtlCol="0">
              <a:spAutoFit/>
            </a:bodyPr>
            <a:lstStyle/>
            <a:p>
              <a:pPr algn="r"/>
              <a:r>
                <a:rPr lang="en-US" sz="1100" dirty="0">
                  <a:solidFill>
                    <a:schemeClr val="bg1"/>
                  </a:solidFill>
                </a:rPr>
                <a:t>OPTION 01</a:t>
              </a:r>
            </a:p>
          </p:txBody>
        </p:sp>
      </p:grpSp>
      <p:grpSp>
        <p:nvGrpSpPr>
          <p:cNvPr id="82" name="Group 81">
            <a:extLst>
              <a:ext uri="{FF2B5EF4-FFF2-40B4-BE49-F238E27FC236}">
                <a16:creationId xmlns:a16="http://schemas.microsoft.com/office/drawing/2014/main" id="{A30B5018-D09B-486F-AB4C-7D5153E4CD18}"/>
              </a:ext>
            </a:extLst>
          </p:cNvPr>
          <p:cNvGrpSpPr/>
          <p:nvPr/>
        </p:nvGrpSpPr>
        <p:grpSpPr>
          <a:xfrm>
            <a:off x="2122538" y="2651760"/>
            <a:ext cx="2906661" cy="307777"/>
            <a:chOff x="2122538" y="2651760"/>
            <a:chExt cx="2906661" cy="307777"/>
          </a:xfrm>
        </p:grpSpPr>
        <p:sp>
          <p:nvSpPr>
            <p:cNvPr id="34" name="Rectangle 33">
              <a:extLst>
                <a:ext uri="{FF2B5EF4-FFF2-40B4-BE49-F238E27FC236}">
                  <a16:creationId xmlns:a16="http://schemas.microsoft.com/office/drawing/2014/main" id="{6FDC1108-9B62-4393-89CA-11334F75E5C5}"/>
                </a:ext>
              </a:extLst>
            </p:cNvPr>
            <p:cNvSpPr/>
            <p:nvPr/>
          </p:nvSpPr>
          <p:spPr>
            <a:xfrm>
              <a:off x="2122538" y="2651760"/>
              <a:ext cx="2906661" cy="307777"/>
            </a:xfrm>
            <a:prstGeom prst="rect">
              <a:avLst/>
            </a:prstGeom>
            <a:solidFill>
              <a:srgbClr val="239B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DD67AD76-B969-4EF3-B2B3-56E06AE21A06}"/>
                </a:ext>
              </a:extLst>
            </p:cNvPr>
            <p:cNvSpPr txBox="1"/>
            <p:nvPr/>
          </p:nvSpPr>
          <p:spPr>
            <a:xfrm>
              <a:off x="3908759" y="2670369"/>
              <a:ext cx="1074455" cy="261610"/>
            </a:xfrm>
            <a:prstGeom prst="rect">
              <a:avLst/>
            </a:prstGeom>
            <a:noFill/>
          </p:spPr>
          <p:txBody>
            <a:bodyPr wrap="square" rtlCol="0">
              <a:spAutoFit/>
            </a:bodyPr>
            <a:lstStyle/>
            <a:p>
              <a:pPr algn="r"/>
              <a:r>
                <a:rPr lang="en-US" sz="1100" dirty="0">
                  <a:solidFill>
                    <a:schemeClr val="bg1"/>
                  </a:solidFill>
                </a:rPr>
                <a:t>OPTION 02</a:t>
              </a:r>
            </a:p>
          </p:txBody>
        </p:sp>
      </p:grpSp>
      <p:grpSp>
        <p:nvGrpSpPr>
          <p:cNvPr id="83" name="Group 82">
            <a:extLst>
              <a:ext uri="{FF2B5EF4-FFF2-40B4-BE49-F238E27FC236}">
                <a16:creationId xmlns:a16="http://schemas.microsoft.com/office/drawing/2014/main" id="{738F1EAF-B29D-40DD-81DF-3D7A50395012}"/>
              </a:ext>
            </a:extLst>
          </p:cNvPr>
          <p:cNvGrpSpPr/>
          <p:nvPr/>
        </p:nvGrpSpPr>
        <p:grpSpPr>
          <a:xfrm>
            <a:off x="2945499" y="3200400"/>
            <a:ext cx="2081893" cy="307777"/>
            <a:chOff x="2945499" y="3200400"/>
            <a:chExt cx="2081893" cy="307777"/>
          </a:xfrm>
        </p:grpSpPr>
        <p:sp>
          <p:nvSpPr>
            <p:cNvPr id="35" name="Rectangle 34">
              <a:extLst>
                <a:ext uri="{FF2B5EF4-FFF2-40B4-BE49-F238E27FC236}">
                  <a16:creationId xmlns:a16="http://schemas.microsoft.com/office/drawing/2014/main" id="{6283D0C3-FF98-4B47-A7F3-4294552129EF}"/>
                </a:ext>
              </a:extLst>
            </p:cNvPr>
            <p:cNvSpPr/>
            <p:nvPr/>
          </p:nvSpPr>
          <p:spPr>
            <a:xfrm>
              <a:off x="2945499" y="3200400"/>
              <a:ext cx="2081893" cy="307777"/>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a:extLst>
                <a:ext uri="{FF2B5EF4-FFF2-40B4-BE49-F238E27FC236}">
                  <a16:creationId xmlns:a16="http://schemas.microsoft.com/office/drawing/2014/main" id="{1535022B-5593-4A92-A316-08D720E2DBE2}"/>
                </a:ext>
              </a:extLst>
            </p:cNvPr>
            <p:cNvSpPr txBox="1"/>
            <p:nvPr/>
          </p:nvSpPr>
          <p:spPr>
            <a:xfrm>
              <a:off x="3913632" y="3210685"/>
              <a:ext cx="1074455" cy="261610"/>
            </a:xfrm>
            <a:prstGeom prst="rect">
              <a:avLst/>
            </a:prstGeom>
            <a:noFill/>
          </p:spPr>
          <p:txBody>
            <a:bodyPr wrap="square" rtlCol="0">
              <a:spAutoFit/>
            </a:bodyPr>
            <a:lstStyle/>
            <a:p>
              <a:pPr algn="r"/>
              <a:r>
                <a:rPr lang="en-US" sz="1100" dirty="0">
                  <a:solidFill>
                    <a:schemeClr val="bg1"/>
                  </a:solidFill>
                </a:rPr>
                <a:t>OPTION 03</a:t>
              </a:r>
            </a:p>
          </p:txBody>
        </p:sp>
      </p:grpSp>
      <p:grpSp>
        <p:nvGrpSpPr>
          <p:cNvPr id="84" name="Group 83">
            <a:extLst>
              <a:ext uri="{FF2B5EF4-FFF2-40B4-BE49-F238E27FC236}">
                <a16:creationId xmlns:a16="http://schemas.microsoft.com/office/drawing/2014/main" id="{25FDED8D-06A1-4D7D-92EB-F7BE55AE4B32}"/>
              </a:ext>
            </a:extLst>
          </p:cNvPr>
          <p:cNvGrpSpPr/>
          <p:nvPr/>
        </p:nvGrpSpPr>
        <p:grpSpPr>
          <a:xfrm>
            <a:off x="2431168" y="3749040"/>
            <a:ext cx="2598031" cy="307777"/>
            <a:chOff x="2431168" y="3749040"/>
            <a:chExt cx="2598031" cy="307777"/>
          </a:xfrm>
        </p:grpSpPr>
        <p:sp>
          <p:nvSpPr>
            <p:cNvPr id="36" name="Rectangle 35">
              <a:extLst>
                <a:ext uri="{FF2B5EF4-FFF2-40B4-BE49-F238E27FC236}">
                  <a16:creationId xmlns:a16="http://schemas.microsoft.com/office/drawing/2014/main" id="{C7706221-2888-4629-B040-1EF458178431}"/>
                </a:ext>
              </a:extLst>
            </p:cNvPr>
            <p:cNvSpPr/>
            <p:nvPr/>
          </p:nvSpPr>
          <p:spPr>
            <a:xfrm>
              <a:off x="2431168" y="3749040"/>
              <a:ext cx="2598031" cy="307777"/>
            </a:xfrm>
            <a:prstGeom prst="rect">
              <a:avLst/>
            </a:prstGeom>
            <a:solidFill>
              <a:srgbClr val="0967B9"/>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10060734-0AF4-4C2E-A13F-4C4F39A12116}"/>
                </a:ext>
              </a:extLst>
            </p:cNvPr>
            <p:cNvSpPr txBox="1"/>
            <p:nvPr/>
          </p:nvSpPr>
          <p:spPr>
            <a:xfrm>
              <a:off x="3913632" y="3772123"/>
              <a:ext cx="1074455" cy="261610"/>
            </a:xfrm>
            <a:prstGeom prst="rect">
              <a:avLst/>
            </a:prstGeom>
            <a:noFill/>
          </p:spPr>
          <p:txBody>
            <a:bodyPr wrap="square" rtlCol="0">
              <a:spAutoFit/>
            </a:bodyPr>
            <a:lstStyle/>
            <a:p>
              <a:pPr algn="r"/>
              <a:r>
                <a:rPr lang="en-US" sz="1100" dirty="0">
                  <a:solidFill>
                    <a:schemeClr val="bg1"/>
                  </a:solidFill>
                </a:rPr>
                <a:t>OPTION 04</a:t>
              </a:r>
            </a:p>
          </p:txBody>
        </p:sp>
      </p:grpSp>
      <p:grpSp>
        <p:nvGrpSpPr>
          <p:cNvPr id="85" name="Group 84">
            <a:extLst>
              <a:ext uri="{FF2B5EF4-FFF2-40B4-BE49-F238E27FC236}">
                <a16:creationId xmlns:a16="http://schemas.microsoft.com/office/drawing/2014/main" id="{E6F84F58-9881-4BE2-A3F4-61907B73E237}"/>
              </a:ext>
            </a:extLst>
          </p:cNvPr>
          <p:cNvGrpSpPr/>
          <p:nvPr/>
        </p:nvGrpSpPr>
        <p:grpSpPr>
          <a:xfrm>
            <a:off x="1665338" y="4297680"/>
            <a:ext cx="3363861" cy="307777"/>
            <a:chOff x="1665338" y="4297680"/>
            <a:chExt cx="3363861" cy="307777"/>
          </a:xfrm>
        </p:grpSpPr>
        <p:sp>
          <p:nvSpPr>
            <p:cNvPr id="37" name="Rectangle 36">
              <a:extLst>
                <a:ext uri="{FF2B5EF4-FFF2-40B4-BE49-F238E27FC236}">
                  <a16:creationId xmlns:a16="http://schemas.microsoft.com/office/drawing/2014/main" id="{8C7E8E4C-B776-40CD-907C-6C578ADD8F32}"/>
                </a:ext>
              </a:extLst>
            </p:cNvPr>
            <p:cNvSpPr/>
            <p:nvPr/>
          </p:nvSpPr>
          <p:spPr>
            <a:xfrm>
              <a:off x="1665338" y="4297680"/>
              <a:ext cx="3363861" cy="307777"/>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a:extLst>
                <a:ext uri="{FF2B5EF4-FFF2-40B4-BE49-F238E27FC236}">
                  <a16:creationId xmlns:a16="http://schemas.microsoft.com/office/drawing/2014/main" id="{0D3FCD1C-3B41-497C-B367-366F6E873DEB}"/>
                </a:ext>
              </a:extLst>
            </p:cNvPr>
            <p:cNvSpPr txBox="1"/>
            <p:nvPr/>
          </p:nvSpPr>
          <p:spPr>
            <a:xfrm>
              <a:off x="3913632" y="4312040"/>
              <a:ext cx="1074455" cy="261610"/>
            </a:xfrm>
            <a:prstGeom prst="rect">
              <a:avLst/>
            </a:prstGeom>
            <a:noFill/>
          </p:spPr>
          <p:txBody>
            <a:bodyPr wrap="square" rtlCol="0">
              <a:spAutoFit/>
            </a:bodyPr>
            <a:lstStyle/>
            <a:p>
              <a:pPr algn="r"/>
              <a:r>
                <a:rPr lang="en-US" sz="1100" dirty="0">
                  <a:solidFill>
                    <a:schemeClr val="bg1"/>
                  </a:solidFill>
                </a:rPr>
                <a:t>OPTION 05</a:t>
              </a:r>
            </a:p>
          </p:txBody>
        </p:sp>
      </p:grpSp>
    </p:spTree>
    <p:extLst>
      <p:ext uri="{BB962C8B-B14F-4D97-AF65-F5344CB8AC3E}">
        <p14:creationId xmlns:p14="http://schemas.microsoft.com/office/powerpoint/2010/main" val="345226369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1000"/>
                                        <p:tgtEl>
                                          <p:spTgt spid="2"/>
                                        </p:tgtEl>
                                      </p:cBhvr>
                                    </p:animEffect>
                                  </p:childTnLst>
                                </p:cTn>
                              </p:par>
                              <p:par>
                                <p:cTn id="12" presetID="22" presetClass="entr" presetSubtype="2"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right)">
                                      <p:cBhvr>
                                        <p:cTn id="14" dur="1000"/>
                                        <p:tgtEl>
                                          <p:spTgt spid="3"/>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1000"/>
                                        <p:tgtEl>
                                          <p:spTgt spid="33"/>
                                        </p:tgtEl>
                                      </p:cBhvr>
                                    </p:animEffect>
                                    <p:anim calcmode="lin" valueType="num">
                                      <p:cBhvr>
                                        <p:cTn id="19" dur="1000" fill="hold"/>
                                        <p:tgtEl>
                                          <p:spTgt spid="33"/>
                                        </p:tgtEl>
                                        <p:attrNameLst>
                                          <p:attrName>ppt_x</p:attrName>
                                        </p:attrNameLst>
                                      </p:cBhvr>
                                      <p:tavLst>
                                        <p:tav tm="0">
                                          <p:val>
                                            <p:strVal val="#ppt_x"/>
                                          </p:val>
                                        </p:tav>
                                        <p:tav tm="100000">
                                          <p:val>
                                            <p:strVal val="#ppt_x"/>
                                          </p:val>
                                        </p:tav>
                                      </p:tavLst>
                                    </p:anim>
                                    <p:anim calcmode="lin" valueType="num">
                                      <p:cBhvr>
                                        <p:cTn id="20" dur="1000" fill="hold"/>
                                        <p:tgtEl>
                                          <p:spTgt spid="33"/>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81"/>
                                        </p:tgtEl>
                                        <p:attrNameLst>
                                          <p:attrName>style.visibility</p:attrName>
                                        </p:attrNameLst>
                                      </p:cBhvr>
                                      <p:to>
                                        <p:strVal val="visible"/>
                                      </p:to>
                                    </p:set>
                                    <p:animEffect transition="in" filter="wipe(right)">
                                      <p:cBhvr>
                                        <p:cTn id="24" dur="500"/>
                                        <p:tgtEl>
                                          <p:spTgt spid="81"/>
                                        </p:tgtEl>
                                      </p:cBhvr>
                                    </p:animEffect>
                                  </p:childTnLst>
                                </p:cTn>
                              </p:par>
                            </p:childTnLst>
                          </p:cTn>
                        </p:par>
                        <p:par>
                          <p:cTn id="25" fill="hold">
                            <p:stCondLst>
                              <p:cond delay="3000"/>
                            </p:stCondLst>
                            <p:childTnLst>
                              <p:par>
                                <p:cTn id="26" presetID="22" presetClass="entr" presetSubtype="2" fill="hold" nodeType="afterEffect">
                                  <p:stCondLst>
                                    <p:cond delay="0"/>
                                  </p:stCondLst>
                                  <p:childTnLst>
                                    <p:set>
                                      <p:cBhvr>
                                        <p:cTn id="27" dur="1" fill="hold">
                                          <p:stCondLst>
                                            <p:cond delay="0"/>
                                          </p:stCondLst>
                                        </p:cTn>
                                        <p:tgtEl>
                                          <p:spTgt spid="82"/>
                                        </p:tgtEl>
                                        <p:attrNameLst>
                                          <p:attrName>style.visibility</p:attrName>
                                        </p:attrNameLst>
                                      </p:cBhvr>
                                      <p:to>
                                        <p:strVal val="visible"/>
                                      </p:to>
                                    </p:set>
                                    <p:animEffect transition="in" filter="wipe(right)">
                                      <p:cBhvr>
                                        <p:cTn id="28" dur="500"/>
                                        <p:tgtEl>
                                          <p:spTgt spid="82"/>
                                        </p:tgtEl>
                                      </p:cBhvr>
                                    </p:animEffect>
                                  </p:childTnLst>
                                </p:cTn>
                              </p:par>
                            </p:childTnLst>
                          </p:cTn>
                        </p:par>
                        <p:par>
                          <p:cTn id="29" fill="hold">
                            <p:stCondLst>
                              <p:cond delay="3500"/>
                            </p:stCondLst>
                            <p:childTnLst>
                              <p:par>
                                <p:cTn id="30" presetID="22" presetClass="entr" presetSubtype="2" fill="hold" nodeType="afterEffect">
                                  <p:stCondLst>
                                    <p:cond delay="0"/>
                                  </p:stCondLst>
                                  <p:childTnLst>
                                    <p:set>
                                      <p:cBhvr>
                                        <p:cTn id="31" dur="1" fill="hold">
                                          <p:stCondLst>
                                            <p:cond delay="0"/>
                                          </p:stCondLst>
                                        </p:cTn>
                                        <p:tgtEl>
                                          <p:spTgt spid="83"/>
                                        </p:tgtEl>
                                        <p:attrNameLst>
                                          <p:attrName>style.visibility</p:attrName>
                                        </p:attrNameLst>
                                      </p:cBhvr>
                                      <p:to>
                                        <p:strVal val="visible"/>
                                      </p:to>
                                    </p:set>
                                    <p:animEffect transition="in" filter="wipe(right)">
                                      <p:cBhvr>
                                        <p:cTn id="32" dur="500"/>
                                        <p:tgtEl>
                                          <p:spTgt spid="83"/>
                                        </p:tgtEl>
                                      </p:cBhvr>
                                    </p:animEffect>
                                  </p:childTnLst>
                                </p:cTn>
                              </p:par>
                            </p:childTnLst>
                          </p:cTn>
                        </p:par>
                        <p:par>
                          <p:cTn id="33" fill="hold">
                            <p:stCondLst>
                              <p:cond delay="4000"/>
                            </p:stCondLst>
                            <p:childTnLst>
                              <p:par>
                                <p:cTn id="34" presetID="22" presetClass="entr" presetSubtype="2" fill="hold"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right)">
                                      <p:cBhvr>
                                        <p:cTn id="36" dur="500"/>
                                        <p:tgtEl>
                                          <p:spTgt spid="84"/>
                                        </p:tgtEl>
                                      </p:cBhvr>
                                    </p:animEffect>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85"/>
                                        </p:tgtEl>
                                        <p:attrNameLst>
                                          <p:attrName>style.visibility</p:attrName>
                                        </p:attrNameLst>
                                      </p:cBhvr>
                                      <p:to>
                                        <p:strVal val="visible"/>
                                      </p:to>
                                    </p:set>
                                    <p:animEffect transition="in" filter="wipe(right)">
                                      <p:cBhvr>
                                        <p:cTn id="40" dur="500"/>
                                        <p:tgtEl>
                                          <p:spTgt spid="85"/>
                                        </p:tgtEl>
                                      </p:cBhvr>
                                    </p:animEffect>
                                  </p:childTnLst>
                                </p:cTn>
                              </p:par>
                            </p:childTnLst>
                          </p:cTn>
                        </p:par>
                        <p:par>
                          <p:cTn id="41" fill="hold">
                            <p:stCondLst>
                              <p:cond delay="5000"/>
                            </p:stCondLst>
                            <p:childTnLst>
                              <p:par>
                                <p:cTn id="42" presetID="42" presetClass="entr" presetSubtype="0" fill="hold" nodeType="after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2000"/>
                                        <p:tgtEl>
                                          <p:spTgt spid="30"/>
                                        </p:tgtEl>
                                      </p:cBhvr>
                                    </p:animEffect>
                                    <p:anim calcmode="lin" valueType="num">
                                      <p:cBhvr>
                                        <p:cTn id="45" dur="2000" fill="hold"/>
                                        <p:tgtEl>
                                          <p:spTgt spid="30"/>
                                        </p:tgtEl>
                                        <p:attrNameLst>
                                          <p:attrName>ppt_x</p:attrName>
                                        </p:attrNameLst>
                                      </p:cBhvr>
                                      <p:tavLst>
                                        <p:tav tm="0">
                                          <p:val>
                                            <p:strVal val="#ppt_x"/>
                                          </p:val>
                                        </p:tav>
                                        <p:tav tm="100000">
                                          <p:val>
                                            <p:strVal val="#ppt_x"/>
                                          </p:val>
                                        </p:tav>
                                      </p:tavLst>
                                    </p:anim>
                                    <p:anim calcmode="lin" valueType="num">
                                      <p:cBhvr>
                                        <p:cTn id="46" dur="2000" fill="hold"/>
                                        <p:tgtEl>
                                          <p:spTgt spid="30"/>
                                        </p:tgtEl>
                                        <p:attrNameLst>
                                          <p:attrName>ppt_y</p:attrName>
                                        </p:attrNameLst>
                                      </p:cBhvr>
                                      <p:tavLst>
                                        <p:tav tm="0">
                                          <p:val>
                                            <p:strVal val="#ppt_y+.1"/>
                                          </p:val>
                                        </p:tav>
                                        <p:tav tm="100000">
                                          <p:val>
                                            <p:strVal val="#ppt_y"/>
                                          </p:val>
                                        </p:tav>
                                      </p:tavLst>
                                    </p:anim>
                                  </p:childTnLst>
                                </p:cTn>
                              </p:par>
                              <p:par>
                                <p:cTn id="47" presetID="45" presetClass="entr" presetSubtype="0" fill="hold" grpId="0" nodeType="with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2000"/>
                                        <p:tgtEl>
                                          <p:spTgt spid="4"/>
                                        </p:tgtEl>
                                      </p:cBhvr>
                                    </p:animEffect>
                                    <p:anim calcmode="lin" valueType="num">
                                      <p:cBhvr>
                                        <p:cTn id="50" dur="2000" fill="hold"/>
                                        <p:tgtEl>
                                          <p:spTgt spid="4"/>
                                        </p:tgtEl>
                                        <p:attrNameLst>
                                          <p:attrName>ppt_w</p:attrName>
                                        </p:attrNameLst>
                                      </p:cBhvr>
                                      <p:tavLst>
                                        <p:tav tm="0" fmla="#ppt_w*sin(2.5*pi*$)">
                                          <p:val>
                                            <p:fltVal val="0"/>
                                          </p:val>
                                        </p:tav>
                                        <p:tav tm="100000">
                                          <p:val>
                                            <p:fltVal val="1"/>
                                          </p:val>
                                        </p:tav>
                                      </p:tavLst>
                                    </p:anim>
                                    <p:anim calcmode="lin" valueType="num">
                                      <p:cBhvr>
                                        <p:cTn id="51" dur="2000" fill="hold"/>
                                        <p:tgtEl>
                                          <p:spTgt spid="4"/>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2000"/>
                                        <p:tgtEl>
                                          <p:spTgt spid="31"/>
                                        </p:tgtEl>
                                      </p:cBhvr>
                                    </p:animEffect>
                                    <p:anim calcmode="lin" valueType="num">
                                      <p:cBhvr>
                                        <p:cTn id="55" dur="2000" fill="hold"/>
                                        <p:tgtEl>
                                          <p:spTgt spid="31"/>
                                        </p:tgtEl>
                                        <p:attrNameLst>
                                          <p:attrName>ppt_w</p:attrName>
                                        </p:attrNameLst>
                                      </p:cBhvr>
                                      <p:tavLst>
                                        <p:tav tm="0" fmla="#ppt_w*sin(2.5*pi*$)">
                                          <p:val>
                                            <p:fltVal val="0"/>
                                          </p:val>
                                        </p:tav>
                                        <p:tav tm="100000">
                                          <p:val>
                                            <p:fltVal val="1"/>
                                          </p:val>
                                        </p:tav>
                                      </p:tavLst>
                                    </p:anim>
                                    <p:anim calcmode="lin" valueType="num">
                                      <p:cBhvr>
                                        <p:cTn id="56" dur="2000" fill="hold"/>
                                        <p:tgtEl>
                                          <p:spTgt spid="31"/>
                                        </p:tgtEl>
                                        <p:attrNameLst>
                                          <p:attrName>ppt_h</p:attrName>
                                        </p:attrNameLst>
                                      </p:cBhvr>
                                      <p:tavLst>
                                        <p:tav tm="0">
                                          <p:val>
                                            <p:strVal val="#ppt_h"/>
                                          </p:val>
                                        </p:tav>
                                        <p:tav tm="100000">
                                          <p:val>
                                            <p:strVal val="#ppt_h"/>
                                          </p:val>
                                        </p:tav>
                                      </p:tavLst>
                                    </p:anim>
                                  </p:childTnLst>
                                </p:cTn>
                              </p:par>
                            </p:childTnLst>
                          </p:cTn>
                        </p:par>
                        <p:par>
                          <p:cTn id="57" fill="hold">
                            <p:stCondLst>
                              <p:cond delay="7000"/>
                            </p:stCondLst>
                            <p:childTnLst>
                              <p:par>
                                <p:cTn id="58" presetID="22" presetClass="entr" presetSubtype="8" fill="hold" nodeType="after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wipe(left)">
                                      <p:cBhvr>
                                        <p:cTn id="60" dur="1000"/>
                                        <p:tgtEl>
                                          <p:spTgt spid="38"/>
                                        </p:tgtEl>
                                      </p:cBhvr>
                                    </p:animEffect>
                                  </p:childTnLst>
                                </p:cTn>
                              </p:par>
                              <p:par>
                                <p:cTn id="61" presetID="22" presetClass="entr" presetSubtype="8" fill="hold" nodeType="withEffect">
                                  <p:stCondLst>
                                    <p:cond delay="0"/>
                                  </p:stCondLst>
                                  <p:childTnLst>
                                    <p:set>
                                      <p:cBhvr>
                                        <p:cTn id="62" dur="1" fill="hold">
                                          <p:stCondLst>
                                            <p:cond delay="0"/>
                                          </p:stCondLst>
                                        </p:cTn>
                                        <p:tgtEl>
                                          <p:spTgt spid="49"/>
                                        </p:tgtEl>
                                        <p:attrNameLst>
                                          <p:attrName>style.visibility</p:attrName>
                                        </p:attrNameLst>
                                      </p:cBhvr>
                                      <p:to>
                                        <p:strVal val="visible"/>
                                      </p:to>
                                    </p:set>
                                    <p:animEffect transition="in" filter="wipe(left)">
                                      <p:cBhvr>
                                        <p:cTn id="63" dur="1000"/>
                                        <p:tgtEl>
                                          <p:spTgt spid="49"/>
                                        </p:tgtEl>
                                      </p:cBhvr>
                                    </p:animEffect>
                                  </p:childTnLst>
                                </p:cTn>
                              </p:par>
                            </p:childTnLst>
                          </p:cTn>
                        </p:par>
                        <p:par>
                          <p:cTn id="64" fill="hold">
                            <p:stCondLst>
                              <p:cond delay="8000"/>
                            </p:stCondLst>
                            <p:childTnLst>
                              <p:par>
                                <p:cTn id="65" presetID="42" presetClass="entr" presetSubtype="0"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Effect transition="in" filter="fade">
                                      <p:cBhvr>
                                        <p:cTn id="67" dur="1000"/>
                                        <p:tgtEl>
                                          <p:spTgt spid="61"/>
                                        </p:tgtEl>
                                      </p:cBhvr>
                                    </p:animEffect>
                                    <p:anim calcmode="lin" valueType="num">
                                      <p:cBhvr>
                                        <p:cTn id="68" dur="1000" fill="hold"/>
                                        <p:tgtEl>
                                          <p:spTgt spid="61"/>
                                        </p:tgtEl>
                                        <p:attrNameLst>
                                          <p:attrName>ppt_x</p:attrName>
                                        </p:attrNameLst>
                                      </p:cBhvr>
                                      <p:tavLst>
                                        <p:tav tm="0">
                                          <p:val>
                                            <p:strVal val="#ppt_x"/>
                                          </p:val>
                                        </p:tav>
                                        <p:tav tm="100000">
                                          <p:val>
                                            <p:strVal val="#ppt_x"/>
                                          </p:val>
                                        </p:tav>
                                      </p:tavLst>
                                    </p:anim>
                                    <p:anim calcmode="lin" valueType="num">
                                      <p:cBhvr>
                                        <p:cTn id="69" dur="1000" fill="hold"/>
                                        <p:tgtEl>
                                          <p:spTgt spid="61"/>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22" presetClass="entr" presetSubtype="8" fill="hold" nodeType="afterEffect">
                                  <p:stCondLst>
                                    <p:cond delay="0"/>
                                  </p:stCondLst>
                                  <p:childTnLst>
                                    <p:set>
                                      <p:cBhvr>
                                        <p:cTn id="72" dur="1" fill="hold">
                                          <p:stCondLst>
                                            <p:cond delay="0"/>
                                          </p:stCondLst>
                                        </p:cTn>
                                        <p:tgtEl>
                                          <p:spTgt spid="71"/>
                                        </p:tgtEl>
                                        <p:attrNameLst>
                                          <p:attrName>style.visibility</p:attrName>
                                        </p:attrNameLst>
                                      </p:cBhvr>
                                      <p:to>
                                        <p:strVal val="visible"/>
                                      </p:to>
                                    </p:set>
                                    <p:animEffect transition="in" filter="wipe(left)">
                                      <p:cBhvr>
                                        <p:cTn id="73" dur="500"/>
                                        <p:tgtEl>
                                          <p:spTgt spid="71"/>
                                        </p:tgtEl>
                                      </p:cBhvr>
                                    </p:animEffect>
                                  </p:childTnLst>
                                </p:cTn>
                              </p:par>
                            </p:childTnLst>
                          </p:cTn>
                        </p:par>
                        <p:par>
                          <p:cTn id="74" fill="hold">
                            <p:stCondLst>
                              <p:cond delay="9500"/>
                            </p:stCondLst>
                            <p:childTnLst>
                              <p:par>
                                <p:cTn id="75" presetID="22" presetClass="entr" presetSubtype="8" fill="hold" nodeType="afterEffect">
                                  <p:stCondLst>
                                    <p:cond delay="0"/>
                                  </p:stCondLst>
                                  <p:childTnLst>
                                    <p:set>
                                      <p:cBhvr>
                                        <p:cTn id="76" dur="1" fill="hold">
                                          <p:stCondLst>
                                            <p:cond delay="0"/>
                                          </p:stCondLst>
                                        </p:cTn>
                                        <p:tgtEl>
                                          <p:spTgt spid="72"/>
                                        </p:tgtEl>
                                        <p:attrNameLst>
                                          <p:attrName>style.visibility</p:attrName>
                                        </p:attrNameLst>
                                      </p:cBhvr>
                                      <p:to>
                                        <p:strVal val="visible"/>
                                      </p:to>
                                    </p:set>
                                    <p:animEffect transition="in" filter="wipe(left)">
                                      <p:cBhvr>
                                        <p:cTn id="77" dur="500"/>
                                        <p:tgtEl>
                                          <p:spTgt spid="72"/>
                                        </p:tgtEl>
                                      </p:cBhvr>
                                    </p:animEffect>
                                  </p:childTnLst>
                                </p:cTn>
                              </p:par>
                            </p:childTnLst>
                          </p:cTn>
                        </p:par>
                        <p:par>
                          <p:cTn id="78" fill="hold">
                            <p:stCondLst>
                              <p:cond delay="10000"/>
                            </p:stCondLst>
                            <p:childTnLst>
                              <p:par>
                                <p:cTn id="79" presetID="22" presetClass="entr" presetSubtype="8" fill="hold" nodeType="afterEffect">
                                  <p:stCondLst>
                                    <p:cond delay="0"/>
                                  </p:stCondLst>
                                  <p:childTnLst>
                                    <p:set>
                                      <p:cBhvr>
                                        <p:cTn id="80" dur="1" fill="hold">
                                          <p:stCondLst>
                                            <p:cond delay="0"/>
                                          </p:stCondLst>
                                        </p:cTn>
                                        <p:tgtEl>
                                          <p:spTgt spid="73"/>
                                        </p:tgtEl>
                                        <p:attrNameLst>
                                          <p:attrName>style.visibility</p:attrName>
                                        </p:attrNameLst>
                                      </p:cBhvr>
                                      <p:to>
                                        <p:strVal val="visible"/>
                                      </p:to>
                                    </p:set>
                                    <p:animEffect transition="in" filter="wipe(left)">
                                      <p:cBhvr>
                                        <p:cTn id="81" dur="500"/>
                                        <p:tgtEl>
                                          <p:spTgt spid="73"/>
                                        </p:tgtEl>
                                      </p:cBhvr>
                                    </p:animEffect>
                                  </p:childTnLst>
                                </p:cTn>
                              </p:par>
                            </p:childTnLst>
                          </p:cTn>
                        </p:par>
                        <p:par>
                          <p:cTn id="82" fill="hold">
                            <p:stCondLst>
                              <p:cond delay="10500"/>
                            </p:stCondLst>
                            <p:childTnLst>
                              <p:par>
                                <p:cTn id="83" presetID="22" presetClass="entr" presetSubtype="8" fill="hold" nodeType="afterEffect">
                                  <p:stCondLst>
                                    <p:cond delay="0"/>
                                  </p:stCondLst>
                                  <p:childTnLst>
                                    <p:set>
                                      <p:cBhvr>
                                        <p:cTn id="84" dur="1" fill="hold">
                                          <p:stCondLst>
                                            <p:cond delay="0"/>
                                          </p:stCondLst>
                                        </p:cTn>
                                        <p:tgtEl>
                                          <p:spTgt spid="74"/>
                                        </p:tgtEl>
                                        <p:attrNameLst>
                                          <p:attrName>style.visibility</p:attrName>
                                        </p:attrNameLst>
                                      </p:cBhvr>
                                      <p:to>
                                        <p:strVal val="visible"/>
                                      </p:to>
                                    </p:set>
                                    <p:animEffect transition="in" filter="wipe(left)">
                                      <p:cBhvr>
                                        <p:cTn id="85" dur="500"/>
                                        <p:tgtEl>
                                          <p:spTgt spid="74"/>
                                        </p:tgtEl>
                                      </p:cBhvr>
                                    </p:animEffect>
                                  </p:childTnLst>
                                </p:cTn>
                              </p:par>
                            </p:childTnLst>
                          </p:cTn>
                        </p:par>
                        <p:par>
                          <p:cTn id="86" fill="hold">
                            <p:stCondLst>
                              <p:cond delay="11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animBg="1"/>
      <p:bldP spid="31" grpId="0"/>
      <p:bldP spid="33" grpId="0"/>
      <p:bldP spid="61"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76D504E8-2BA7-4C84-87BD-6531B6FA6A1F}"/>
              </a:ext>
            </a:extLst>
          </p:cNvPr>
          <p:cNvSpPr>
            <a:spLocks noChangeAspect="1"/>
          </p:cNvSpPr>
          <p:nvPr/>
        </p:nvSpPr>
        <p:spPr>
          <a:xfrm>
            <a:off x="9907469" y="1988450"/>
            <a:ext cx="91437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84%</a:t>
            </a:r>
          </a:p>
        </p:txBody>
      </p:sp>
      <p:sp>
        <p:nvSpPr>
          <p:cNvPr id="2" name="Rectangle 1">
            <a:extLst>
              <a:ext uri="{FF2B5EF4-FFF2-40B4-BE49-F238E27FC236}">
                <a16:creationId xmlns:a16="http://schemas.microsoft.com/office/drawing/2014/main" id="{3DC7627B-2E65-4E12-8873-77B76473DCAE}"/>
              </a:ext>
            </a:extLst>
          </p:cNvPr>
          <p:cNvSpPr/>
          <p:nvPr/>
        </p:nvSpPr>
        <p:spPr>
          <a:xfrm>
            <a:off x="970414" y="1779363"/>
            <a:ext cx="5105400" cy="4129046"/>
          </a:xfrm>
          <a:prstGeom prst="rect">
            <a:avLst/>
          </a:prstGeom>
          <a:blipFill>
            <a:blip r:embed="rId3"/>
            <a:stretch>
              <a:fillRect l="-3000" t="-3000" r="-3000" b="-3000"/>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85F8729-11C5-445D-84A8-27E011E0B7CC}"/>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13" name="Rectangle 12">
            <a:extLst>
              <a:ext uri="{FF2B5EF4-FFF2-40B4-BE49-F238E27FC236}">
                <a16:creationId xmlns:a16="http://schemas.microsoft.com/office/drawing/2014/main" id="{EABA0A73-22A1-46EC-A0D1-BBACFF7F41CB}"/>
              </a:ext>
            </a:extLst>
          </p:cNvPr>
          <p:cNvSpPr/>
          <p:nvPr/>
        </p:nvSpPr>
        <p:spPr>
          <a:xfrm>
            <a:off x="970414" y="4870828"/>
            <a:ext cx="5105400" cy="104644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9AE597E-8F44-4DA2-B774-45D590ABAA9C}"/>
              </a:ext>
            </a:extLst>
          </p:cNvPr>
          <p:cNvSpPr txBox="1"/>
          <p:nvPr/>
        </p:nvSpPr>
        <p:spPr>
          <a:xfrm>
            <a:off x="1122814" y="4936848"/>
            <a:ext cx="4800600" cy="91440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CFAEBC7A-CA2C-4DC2-9786-50D136721C8F}"/>
              </a:ext>
            </a:extLst>
          </p:cNvPr>
          <p:cNvSpPr txBox="1"/>
          <p:nvPr/>
        </p:nvSpPr>
        <p:spPr>
          <a:xfrm>
            <a:off x="9161428" y="3791198"/>
            <a:ext cx="2406452" cy="2603790"/>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16" name="Block Arc 15">
            <a:extLst>
              <a:ext uri="{FF2B5EF4-FFF2-40B4-BE49-F238E27FC236}">
                <a16:creationId xmlns:a16="http://schemas.microsoft.com/office/drawing/2014/main" id="{D9F64CC0-9DFB-49D1-91BC-DB9525D4FA94}"/>
              </a:ext>
            </a:extLst>
          </p:cNvPr>
          <p:cNvSpPr>
            <a:spLocks noChangeAspect="1"/>
          </p:cNvSpPr>
          <p:nvPr/>
        </p:nvSpPr>
        <p:spPr>
          <a:xfrm rot="16200000" flipH="1">
            <a:off x="6697967" y="1348407"/>
            <a:ext cx="2194560" cy="2194489"/>
          </a:xfrm>
          <a:prstGeom prst="blockArc">
            <a:avLst>
              <a:gd name="adj1" fmla="val 17257438"/>
              <a:gd name="adj2" fmla="val 10822413"/>
              <a:gd name="adj3" fmla="val 14427"/>
            </a:avLst>
          </a:pr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7" name="Oval 16">
            <a:extLst>
              <a:ext uri="{FF2B5EF4-FFF2-40B4-BE49-F238E27FC236}">
                <a16:creationId xmlns:a16="http://schemas.microsoft.com/office/drawing/2014/main" id="{21985190-4A9F-4D90-A084-38EB694CF1FD}"/>
              </a:ext>
            </a:extLst>
          </p:cNvPr>
          <p:cNvSpPr>
            <a:spLocks noChangeAspect="1"/>
          </p:cNvSpPr>
          <p:nvPr/>
        </p:nvSpPr>
        <p:spPr>
          <a:xfrm>
            <a:off x="7338062" y="1988451"/>
            <a:ext cx="91437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77%</a:t>
            </a:r>
          </a:p>
        </p:txBody>
      </p:sp>
      <p:sp>
        <p:nvSpPr>
          <p:cNvPr id="18" name="Oval 17">
            <a:extLst>
              <a:ext uri="{FF2B5EF4-FFF2-40B4-BE49-F238E27FC236}">
                <a16:creationId xmlns:a16="http://schemas.microsoft.com/office/drawing/2014/main" id="{CD5794DD-FB3F-40B4-9DE0-539E862534C7}"/>
              </a:ext>
            </a:extLst>
          </p:cNvPr>
          <p:cNvSpPr>
            <a:spLocks noChangeAspect="1"/>
          </p:cNvSpPr>
          <p:nvPr/>
        </p:nvSpPr>
        <p:spPr>
          <a:xfrm>
            <a:off x="7033493" y="1003297"/>
            <a:ext cx="822960" cy="822987"/>
          </a:xfrm>
          <a:prstGeom prst="ellipse">
            <a:avLst/>
          </a:prstGeom>
          <a:solidFill>
            <a:srgbClr val="36B8E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9B053A39-58A8-4D74-B952-324429CECA94}"/>
              </a:ext>
            </a:extLst>
          </p:cNvPr>
          <p:cNvSpPr txBox="1"/>
          <p:nvPr/>
        </p:nvSpPr>
        <p:spPr>
          <a:xfrm>
            <a:off x="6592021" y="3791199"/>
            <a:ext cx="2406452" cy="2603790"/>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20" name="Block Arc 19">
            <a:extLst>
              <a:ext uri="{FF2B5EF4-FFF2-40B4-BE49-F238E27FC236}">
                <a16:creationId xmlns:a16="http://schemas.microsoft.com/office/drawing/2014/main" id="{D3E7D151-B67E-415C-AE05-407385112D21}"/>
              </a:ext>
            </a:extLst>
          </p:cNvPr>
          <p:cNvSpPr>
            <a:spLocks noChangeAspect="1"/>
          </p:cNvSpPr>
          <p:nvPr/>
        </p:nvSpPr>
        <p:spPr>
          <a:xfrm rot="16200000" flipH="1">
            <a:off x="9267374" y="1348405"/>
            <a:ext cx="2194560" cy="2194489"/>
          </a:xfrm>
          <a:prstGeom prst="blockArc">
            <a:avLst>
              <a:gd name="adj1" fmla="val 15168802"/>
              <a:gd name="adj2" fmla="val 10822413"/>
              <a:gd name="adj3" fmla="val 14427"/>
            </a:avLst>
          </a:pr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 name="Oval 9">
            <a:extLst>
              <a:ext uri="{FF2B5EF4-FFF2-40B4-BE49-F238E27FC236}">
                <a16:creationId xmlns:a16="http://schemas.microsoft.com/office/drawing/2014/main" id="{C744E1D0-3722-4346-991F-0C5D45833E77}"/>
              </a:ext>
            </a:extLst>
          </p:cNvPr>
          <p:cNvSpPr>
            <a:spLocks noChangeAspect="1"/>
          </p:cNvSpPr>
          <p:nvPr/>
        </p:nvSpPr>
        <p:spPr>
          <a:xfrm>
            <a:off x="9606648" y="1003298"/>
            <a:ext cx="822960" cy="822987"/>
          </a:xfrm>
          <a:prstGeom prst="ellipse">
            <a:avLst/>
          </a:prstGeom>
          <a:solidFill>
            <a:srgbClr val="157EB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02</a:t>
            </a:r>
          </a:p>
        </p:txBody>
      </p:sp>
    </p:spTree>
    <p:extLst>
      <p:ext uri="{BB962C8B-B14F-4D97-AF65-F5344CB8AC3E}">
        <p14:creationId xmlns:p14="http://schemas.microsoft.com/office/powerpoint/2010/main" val="10607368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750"/>
                                        <p:tgtEl>
                                          <p:spTgt spid="13"/>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750"/>
                                        <p:tgtEl>
                                          <p:spTgt spid="14"/>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ppt_w</p:attrName>
                                        </p:attrNameLst>
                                      </p:cBhvr>
                                      <p:tavLst>
                                        <p:tav tm="0">
                                          <p:val>
                                            <p:fltVal val="0"/>
                                          </p:val>
                                        </p:tav>
                                        <p:tav tm="100000">
                                          <p:val>
                                            <p:strVal val="#ppt_w"/>
                                          </p:val>
                                        </p:tav>
                                      </p:tavLst>
                                    </p:anim>
                                    <p:anim calcmode="lin" valueType="num">
                                      <p:cBhvr>
                                        <p:cTn id="25" dur="500" fill="hold"/>
                                        <p:tgtEl>
                                          <p:spTgt spid="18"/>
                                        </p:tgtEl>
                                        <p:attrNameLst>
                                          <p:attrName>ppt_h</p:attrName>
                                        </p:attrNameLst>
                                      </p:cBhvr>
                                      <p:tavLst>
                                        <p:tav tm="0">
                                          <p:val>
                                            <p:fltVal val="0"/>
                                          </p:val>
                                        </p:tav>
                                        <p:tav tm="100000">
                                          <p:val>
                                            <p:strVal val="#ppt_h"/>
                                          </p:val>
                                        </p:tav>
                                      </p:tavLst>
                                    </p:anim>
                                    <p:animEffect transition="in" filter="fade">
                                      <p:cBhvr>
                                        <p:cTn id="26" dur="500"/>
                                        <p:tgtEl>
                                          <p:spTgt spid="18"/>
                                        </p:tgtEl>
                                      </p:cBhvr>
                                    </p:animEffect>
                                  </p:childTnLst>
                                </p:cTn>
                              </p:par>
                            </p:childTnLst>
                          </p:cTn>
                        </p:par>
                        <p:par>
                          <p:cTn id="27" fill="hold">
                            <p:stCondLst>
                              <p:cond delay="2500"/>
                            </p:stCondLst>
                            <p:childTnLst>
                              <p:par>
                                <p:cTn id="28" presetID="21"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heel(1)">
                                      <p:cBhvr>
                                        <p:cTn id="30" dur="2000"/>
                                        <p:tgtEl>
                                          <p:spTgt spid="16"/>
                                        </p:tgtEl>
                                      </p:cBhvr>
                                    </p:animEffect>
                                  </p:childTnLst>
                                </p:cTn>
                              </p:par>
                            </p:childTnLst>
                          </p:cTn>
                        </p:par>
                        <p:par>
                          <p:cTn id="31" fill="hold">
                            <p:stCondLst>
                              <p:cond delay="4500"/>
                            </p:stCondLst>
                            <p:childTnLst>
                              <p:par>
                                <p:cTn id="32" presetID="53" presetClass="entr" presetSubtype="16"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ppt_w</p:attrName>
                                        </p:attrNameLst>
                                      </p:cBhvr>
                                      <p:tavLst>
                                        <p:tav tm="0">
                                          <p:val>
                                            <p:fltVal val="0"/>
                                          </p:val>
                                        </p:tav>
                                        <p:tav tm="100000">
                                          <p:val>
                                            <p:strVal val="#ppt_w"/>
                                          </p:val>
                                        </p:tav>
                                      </p:tavLst>
                                    </p:anim>
                                    <p:anim calcmode="lin" valueType="num">
                                      <p:cBhvr>
                                        <p:cTn id="35" dur="500" fill="hold"/>
                                        <p:tgtEl>
                                          <p:spTgt spid="17"/>
                                        </p:tgtEl>
                                        <p:attrNameLst>
                                          <p:attrName>ppt_h</p:attrName>
                                        </p:attrNameLst>
                                      </p:cBhvr>
                                      <p:tavLst>
                                        <p:tav tm="0">
                                          <p:val>
                                            <p:fltVal val="0"/>
                                          </p:val>
                                        </p:tav>
                                        <p:tav tm="100000">
                                          <p:val>
                                            <p:strVal val="#ppt_h"/>
                                          </p:val>
                                        </p:tav>
                                      </p:tavLst>
                                    </p:anim>
                                    <p:animEffect transition="in" filter="fade">
                                      <p:cBhvr>
                                        <p:cTn id="36" dur="500"/>
                                        <p:tgtEl>
                                          <p:spTgt spid="17"/>
                                        </p:tgtEl>
                                      </p:cBhvr>
                                    </p:animEffect>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1000"/>
                                        <p:tgtEl>
                                          <p:spTgt spid="19"/>
                                        </p:tgtEl>
                                      </p:cBhvr>
                                    </p:animEffect>
                                    <p:anim calcmode="lin" valueType="num">
                                      <p:cBhvr>
                                        <p:cTn id="41" dur="1000" fill="hold"/>
                                        <p:tgtEl>
                                          <p:spTgt spid="19"/>
                                        </p:tgtEl>
                                        <p:attrNameLst>
                                          <p:attrName>ppt_x</p:attrName>
                                        </p:attrNameLst>
                                      </p:cBhvr>
                                      <p:tavLst>
                                        <p:tav tm="0">
                                          <p:val>
                                            <p:strVal val="#ppt_x"/>
                                          </p:val>
                                        </p:tav>
                                        <p:tav tm="100000">
                                          <p:val>
                                            <p:strVal val="#ppt_x"/>
                                          </p:val>
                                        </p:tav>
                                      </p:tavLst>
                                    </p:anim>
                                    <p:anim calcmode="lin" valueType="num">
                                      <p:cBhvr>
                                        <p:cTn id="42" dur="1000" fill="hold"/>
                                        <p:tgtEl>
                                          <p:spTgt spid="19"/>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53" presetClass="entr" presetSubtype="16"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childTnLst>
                          </p:cTn>
                        </p:par>
                        <p:par>
                          <p:cTn id="49" fill="hold">
                            <p:stCondLst>
                              <p:cond delay="6500"/>
                            </p:stCondLst>
                            <p:childTnLst>
                              <p:par>
                                <p:cTn id="50" presetID="21" presetClass="entr" presetSubtype="1"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heel(1)">
                                      <p:cBhvr>
                                        <p:cTn id="52" dur="2000"/>
                                        <p:tgtEl>
                                          <p:spTgt spid="20"/>
                                        </p:tgtEl>
                                      </p:cBhvr>
                                    </p:animEffect>
                                  </p:childTnLst>
                                </p:cTn>
                              </p:par>
                            </p:childTnLst>
                          </p:cTn>
                        </p:par>
                        <p:par>
                          <p:cTn id="53" fill="hold">
                            <p:stCondLst>
                              <p:cond delay="8500"/>
                            </p:stCondLst>
                            <p:childTnLst>
                              <p:par>
                                <p:cTn id="54" presetID="53" presetClass="entr" presetSubtype="16" fill="hold" grpId="0" nodeType="after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500" fill="hold"/>
                                        <p:tgtEl>
                                          <p:spTgt spid="9"/>
                                        </p:tgtEl>
                                        <p:attrNameLst>
                                          <p:attrName>ppt_w</p:attrName>
                                        </p:attrNameLst>
                                      </p:cBhvr>
                                      <p:tavLst>
                                        <p:tav tm="0">
                                          <p:val>
                                            <p:fltVal val="0"/>
                                          </p:val>
                                        </p:tav>
                                        <p:tav tm="100000">
                                          <p:val>
                                            <p:strVal val="#ppt_w"/>
                                          </p:val>
                                        </p:tav>
                                      </p:tavLst>
                                    </p:anim>
                                    <p:anim calcmode="lin" valueType="num">
                                      <p:cBhvr>
                                        <p:cTn id="57" dur="500" fill="hold"/>
                                        <p:tgtEl>
                                          <p:spTgt spid="9"/>
                                        </p:tgtEl>
                                        <p:attrNameLst>
                                          <p:attrName>ppt_h</p:attrName>
                                        </p:attrNameLst>
                                      </p:cBhvr>
                                      <p:tavLst>
                                        <p:tav tm="0">
                                          <p:val>
                                            <p:fltVal val="0"/>
                                          </p:val>
                                        </p:tav>
                                        <p:tav tm="100000">
                                          <p:val>
                                            <p:strVal val="#ppt_h"/>
                                          </p:val>
                                        </p:tav>
                                      </p:tavLst>
                                    </p:anim>
                                    <p:animEffect transition="in" filter="fade">
                                      <p:cBhvr>
                                        <p:cTn id="58" dur="500"/>
                                        <p:tgtEl>
                                          <p:spTgt spid="9"/>
                                        </p:tgtEl>
                                      </p:cBhvr>
                                    </p:animEffect>
                                  </p:childTnLst>
                                </p:cTn>
                              </p:par>
                            </p:childTnLst>
                          </p:cTn>
                        </p:par>
                        <p:par>
                          <p:cTn id="59" fill="hold">
                            <p:stCondLst>
                              <p:cond delay="9000"/>
                            </p:stCondLst>
                            <p:childTnLst>
                              <p:par>
                                <p:cTn id="60" presetID="42" presetClass="entr" presetSubtype="0"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1000"/>
                                        <p:tgtEl>
                                          <p:spTgt spid="15"/>
                                        </p:tgtEl>
                                      </p:cBhvr>
                                    </p:animEffect>
                                    <p:anim calcmode="lin" valueType="num">
                                      <p:cBhvr>
                                        <p:cTn id="63" dur="1000" fill="hold"/>
                                        <p:tgtEl>
                                          <p:spTgt spid="15"/>
                                        </p:tgtEl>
                                        <p:attrNameLst>
                                          <p:attrName>ppt_x</p:attrName>
                                        </p:attrNameLst>
                                      </p:cBhvr>
                                      <p:tavLst>
                                        <p:tav tm="0">
                                          <p:val>
                                            <p:strVal val="#ppt_x"/>
                                          </p:val>
                                        </p:tav>
                                        <p:tav tm="100000">
                                          <p:val>
                                            <p:strVal val="#ppt_x"/>
                                          </p:val>
                                        </p:tav>
                                      </p:tavLst>
                                    </p:anim>
                                    <p:anim calcmode="lin" valueType="num">
                                      <p:cBhvr>
                                        <p:cTn id="6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P spid="12" grpId="0"/>
      <p:bldP spid="13" grpId="0" animBg="1"/>
      <p:bldP spid="14" grpId="0"/>
      <p:bldP spid="15" grpId="0"/>
      <p:bldP spid="16" grpId="0" animBg="1"/>
      <p:bldP spid="17" grpId="0" animBg="1"/>
      <p:bldP spid="18" grpId="0" animBg="1"/>
      <p:bldP spid="19" grpId="0"/>
      <p:bldP spid="20" grpId="0" animBg="1"/>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6" name="Freeform: Shape 135">
            <a:extLst>
              <a:ext uri="{FF2B5EF4-FFF2-40B4-BE49-F238E27FC236}">
                <a16:creationId xmlns:a16="http://schemas.microsoft.com/office/drawing/2014/main" id="{AD466903-644D-4D70-8E38-52746902821F}"/>
              </a:ext>
            </a:extLst>
          </p:cNvPr>
          <p:cNvSpPr>
            <a:spLocks noChangeAspect="1"/>
          </p:cNvSpPr>
          <p:nvPr/>
        </p:nvSpPr>
        <p:spPr>
          <a:xfrm>
            <a:off x="409053" y="1452113"/>
            <a:ext cx="3657600" cy="1775865"/>
          </a:xfrm>
          <a:custGeom>
            <a:avLst/>
            <a:gdLst>
              <a:gd name="connsiteX0" fmla="*/ 4157399 w 8314798"/>
              <a:gd name="connsiteY0" fmla="*/ 0 h 4037081"/>
              <a:gd name="connsiteX1" fmla="*/ 8312505 w 8314798"/>
              <a:gd name="connsiteY1" fmla="*/ 3946420 h 4037081"/>
              <a:gd name="connsiteX2" fmla="*/ 8314798 w 8314798"/>
              <a:gd name="connsiteY2" fmla="*/ 4037081 h 4037081"/>
              <a:gd name="connsiteX3" fmla="*/ 6978213 w 8314798"/>
              <a:gd name="connsiteY3" fmla="*/ 4037081 h 4037081"/>
              <a:gd name="connsiteX4" fmla="*/ 6971030 w 8314798"/>
              <a:gd name="connsiteY4" fmla="*/ 3894833 h 4037081"/>
              <a:gd name="connsiteX5" fmla="*/ 4151025 w 8314798"/>
              <a:gd name="connsiteY5" fmla="*/ 1350018 h 4037081"/>
              <a:gd name="connsiteX6" fmla="*/ 1331020 w 8314798"/>
              <a:gd name="connsiteY6" fmla="*/ 3894833 h 4037081"/>
              <a:gd name="connsiteX7" fmla="*/ 1323837 w 8314798"/>
              <a:gd name="connsiteY7" fmla="*/ 4037081 h 4037081"/>
              <a:gd name="connsiteX8" fmla="*/ 0 w 8314798"/>
              <a:gd name="connsiteY8" fmla="*/ 4037081 h 4037081"/>
              <a:gd name="connsiteX9" fmla="*/ 2293 w 8314798"/>
              <a:gd name="connsiteY9" fmla="*/ 3946420 h 4037081"/>
              <a:gd name="connsiteX10" fmla="*/ 4157399 w 8314798"/>
              <a:gd name="connsiteY10" fmla="*/ 0 h 4037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14798" h="4037081">
                <a:moveTo>
                  <a:pt x="4157399" y="0"/>
                </a:moveTo>
                <a:cubicBezTo>
                  <a:pt x="6383385" y="0"/>
                  <a:pt x="8201074" y="1748127"/>
                  <a:pt x="8312505" y="3946420"/>
                </a:cubicBezTo>
                <a:lnTo>
                  <a:pt x="8314798" y="4037081"/>
                </a:lnTo>
                <a:lnTo>
                  <a:pt x="6978213" y="4037081"/>
                </a:lnTo>
                <a:lnTo>
                  <a:pt x="6971030" y="3894833"/>
                </a:lnTo>
                <a:cubicBezTo>
                  <a:pt x="6825868" y="2465449"/>
                  <a:pt x="5618708" y="1350018"/>
                  <a:pt x="4151025" y="1350018"/>
                </a:cubicBezTo>
                <a:cubicBezTo>
                  <a:pt x="2683343" y="1350018"/>
                  <a:pt x="1476182" y="2465449"/>
                  <a:pt x="1331020" y="3894833"/>
                </a:cubicBezTo>
                <a:lnTo>
                  <a:pt x="1323837" y="4037081"/>
                </a:lnTo>
                <a:lnTo>
                  <a:pt x="0" y="4037081"/>
                </a:lnTo>
                <a:lnTo>
                  <a:pt x="2293" y="3946420"/>
                </a:lnTo>
                <a:cubicBezTo>
                  <a:pt x="113725" y="1748127"/>
                  <a:pt x="1931413" y="0"/>
                  <a:pt x="4157399" y="0"/>
                </a:cubicBezTo>
                <a:close/>
              </a:path>
            </a:pathLst>
          </a:custGeom>
          <a:solidFill>
            <a:schemeClr val="bg1">
              <a:alpha val="25000"/>
            </a:schemeClr>
          </a:solidFill>
          <a:ln w="12700">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13" name="Group 12">
            <a:extLst>
              <a:ext uri="{FF2B5EF4-FFF2-40B4-BE49-F238E27FC236}">
                <a16:creationId xmlns:a16="http://schemas.microsoft.com/office/drawing/2014/main" id="{2036CA8D-853A-4EEC-94E4-011A96A4F610}"/>
              </a:ext>
            </a:extLst>
          </p:cNvPr>
          <p:cNvGrpSpPr/>
          <p:nvPr/>
        </p:nvGrpSpPr>
        <p:grpSpPr>
          <a:xfrm>
            <a:off x="514564" y="1540779"/>
            <a:ext cx="3459228" cy="1535335"/>
            <a:chOff x="1919327" y="963566"/>
            <a:chExt cx="7863840" cy="3490283"/>
          </a:xfrm>
        </p:grpSpPr>
        <p:sp>
          <p:nvSpPr>
            <p:cNvPr id="39" name="Freeform: Shape 38">
              <a:extLst>
                <a:ext uri="{FF2B5EF4-FFF2-40B4-BE49-F238E27FC236}">
                  <a16:creationId xmlns:a16="http://schemas.microsoft.com/office/drawing/2014/main" id="{130213DC-10B7-46C1-B20F-B2E322A43CB3}"/>
                </a:ext>
              </a:extLst>
            </p:cNvPr>
            <p:cNvSpPr>
              <a:spLocks/>
            </p:cNvSpPr>
            <p:nvPr/>
          </p:nvSpPr>
          <p:spPr>
            <a:xfrm rot="180000">
              <a:off x="5899926" y="964628"/>
              <a:ext cx="194070" cy="971326"/>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1" name="Freeform: Shape 40">
              <a:extLst>
                <a:ext uri="{FF2B5EF4-FFF2-40B4-BE49-F238E27FC236}">
                  <a16:creationId xmlns:a16="http://schemas.microsoft.com/office/drawing/2014/main" id="{8F0E8D8C-6BF3-4FB8-A586-B0FFB35C39F8}"/>
                </a:ext>
              </a:extLst>
            </p:cNvPr>
            <p:cNvSpPr>
              <a:spLocks/>
            </p:cNvSpPr>
            <p:nvPr/>
          </p:nvSpPr>
          <p:spPr>
            <a:xfrm rot="480000">
              <a:off x="6149080" y="983372"/>
              <a:ext cx="194070" cy="972417"/>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5" name="Freeform: Shape 44">
              <a:extLst>
                <a:ext uri="{FF2B5EF4-FFF2-40B4-BE49-F238E27FC236}">
                  <a16:creationId xmlns:a16="http://schemas.microsoft.com/office/drawing/2014/main" id="{B27A630E-EBED-4162-9052-13B71C043BEB}"/>
                </a:ext>
              </a:extLst>
            </p:cNvPr>
            <p:cNvSpPr>
              <a:spLocks/>
            </p:cNvSpPr>
            <p:nvPr/>
          </p:nvSpPr>
          <p:spPr>
            <a:xfrm rot="720000">
              <a:off x="6412563" y="1024625"/>
              <a:ext cx="194070" cy="971687"/>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7" name="Freeform: Shape 46">
              <a:extLst>
                <a:ext uri="{FF2B5EF4-FFF2-40B4-BE49-F238E27FC236}">
                  <a16:creationId xmlns:a16="http://schemas.microsoft.com/office/drawing/2014/main" id="{9BD89711-98D7-40C9-8D1F-8F8062967CBB}"/>
                </a:ext>
              </a:extLst>
            </p:cNvPr>
            <p:cNvSpPr>
              <a:spLocks/>
            </p:cNvSpPr>
            <p:nvPr/>
          </p:nvSpPr>
          <p:spPr>
            <a:xfrm rot="960000">
              <a:off x="6663128" y="1082712"/>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9" name="Freeform: Shape 48">
              <a:extLst>
                <a:ext uri="{FF2B5EF4-FFF2-40B4-BE49-F238E27FC236}">
                  <a16:creationId xmlns:a16="http://schemas.microsoft.com/office/drawing/2014/main" id="{FAAD6EE3-7662-4089-A8CE-FA62D02051E3}"/>
                </a:ext>
              </a:extLst>
            </p:cNvPr>
            <p:cNvSpPr>
              <a:spLocks/>
            </p:cNvSpPr>
            <p:nvPr/>
          </p:nvSpPr>
          <p:spPr>
            <a:xfrm rot="1200000">
              <a:off x="6910424" y="1159492"/>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1" name="Freeform: Shape 50">
              <a:extLst>
                <a:ext uri="{FF2B5EF4-FFF2-40B4-BE49-F238E27FC236}">
                  <a16:creationId xmlns:a16="http://schemas.microsoft.com/office/drawing/2014/main" id="{CF9B8C88-FF2E-41B0-ABB1-D07B2DC26861}"/>
                </a:ext>
              </a:extLst>
            </p:cNvPr>
            <p:cNvSpPr>
              <a:spLocks/>
            </p:cNvSpPr>
            <p:nvPr/>
          </p:nvSpPr>
          <p:spPr>
            <a:xfrm rot="1440000">
              <a:off x="7144749" y="1252823"/>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3" name="Freeform: Shape 52">
              <a:extLst>
                <a:ext uri="{FF2B5EF4-FFF2-40B4-BE49-F238E27FC236}">
                  <a16:creationId xmlns:a16="http://schemas.microsoft.com/office/drawing/2014/main" id="{65500AF0-6176-4073-8324-E40E68CF86FA}"/>
                </a:ext>
              </a:extLst>
            </p:cNvPr>
            <p:cNvSpPr>
              <a:spLocks/>
            </p:cNvSpPr>
            <p:nvPr/>
          </p:nvSpPr>
          <p:spPr>
            <a:xfrm rot="1680000">
              <a:off x="7381503" y="1369057"/>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5" name="Freeform: Shape 54">
              <a:extLst>
                <a:ext uri="{FF2B5EF4-FFF2-40B4-BE49-F238E27FC236}">
                  <a16:creationId xmlns:a16="http://schemas.microsoft.com/office/drawing/2014/main" id="{70957964-310D-48E7-AA5C-941D9245EFA3}"/>
                </a:ext>
              </a:extLst>
            </p:cNvPr>
            <p:cNvSpPr>
              <a:spLocks/>
            </p:cNvSpPr>
            <p:nvPr/>
          </p:nvSpPr>
          <p:spPr>
            <a:xfrm rot="1920000">
              <a:off x="7618313" y="1506586"/>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7" name="Freeform: Shape 56">
              <a:extLst>
                <a:ext uri="{FF2B5EF4-FFF2-40B4-BE49-F238E27FC236}">
                  <a16:creationId xmlns:a16="http://schemas.microsoft.com/office/drawing/2014/main" id="{A7DE241B-C064-4D14-BDA2-53D1DC319422}"/>
                </a:ext>
              </a:extLst>
            </p:cNvPr>
            <p:cNvSpPr>
              <a:spLocks/>
            </p:cNvSpPr>
            <p:nvPr/>
          </p:nvSpPr>
          <p:spPr>
            <a:xfrm rot="2160000">
              <a:off x="7848475" y="1664309"/>
              <a:ext cx="194070" cy="968881"/>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9" name="Freeform: Shape 58">
              <a:extLst>
                <a:ext uri="{FF2B5EF4-FFF2-40B4-BE49-F238E27FC236}">
                  <a16:creationId xmlns:a16="http://schemas.microsoft.com/office/drawing/2014/main" id="{27896E18-3CA2-4F1F-B30F-D6BC1DE332BA}"/>
                </a:ext>
              </a:extLst>
            </p:cNvPr>
            <p:cNvSpPr>
              <a:spLocks/>
            </p:cNvSpPr>
            <p:nvPr/>
          </p:nvSpPr>
          <p:spPr>
            <a:xfrm rot="2400000">
              <a:off x="8055467" y="1830921"/>
              <a:ext cx="194070" cy="972037"/>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1" name="Freeform: Shape 60">
              <a:extLst>
                <a:ext uri="{FF2B5EF4-FFF2-40B4-BE49-F238E27FC236}">
                  <a16:creationId xmlns:a16="http://schemas.microsoft.com/office/drawing/2014/main" id="{D693D0AA-0ACE-4685-9C05-AAEE585B6A73}"/>
                </a:ext>
              </a:extLst>
            </p:cNvPr>
            <p:cNvSpPr>
              <a:spLocks/>
            </p:cNvSpPr>
            <p:nvPr/>
          </p:nvSpPr>
          <p:spPr>
            <a:xfrm rot="2640000">
              <a:off x="8243660" y="2008825"/>
              <a:ext cx="194070" cy="973541"/>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3" name="Freeform: Shape 62">
              <a:extLst>
                <a:ext uri="{FF2B5EF4-FFF2-40B4-BE49-F238E27FC236}">
                  <a16:creationId xmlns:a16="http://schemas.microsoft.com/office/drawing/2014/main" id="{74E50D45-D8A9-42B7-A240-7C2F98FDBB75}"/>
                </a:ext>
              </a:extLst>
            </p:cNvPr>
            <p:cNvSpPr>
              <a:spLocks/>
            </p:cNvSpPr>
            <p:nvPr/>
          </p:nvSpPr>
          <p:spPr>
            <a:xfrm rot="2880000">
              <a:off x="8415152" y="2197795"/>
              <a:ext cx="194070" cy="973661"/>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5" name="Freeform: Shape 64">
              <a:extLst>
                <a:ext uri="{FF2B5EF4-FFF2-40B4-BE49-F238E27FC236}">
                  <a16:creationId xmlns:a16="http://schemas.microsoft.com/office/drawing/2014/main" id="{1F0F4326-CCDF-4FE1-9EF2-0315ACBD965A}"/>
                </a:ext>
              </a:extLst>
            </p:cNvPr>
            <p:cNvSpPr>
              <a:spLocks/>
            </p:cNvSpPr>
            <p:nvPr/>
          </p:nvSpPr>
          <p:spPr>
            <a:xfrm rot="3120000">
              <a:off x="8575753" y="2403963"/>
              <a:ext cx="194070" cy="9731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7" name="Freeform: Shape 66">
              <a:extLst>
                <a:ext uri="{FF2B5EF4-FFF2-40B4-BE49-F238E27FC236}">
                  <a16:creationId xmlns:a16="http://schemas.microsoft.com/office/drawing/2014/main" id="{0EDAAB76-6F47-4D74-9A81-B3E5A5A2A366}"/>
                </a:ext>
              </a:extLst>
            </p:cNvPr>
            <p:cNvSpPr>
              <a:spLocks/>
            </p:cNvSpPr>
            <p:nvPr/>
          </p:nvSpPr>
          <p:spPr>
            <a:xfrm rot="3360000">
              <a:off x="8725196" y="2627538"/>
              <a:ext cx="194070" cy="97398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9" name="Freeform: Shape 68">
              <a:extLst>
                <a:ext uri="{FF2B5EF4-FFF2-40B4-BE49-F238E27FC236}">
                  <a16:creationId xmlns:a16="http://schemas.microsoft.com/office/drawing/2014/main" id="{D8A75E83-1305-4821-B806-7F2AED2886E1}"/>
                </a:ext>
              </a:extLst>
            </p:cNvPr>
            <p:cNvSpPr>
              <a:spLocks/>
            </p:cNvSpPr>
            <p:nvPr/>
          </p:nvSpPr>
          <p:spPr>
            <a:xfrm rot="3600000">
              <a:off x="8859858" y="2866059"/>
              <a:ext cx="194070" cy="976114"/>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1" name="Freeform: Shape 70">
              <a:extLst>
                <a:ext uri="{FF2B5EF4-FFF2-40B4-BE49-F238E27FC236}">
                  <a16:creationId xmlns:a16="http://schemas.microsoft.com/office/drawing/2014/main" id="{D3B40165-DB63-4BFD-A7C6-1FF534AD2E79}"/>
                </a:ext>
              </a:extLst>
            </p:cNvPr>
            <p:cNvSpPr>
              <a:spLocks/>
            </p:cNvSpPr>
            <p:nvPr/>
          </p:nvSpPr>
          <p:spPr>
            <a:xfrm rot="3840000">
              <a:off x="8971705" y="3105355"/>
              <a:ext cx="194071" cy="977684"/>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3" name="Freeform: Shape 72">
              <a:extLst>
                <a:ext uri="{FF2B5EF4-FFF2-40B4-BE49-F238E27FC236}">
                  <a16:creationId xmlns:a16="http://schemas.microsoft.com/office/drawing/2014/main" id="{A6BA36F5-C3F7-47DF-ADF8-499502E4E732}"/>
                </a:ext>
              </a:extLst>
            </p:cNvPr>
            <p:cNvSpPr>
              <a:spLocks/>
            </p:cNvSpPr>
            <p:nvPr/>
          </p:nvSpPr>
          <p:spPr>
            <a:xfrm rot="4080000">
              <a:off x="9067104" y="3358139"/>
              <a:ext cx="194071" cy="97999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5" name="Freeform: Shape 74">
              <a:extLst>
                <a:ext uri="{FF2B5EF4-FFF2-40B4-BE49-F238E27FC236}">
                  <a16:creationId xmlns:a16="http://schemas.microsoft.com/office/drawing/2014/main" id="{54D81EA4-7CEE-49D3-B736-CAE2FE71B872}"/>
                </a:ext>
              </a:extLst>
            </p:cNvPr>
            <p:cNvSpPr>
              <a:spLocks/>
            </p:cNvSpPr>
            <p:nvPr/>
          </p:nvSpPr>
          <p:spPr>
            <a:xfrm rot="4320000">
              <a:off x="9141451" y="3611566"/>
              <a:ext cx="194070" cy="982078"/>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7" name="Freeform: Shape 76">
              <a:extLst>
                <a:ext uri="{FF2B5EF4-FFF2-40B4-BE49-F238E27FC236}">
                  <a16:creationId xmlns:a16="http://schemas.microsoft.com/office/drawing/2014/main" id="{94AF1615-B914-491B-936B-17393772A8B7}"/>
                </a:ext>
              </a:extLst>
            </p:cNvPr>
            <p:cNvSpPr>
              <a:spLocks/>
            </p:cNvSpPr>
            <p:nvPr/>
          </p:nvSpPr>
          <p:spPr>
            <a:xfrm rot="4560000">
              <a:off x="9193698" y="3864379"/>
              <a:ext cx="194070" cy="984869"/>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9" name="Freeform: Shape 128">
              <a:extLst>
                <a:ext uri="{FF2B5EF4-FFF2-40B4-BE49-F238E27FC236}">
                  <a16:creationId xmlns:a16="http://schemas.microsoft.com/office/drawing/2014/main" id="{5FB31461-9661-4C12-A228-56D990905242}"/>
                </a:ext>
              </a:extLst>
            </p:cNvPr>
            <p:cNvSpPr>
              <a:spLocks/>
            </p:cNvSpPr>
            <p:nvPr/>
          </p:nvSpPr>
          <p:spPr>
            <a:xfrm rot="21480000" flipH="1">
              <a:off x="5636583" y="963566"/>
              <a:ext cx="194070" cy="962282"/>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3" name="Freeform: Shape 102">
              <a:extLst>
                <a:ext uri="{FF2B5EF4-FFF2-40B4-BE49-F238E27FC236}">
                  <a16:creationId xmlns:a16="http://schemas.microsoft.com/office/drawing/2014/main" id="{AEEDA059-2015-47DB-A75C-97DAD3A493BF}"/>
                </a:ext>
              </a:extLst>
            </p:cNvPr>
            <p:cNvSpPr>
              <a:spLocks/>
            </p:cNvSpPr>
            <p:nvPr/>
          </p:nvSpPr>
          <p:spPr>
            <a:xfrm rot="21180000" flipH="1">
              <a:off x="5387626" y="979629"/>
              <a:ext cx="194071" cy="961666"/>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1" name="Freeform: Shape 110">
              <a:extLst>
                <a:ext uri="{FF2B5EF4-FFF2-40B4-BE49-F238E27FC236}">
                  <a16:creationId xmlns:a16="http://schemas.microsoft.com/office/drawing/2014/main" id="{23611DD2-F6CA-4B11-A709-A2563BD1B840}"/>
                </a:ext>
              </a:extLst>
            </p:cNvPr>
            <p:cNvSpPr>
              <a:spLocks/>
            </p:cNvSpPr>
            <p:nvPr/>
          </p:nvSpPr>
          <p:spPr>
            <a:xfrm rot="20940000" flipH="1">
              <a:off x="5123916" y="1016996"/>
              <a:ext cx="194070" cy="960150"/>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3" name="Freeform: Shape 82">
              <a:extLst>
                <a:ext uri="{FF2B5EF4-FFF2-40B4-BE49-F238E27FC236}">
                  <a16:creationId xmlns:a16="http://schemas.microsoft.com/office/drawing/2014/main" id="{932F767A-C09A-4C78-872B-D7812410D6E4}"/>
                </a:ext>
              </a:extLst>
            </p:cNvPr>
            <p:cNvSpPr>
              <a:spLocks/>
            </p:cNvSpPr>
            <p:nvPr/>
          </p:nvSpPr>
          <p:spPr>
            <a:xfrm rot="20700000" flipH="1">
              <a:off x="4871275" y="1059271"/>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4" name="Freeform: Shape 83">
              <a:extLst>
                <a:ext uri="{FF2B5EF4-FFF2-40B4-BE49-F238E27FC236}">
                  <a16:creationId xmlns:a16="http://schemas.microsoft.com/office/drawing/2014/main" id="{7E242AC6-A95D-42FF-8018-84DB80BE2931}"/>
                </a:ext>
              </a:extLst>
            </p:cNvPr>
            <p:cNvSpPr>
              <a:spLocks/>
            </p:cNvSpPr>
            <p:nvPr/>
          </p:nvSpPr>
          <p:spPr>
            <a:xfrm rot="20460000" flipH="1">
              <a:off x="4622680" y="1131723"/>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5" name="Freeform: Shape 84">
              <a:extLst>
                <a:ext uri="{FF2B5EF4-FFF2-40B4-BE49-F238E27FC236}">
                  <a16:creationId xmlns:a16="http://schemas.microsoft.com/office/drawing/2014/main" id="{BD9E3A81-2455-4097-9455-58DECF20CD90}"/>
                </a:ext>
              </a:extLst>
            </p:cNvPr>
            <p:cNvSpPr>
              <a:spLocks/>
            </p:cNvSpPr>
            <p:nvPr/>
          </p:nvSpPr>
          <p:spPr>
            <a:xfrm rot="20220000" flipH="1">
              <a:off x="4386777" y="1220950"/>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6" name="Freeform: Shape 85">
              <a:extLst>
                <a:ext uri="{FF2B5EF4-FFF2-40B4-BE49-F238E27FC236}">
                  <a16:creationId xmlns:a16="http://schemas.microsoft.com/office/drawing/2014/main" id="{2261B7DF-A726-4D23-96BD-6D40A855D3E2}"/>
                </a:ext>
              </a:extLst>
            </p:cNvPr>
            <p:cNvSpPr>
              <a:spLocks/>
            </p:cNvSpPr>
            <p:nvPr/>
          </p:nvSpPr>
          <p:spPr>
            <a:xfrm rot="19980000" flipH="1">
              <a:off x="4148060" y="1333036"/>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7" name="Freeform: Shape 86">
              <a:extLst>
                <a:ext uri="{FF2B5EF4-FFF2-40B4-BE49-F238E27FC236}">
                  <a16:creationId xmlns:a16="http://schemas.microsoft.com/office/drawing/2014/main" id="{28836BB0-C8DD-412E-B5D7-530F0497D9ED}"/>
                </a:ext>
              </a:extLst>
            </p:cNvPr>
            <p:cNvSpPr>
              <a:spLocks/>
            </p:cNvSpPr>
            <p:nvPr/>
          </p:nvSpPr>
          <p:spPr>
            <a:xfrm rot="19740000" flipH="1">
              <a:off x="3908888" y="1466410"/>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5" name="Freeform: Shape 104">
              <a:extLst>
                <a:ext uri="{FF2B5EF4-FFF2-40B4-BE49-F238E27FC236}">
                  <a16:creationId xmlns:a16="http://schemas.microsoft.com/office/drawing/2014/main" id="{C2589DC3-58AA-4967-AB3D-6C3385E0A78F}"/>
                </a:ext>
              </a:extLst>
            </p:cNvPr>
            <p:cNvSpPr>
              <a:spLocks/>
            </p:cNvSpPr>
            <p:nvPr/>
          </p:nvSpPr>
          <p:spPr>
            <a:xfrm rot="19500000" flipH="1">
              <a:off x="3680543" y="1634553"/>
              <a:ext cx="194070" cy="952982"/>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7" name="Freeform: Shape 106">
              <a:extLst>
                <a:ext uri="{FF2B5EF4-FFF2-40B4-BE49-F238E27FC236}">
                  <a16:creationId xmlns:a16="http://schemas.microsoft.com/office/drawing/2014/main" id="{B81FFEEA-C0FB-4B4E-9539-80665A1ACBF7}"/>
                </a:ext>
              </a:extLst>
            </p:cNvPr>
            <p:cNvSpPr>
              <a:spLocks/>
            </p:cNvSpPr>
            <p:nvPr/>
          </p:nvSpPr>
          <p:spPr>
            <a:xfrm rot="19260000" flipH="1">
              <a:off x="3471874" y="1799410"/>
              <a:ext cx="194070" cy="95364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9" name="Freeform: Shape 108">
              <a:extLst>
                <a:ext uri="{FF2B5EF4-FFF2-40B4-BE49-F238E27FC236}">
                  <a16:creationId xmlns:a16="http://schemas.microsoft.com/office/drawing/2014/main" id="{09FBCB9F-8E44-4972-9EFC-EB182988108E}"/>
                </a:ext>
              </a:extLst>
            </p:cNvPr>
            <p:cNvSpPr>
              <a:spLocks/>
            </p:cNvSpPr>
            <p:nvPr/>
          </p:nvSpPr>
          <p:spPr>
            <a:xfrm rot="19020000" flipH="1">
              <a:off x="3281713" y="1975199"/>
              <a:ext cx="194070" cy="953280"/>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3" name="Freeform: Shape 122">
              <a:extLst>
                <a:ext uri="{FF2B5EF4-FFF2-40B4-BE49-F238E27FC236}">
                  <a16:creationId xmlns:a16="http://schemas.microsoft.com/office/drawing/2014/main" id="{BD89EB1C-70E1-4F6C-84E9-8527C7A0A86E}"/>
                </a:ext>
              </a:extLst>
            </p:cNvPr>
            <p:cNvSpPr>
              <a:spLocks/>
            </p:cNvSpPr>
            <p:nvPr/>
          </p:nvSpPr>
          <p:spPr>
            <a:xfrm rot="18780000" flipH="1">
              <a:off x="3108023" y="2161968"/>
              <a:ext cx="194070" cy="951829"/>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1" name="Freeform: Shape 120">
              <a:extLst>
                <a:ext uri="{FF2B5EF4-FFF2-40B4-BE49-F238E27FC236}">
                  <a16:creationId xmlns:a16="http://schemas.microsoft.com/office/drawing/2014/main" id="{D9A4BA05-9667-4D7C-9F93-7F8CC6926EFC}"/>
                </a:ext>
              </a:extLst>
            </p:cNvPr>
            <p:cNvSpPr>
              <a:spLocks/>
            </p:cNvSpPr>
            <p:nvPr/>
          </p:nvSpPr>
          <p:spPr>
            <a:xfrm rot="18540000" flipH="1">
              <a:off x="2944009" y="2364003"/>
              <a:ext cx="194070" cy="952231"/>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9" name="Freeform: Shape 118">
              <a:extLst>
                <a:ext uri="{FF2B5EF4-FFF2-40B4-BE49-F238E27FC236}">
                  <a16:creationId xmlns:a16="http://schemas.microsoft.com/office/drawing/2014/main" id="{55EC617C-97B4-47B4-927B-79EB1EB5174A}"/>
                </a:ext>
              </a:extLst>
            </p:cNvPr>
            <p:cNvSpPr>
              <a:spLocks/>
            </p:cNvSpPr>
            <p:nvPr/>
          </p:nvSpPr>
          <p:spPr>
            <a:xfrm rot="18300000" flipH="1">
              <a:off x="2790810" y="2583758"/>
              <a:ext cx="194070" cy="953794"/>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7" name="Freeform: Shape 116">
              <a:extLst>
                <a:ext uri="{FF2B5EF4-FFF2-40B4-BE49-F238E27FC236}">
                  <a16:creationId xmlns:a16="http://schemas.microsoft.com/office/drawing/2014/main" id="{637179D0-E294-44AB-8169-CDE440CD1CB9}"/>
                </a:ext>
              </a:extLst>
            </p:cNvPr>
            <p:cNvSpPr>
              <a:spLocks/>
            </p:cNvSpPr>
            <p:nvPr/>
          </p:nvSpPr>
          <p:spPr>
            <a:xfrm rot="18060000" flipH="1">
              <a:off x="2652272" y="2819128"/>
              <a:ext cx="194070" cy="956153"/>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5" name="Freeform: Shape 114">
              <a:extLst>
                <a:ext uri="{FF2B5EF4-FFF2-40B4-BE49-F238E27FC236}">
                  <a16:creationId xmlns:a16="http://schemas.microsoft.com/office/drawing/2014/main" id="{268008BC-6D91-49CD-A686-396577CDE2C6}"/>
                </a:ext>
              </a:extLst>
            </p:cNvPr>
            <p:cNvSpPr>
              <a:spLocks/>
            </p:cNvSpPr>
            <p:nvPr/>
          </p:nvSpPr>
          <p:spPr>
            <a:xfrm rot="17820000" flipH="1">
              <a:off x="2536321" y="3055388"/>
              <a:ext cx="194071" cy="958325"/>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3" name="Freeform: Shape 112">
              <a:extLst>
                <a:ext uri="{FF2B5EF4-FFF2-40B4-BE49-F238E27FC236}">
                  <a16:creationId xmlns:a16="http://schemas.microsoft.com/office/drawing/2014/main" id="{5F47241E-3B09-467F-8E16-2FF4EC970F09}"/>
                </a:ext>
              </a:extLst>
            </p:cNvPr>
            <p:cNvSpPr>
              <a:spLocks/>
            </p:cNvSpPr>
            <p:nvPr/>
          </p:nvSpPr>
          <p:spPr>
            <a:xfrm rot="17580000" flipH="1">
              <a:off x="2436468" y="3305370"/>
              <a:ext cx="194071" cy="961341"/>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5" name="Freeform: Shape 124">
              <a:extLst>
                <a:ext uri="{FF2B5EF4-FFF2-40B4-BE49-F238E27FC236}">
                  <a16:creationId xmlns:a16="http://schemas.microsoft.com/office/drawing/2014/main" id="{8CB94293-6F45-4608-AAB1-F41995A02CF5}"/>
                </a:ext>
              </a:extLst>
            </p:cNvPr>
            <p:cNvSpPr>
              <a:spLocks/>
            </p:cNvSpPr>
            <p:nvPr/>
          </p:nvSpPr>
          <p:spPr>
            <a:xfrm rot="17340000" flipH="1">
              <a:off x="2359092" y="3558489"/>
              <a:ext cx="194070" cy="960951"/>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7" name="Freeform: Shape 126">
              <a:extLst>
                <a:ext uri="{FF2B5EF4-FFF2-40B4-BE49-F238E27FC236}">
                  <a16:creationId xmlns:a16="http://schemas.microsoft.com/office/drawing/2014/main" id="{70A23694-6784-4DED-B8C5-1DBC58FC84C4}"/>
                </a:ext>
              </a:extLst>
            </p:cNvPr>
            <p:cNvSpPr>
              <a:spLocks/>
            </p:cNvSpPr>
            <p:nvPr/>
          </p:nvSpPr>
          <p:spPr>
            <a:xfrm rot="17100000" flipH="1">
              <a:off x="2303385" y="3810626"/>
              <a:ext cx="194070" cy="962185"/>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221" name="Freeform: Shape 220">
            <a:extLst>
              <a:ext uri="{FF2B5EF4-FFF2-40B4-BE49-F238E27FC236}">
                <a16:creationId xmlns:a16="http://schemas.microsoft.com/office/drawing/2014/main" id="{75501674-B44C-468B-BD7E-E84A04DF050A}"/>
              </a:ext>
            </a:extLst>
          </p:cNvPr>
          <p:cNvSpPr>
            <a:spLocks noChangeAspect="1"/>
          </p:cNvSpPr>
          <p:nvPr/>
        </p:nvSpPr>
        <p:spPr>
          <a:xfrm rot="1630816">
            <a:off x="2147800" y="2151750"/>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233" name="Group 232">
            <a:extLst>
              <a:ext uri="{FF2B5EF4-FFF2-40B4-BE49-F238E27FC236}">
                <a16:creationId xmlns:a16="http://schemas.microsoft.com/office/drawing/2014/main" id="{95DF2A98-32CA-4CAC-A7B5-1B1459938B1D}"/>
              </a:ext>
            </a:extLst>
          </p:cNvPr>
          <p:cNvGrpSpPr/>
          <p:nvPr/>
        </p:nvGrpSpPr>
        <p:grpSpPr>
          <a:xfrm>
            <a:off x="209645" y="1143000"/>
            <a:ext cx="4334006" cy="1898947"/>
            <a:chOff x="351998" y="1473107"/>
            <a:chExt cx="4334006" cy="1898947"/>
          </a:xfrm>
        </p:grpSpPr>
        <p:sp>
          <p:nvSpPr>
            <p:cNvPr id="223" name="TextBox 222">
              <a:extLst>
                <a:ext uri="{FF2B5EF4-FFF2-40B4-BE49-F238E27FC236}">
                  <a16:creationId xmlns:a16="http://schemas.microsoft.com/office/drawing/2014/main" id="{CF88693B-8B01-4246-856A-EA5B0FD4582B}"/>
                </a:ext>
              </a:extLst>
            </p:cNvPr>
            <p:cNvSpPr txBox="1"/>
            <p:nvPr/>
          </p:nvSpPr>
          <p:spPr>
            <a:xfrm>
              <a:off x="2191466" y="147310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50%</a:t>
              </a:r>
            </a:p>
          </p:txBody>
        </p:sp>
        <p:sp>
          <p:nvSpPr>
            <p:cNvPr id="224" name="TextBox 223">
              <a:extLst>
                <a:ext uri="{FF2B5EF4-FFF2-40B4-BE49-F238E27FC236}">
                  <a16:creationId xmlns:a16="http://schemas.microsoft.com/office/drawing/2014/main" id="{CECCF62B-F7B2-4848-9816-7726EB359B6A}"/>
                </a:ext>
              </a:extLst>
            </p:cNvPr>
            <p:cNvSpPr txBox="1"/>
            <p:nvPr/>
          </p:nvSpPr>
          <p:spPr>
            <a:xfrm>
              <a:off x="1503765" y="157504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40%</a:t>
              </a:r>
            </a:p>
          </p:txBody>
        </p:sp>
        <p:sp>
          <p:nvSpPr>
            <p:cNvPr id="225" name="TextBox 224">
              <a:extLst>
                <a:ext uri="{FF2B5EF4-FFF2-40B4-BE49-F238E27FC236}">
                  <a16:creationId xmlns:a16="http://schemas.microsoft.com/office/drawing/2014/main" id="{67322218-E2C5-44D8-A976-539C78A44B61}"/>
                </a:ext>
              </a:extLst>
            </p:cNvPr>
            <p:cNvSpPr txBox="1"/>
            <p:nvPr/>
          </p:nvSpPr>
          <p:spPr>
            <a:xfrm>
              <a:off x="995602" y="1800046"/>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30%</a:t>
              </a:r>
            </a:p>
          </p:txBody>
        </p:sp>
        <p:sp>
          <p:nvSpPr>
            <p:cNvPr id="226" name="TextBox 225">
              <a:extLst>
                <a:ext uri="{FF2B5EF4-FFF2-40B4-BE49-F238E27FC236}">
                  <a16:creationId xmlns:a16="http://schemas.microsoft.com/office/drawing/2014/main" id="{CFF35365-57C6-4C81-9E7E-F1A6E0881A8A}"/>
                </a:ext>
              </a:extLst>
            </p:cNvPr>
            <p:cNvSpPr txBox="1"/>
            <p:nvPr/>
          </p:nvSpPr>
          <p:spPr>
            <a:xfrm>
              <a:off x="586936" y="2131549"/>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20%</a:t>
              </a:r>
            </a:p>
          </p:txBody>
        </p:sp>
        <p:sp>
          <p:nvSpPr>
            <p:cNvPr id="227" name="TextBox 226">
              <a:extLst>
                <a:ext uri="{FF2B5EF4-FFF2-40B4-BE49-F238E27FC236}">
                  <a16:creationId xmlns:a16="http://schemas.microsoft.com/office/drawing/2014/main" id="{DB3D2116-8B00-4578-8A20-0CF6750579A6}"/>
                </a:ext>
              </a:extLst>
            </p:cNvPr>
            <p:cNvSpPr txBox="1"/>
            <p:nvPr/>
          </p:nvSpPr>
          <p:spPr>
            <a:xfrm>
              <a:off x="351998" y="2591108"/>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10%</a:t>
              </a:r>
            </a:p>
          </p:txBody>
        </p:sp>
        <p:sp>
          <p:nvSpPr>
            <p:cNvPr id="228" name="TextBox 227">
              <a:extLst>
                <a:ext uri="{FF2B5EF4-FFF2-40B4-BE49-F238E27FC236}">
                  <a16:creationId xmlns:a16="http://schemas.microsoft.com/office/drawing/2014/main" id="{FE9FE2D9-2E94-4327-A8C8-A2B54E8B45DE}"/>
                </a:ext>
              </a:extLst>
            </p:cNvPr>
            <p:cNvSpPr txBox="1"/>
            <p:nvPr/>
          </p:nvSpPr>
          <p:spPr>
            <a:xfrm>
              <a:off x="2812078" y="1563521"/>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60%</a:t>
              </a:r>
            </a:p>
          </p:txBody>
        </p:sp>
        <p:sp>
          <p:nvSpPr>
            <p:cNvPr id="229" name="TextBox 228">
              <a:extLst>
                <a:ext uri="{FF2B5EF4-FFF2-40B4-BE49-F238E27FC236}">
                  <a16:creationId xmlns:a16="http://schemas.microsoft.com/office/drawing/2014/main" id="{52A25AA4-AAD0-4E1D-828B-26FCF89E6922}"/>
                </a:ext>
              </a:extLst>
            </p:cNvPr>
            <p:cNvSpPr txBox="1"/>
            <p:nvPr/>
          </p:nvSpPr>
          <p:spPr>
            <a:xfrm>
              <a:off x="3349180" y="180137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70%</a:t>
              </a:r>
            </a:p>
          </p:txBody>
        </p:sp>
        <p:sp>
          <p:nvSpPr>
            <p:cNvPr id="230" name="TextBox 229">
              <a:extLst>
                <a:ext uri="{FF2B5EF4-FFF2-40B4-BE49-F238E27FC236}">
                  <a16:creationId xmlns:a16="http://schemas.microsoft.com/office/drawing/2014/main" id="{57B26A11-9D84-47D0-B7AB-33ECD31D719D}"/>
                </a:ext>
              </a:extLst>
            </p:cNvPr>
            <p:cNvSpPr txBox="1"/>
            <p:nvPr/>
          </p:nvSpPr>
          <p:spPr>
            <a:xfrm>
              <a:off x="3741786" y="2136505"/>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80%</a:t>
              </a:r>
            </a:p>
          </p:txBody>
        </p:sp>
        <p:sp>
          <p:nvSpPr>
            <p:cNvPr id="231" name="TextBox 230">
              <a:extLst>
                <a:ext uri="{FF2B5EF4-FFF2-40B4-BE49-F238E27FC236}">
                  <a16:creationId xmlns:a16="http://schemas.microsoft.com/office/drawing/2014/main" id="{54079694-09D3-4F38-A843-91502F6333DC}"/>
                </a:ext>
              </a:extLst>
            </p:cNvPr>
            <p:cNvSpPr txBox="1"/>
            <p:nvPr/>
          </p:nvSpPr>
          <p:spPr>
            <a:xfrm>
              <a:off x="4008799" y="2549933"/>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90%</a:t>
              </a:r>
            </a:p>
          </p:txBody>
        </p:sp>
        <p:sp>
          <p:nvSpPr>
            <p:cNvPr id="232" name="TextBox 231">
              <a:extLst>
                <a:ext uri="{FF2B5EF4-FFF2-40B4-BE49-F238E27FC236}">
                  <a16:creationId xmlns:a16="http://schemas.microsoft.com/office/drawing/2014/main" id="{F24D6FB8-8BCE-4A60-A573-31F2A90752AB}"/>
                </a:ext>
              </a:extLst>
            </p:cNvPr>
            <p:cNvSpPr txBox="1"/>
            <p:nvPr/>
          </p:nvSpPr>
          <p:spPr>
            <a:xfrm>
              <a:off x="4152048" y="3095055"/>
              <a:ext cx="533956"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100%</a:t>
              </a:r>
            </a:p>
          </p:txBody>
        </p:sp>
      </p:grpSp>
      <p:sp>
        <p:nvSpPr>
          <p:cNvPr id="140" name="Freeform: Shape 139">
            <a:extLst>
              <a:ext uri="{FF2B5EF4-FFF2-40B4-BE49-F238E27FC236}">
                <a16:creationId xmlns:a16="http://schemas.microsoft.com/office/drawing/2014/main" id="{E0FA365D-0BE4-4596-A9C6-AE1C9954671D}"/>
              </a:ext>
            </a:extLst>
          </p:cNvPr>
          <p:cNvSpPr>
            <a:spLocks noChangeAspect="1"/>
          </p:cNvSpPr>
          <p:nvPr/>
        </p:nvSpPr>
        <p:spPr>
          <a:xfrm>
            <a:off x="4273182" y="2863553"/>
            <a:ext cx="3657600" cy="1775865"/>
          </a:xfrm>
          <a:custGeom>
            <a:avLst/>
            <a:gdLst>
              <a:gd name="connsiteX0" fmla="*/ 4157399 w 8314798"/>
              <a:gd name="connsiteY0" fmla="*/ 0 h 4037081"/>
              <a:gd name="connsiteX1" fmla="*/ 8312505 w 8314798"/>
              <a:gd name="connsiteY1" fmla="*/ 3946420 h 4037081"/>
              <a:gd name="connsiteX2" fmla="*/ 8314798 w 8314798"/>
              <a:gd name="connsiteY2" fmla="*/ 4037081 h 4037081"/>
              <a:gd name="connsiteX3" fmla="*/ 6978213 w 8314798"/>
              <a:gd name="connsiteY3" fmla="*/ 4037081 h 4037081"/>
              <a:gd name="connsiteX4" fmla="*/ 6971030 w 8314798"/>
              <a:gd name="connsiteY4" fmla="*/ 3894833 h 4037081"/>
              <a:gd name="connsiteX5" fmla="*/ 4151025 w 8314798"/>
              <a:gd name="connsiteY5" fmla="*/ 1350018 h 4037081"/>
              <a:gd name="connsiteX6" fmla="*/ 1331020 w 8314798"/>
              <a:gd name="connsiteY6" fmla="*/ 3894833 h 4037081"/>
              <a:gd name="connsiteX7" fmla="*/ 1323837 w 8314798"/>
              <a:gd name="connsiteY7" fmla="*/ 4037081 h 4037081"/>
              <a:gd name="connsiteX8" fmla="*/ 0 w 8314798"/>
              <a:gd name="connsiteY8" fmla="*/ 4037081 h 4037081"/>
              <a:gd name="connsiteX9" fmla="*/ 2293 w 8314798"/>
              <a:gd name="connsiteY9" fmla="*/ 3946420 h 4037081"/>
              <a:gd name="connsiteX10" fmla="*/ 4157399 w 8314798"/>
              <a:gd name="connsiteY10" fmla="*/ 0 h 4037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14798" h="4037081">
                <a:moveTo>
                  <a:pt x="4157399" y="0"/>
                </a:moveTo>
                <a:cubicBezTo>
                  <a:pt x="6383385" y="0"/>
                  <a:pt x="8201074" y="1748127"/>
                  <a:pt x="8312505" y="3946420"/>
                </a:cubicBezTo>
                <a:lnTo>
                  <a:pt x="8314798" y="4037081"/>
                </a:lnTo>
                <a:lnTo>
                  <a:pt x="6978213" y="4037081"/>
                </a:lnTo>
                <a:lnTo>
                  <a:pt x="6971030" y="3894833"/>
                </a:lnTo>
                <a:cubicBezTo>
                  <a:pt x="6825868" y="2465449"/>
                  <a:pt x="5618708" y="1350018"/>
                  <a:pt x="4151025" y="1350018"/>
                </a:cubicBezTo>
                <a:cubicBezTo>
                  <a:pt x="2683343" y="1350018"/>
                  <a:pt x="1476182" y="2465449"/>
                  <a:pt x="1331020" y="3894833"/>
                </a:cubicBezTo>
                <a:lnTo>
                  <a:pt x="1323837" y="4037081"/>
                </a:lnTo>
                <a:lnTo>
                  <a:pt x="0" y="4037081"/>
                </a:lnTo>
                <a:lnTo>
                  <a:pt x="2293" y="3946420"/>
                </a:lnTo>
                <a:cubicBezTo>
                  <a:pt x="113725" y="1748127"/>
                  <a:pt x="1931413" y="0"/>
                  <a:pt x="4157399" y="0"/>
                </a:cubicBezTo>
                <a:close/>
              </a:path>
            </a:pathLst>
          </a:custGeom>
          <a:solidFill>
            <a:schemeClr val="bg1">
              <a:alpha val="25000"/>
            </a:schemeClr>
          </a:solidFill>
          <a:ln w="1270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139" name="Group 138">
            <a:extLst>
              <a:ext uri="{FF2B5EF4-FFF2-40B4-BE49-F238E27FC236}">
                <a16:creationId xmlns:a16="http://schemas.microsoft.com/office/drawing/2014/main" id="{B81FDA5A-1C76-421C-BE4D-34D22C8340A4}"/>
              </a:ext>
            </a:extLst>
          </p:cNvPr>
          <p:cNvGrpSpPr/>
          <p:nvPr/>
        </p:nvGrpSpPr>
        <p:grpSpPr>
          <a:xfrm>
            <a:off x="4378693" y="2952219"/>
            <a:ext cx="3459228" cy="1535335"/>
            <a:chOff x="1919327" y="963566"/>
            <a:chExt cx="7863840" cy="3490283"/>
          </a:xfrm>
        </p:grpSpPr>
        <p:sp>
          <p:nvSpPr>
            <p:cNvPr id="141" name="Freeform: Shape 140">
              <a:extLst>
                <a:ext uri="{FF2B5EF4-FFF2-40B4-BE49-F238E27FC236}">
                  <a16:creationId xmlns:a16="http://schemas.microsoft.com/office/drawing/2014/main" id="{3B91C912-BCD3-4373-8504-E3D5643CC6A9}"/>
                </a:ext>
              </a:extLst>
            </p:cNvPr>
            <p:cNvSpPr>
              <a:spLocks/>
            </p:cNvSpPr>
            <p:nvPr/>
          </p:nvSpPr>
          <p:spPr>
            <a:xfrm rot="180000">
              <a:off x="5899926" y="964628"/>
              <a:ext cx="194070" cy="971326"/>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2" name="Freeform: Shape 141">
              <a:extLst>
                <a:ext uri="{FF2B5EF4-FFF2-40B4-BE49-F238E27FC236}">
                  <a16:creationId xmlns:a16="http://schemas.microsoft.com/office/drawing/2014/main" id="{FBD2A686-52E6-4660-95D8-28A73CA09478}"/>
                </a:ext>
              </a:extLst>
            </p:cNvPr>
            <p:cNvSpPr>
              <a:spLocks/>
            </p:cNvSpPr>
            <p:nvPr/>
          </p:nvSpPr>
          <p:spPr>
            <a:xfrm rot="480000">
              <a:off x="6149080" y="983372"/>
              <a:ext cx="194070" cy="972417"/>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3" name="Freeform: Shape 142">
              <a:extLst>
                <a:ext uri="{FF2B5EF4-FFF2-40B4-BE49-F238E27FC236}">
                  <a16:creationId xmlns:a16="http://schemas.microsoft.com/office/drawing/2014/main" id="{72D5C263-93CF-4177-B2CC-ABDF80466FDF}"/>
                </a:ext>
              </a:extLst>
            </p:cNvPr>
            <p:cNvSpPr>
              <a:spLocks/>
            </p:cNvSpPr>
            <p:nvPr/>
          </p:nvSpPr>
          <p:spPr>
            <a:xfrm rot="720000">
              <a:off x="6412563" y="1024625"/>
              <a:ext cx="194070" cy="971687"/>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4" name="Freeform: Shape 143">
              <a:extLst>
                <a:ext uri="{FF2B5EF4-FFF2-40B4-BE49-F238E27FC236}">
                  <a16:creationId xmlns:a16="http://schemas.microsoft.com/office/drawing/2014/main" id="{BDEA5A39-793D-42C7-9F64-A18AD7051AFC}"/>
                </a:ext>
              </a:extLst>
            </p:cNvPr>
            <p:cNvSpPr>
              <a:spLocks/>
            </p:cNvSpPr>
            <p:nvPr/>
          </p:nvSpPr>
          <p:spPr>
            <a:xfrm rot="960000">
              <a:off x="6663128" y="1082712"/>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5" name="Freeform: Shape 144">
              <a:extLst>
                <a:ext uri="{FF2B5EF4-FFF2-40B4-BE49-F238E27FC236}">
                  <a16:creationId xmlns:a16="http://schemas.microsoft.com/office/drawing/2014/main" id="{C908C2C5-8E6C-4A44-842C-D22E77A29F25}"/>
                </a:ext>
              </a:extLst>
            </p:cNvPr>
            <p:cNvSpPr>
              <a:spLocks/>
            </p:cNvSpPr>
            <p:nvPr/>
          </p:nvSpPr>
          <p:spPr>
            <a:xfrm rot="1200000">
              <a:off x="6910424" y="1159492"/>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6" name="Freeform: Shape 145">
              <a:extLst>
                <a:ext uri="{FF2B5EF4-FFF2-40B4-BE49-F238E27FC236}">
                  <a16:creationId xmlns:a16="http://schemas.microsoft.com/office/drawing/2014/main" id="{F1937E6F-B034-47D7-B86A-A6333CFF063A}"/>
                </a:ext>
              </a:extLst>
            </p:cNvPr>
            <p:cNvSpPr>
              <a:spLocks/>
            </p:cNvSpPr>
            <p:nvPr/>
          </p:nvSpPr>
          <p:spPr>
            <a:xfrm rot="1440000">
              <a:off x="7144749" y="1252823"/>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7" name="Freeform: Shape 146">
              <a:extLst>
                <a:ext uri="{FF2B5EF4-FFF2-40B4-BE49-F238E27FC236}">
                  <a16:creationId xmlns:a16="http://schemas.microsoft.com/office/drawing/2014/main" id="{48423DD0-2D64-4547-AD3A-B40D77734266}"/>
                </a:ext>
              </a:extLst>
            </p:cNvPr>
            <p:cNvSpPr>
              <a:spLocks/>
            </p:cNvSpPr>
            <p:nvPr/>
          </p:nvSpPr>
          <p:spPr>
            <a:xfrm rot="1680000">
              <a:off x="7381503" y="1369057"/>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8" name="Freeform: Shape 147">
              <a:extLst>
                <a:ext uri="{FF2B5EF4-FFF2-40B4-BE49-F238E27FC236}">
                  <a16:creationId xmlns:a16="http://schemas.microsoft.com/office/drawing/2014/main" id="{A175858F-28E8-4F0B-A920-7FA29879D2CF}"/>
                </a:ext>
              </a:extLst>
            </p:cNvPr>
            <p:cNvSpPr>
              <a:spLocks/>
            </p:cNvSpPr>
            <p:nvPr/>
          </p:nvSpPr>
          <p:spPr>
            <a:xfrm rot="1920000">
              <a:off x="7618313" y="1506586"/>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9" name="Freeform: Shape 148">
              <a:extLst>
                <a:ext uri="{FF2B5EF4-FFF2-40B4-BE49-F238E27FC236}">
                  <a16:creationId xmlns:a16="http://schemas.microsoft.com/office/drawing/2014/main" id="{98B941DA-DF93-4F76-9E28-2A6F50C7860A}"/>
                </a:ext>
              </a:extLst>
            </p:cNvPr>
            <p:cNvSpPr>
              <a:spLocks/>
            </p:cNvSpPr>
            <p:nvPr/>
          </p:nvSpPr>
          <p:spPr>
            <a:xfrm rot="2160000">
              <a:off x="7848475" y="1664309"/>
              <a:ext cx="194070" cy="968881"/>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0" name="Freeform: Shape 149">
              <a:extLst>
                <a:ext uri="{FF2B5EF4-FFF2-40B4-BE49-F238E27FC236}">
                  <a16:creationId xmlns:a16="http://schemas.microsoft.com/office/drawing/2014/main" id="{38FCA423-E5CB-4606-8F43-13949468C59F}"/>
                </a:ext>
              </a:extLst>
            </p:cNvPr>
            <p:cNvSpPr>
              <a:spLocks/>
            </p:cNvSpPr>
            <p:nvPr/>
          </p:nvSpPr>
          <p:spPr>
            <a:xfrm rot="2400000">
              <a:off x="8055467" y="1830921"/>
              <a:ext cx="194070" cy="972037"/>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1" name="Freeform: Shape 150">
              <a:extLst>
                <a:ext uri="{FF2B5EF4-FFF2-40B4-BE49-F238E27FC236}">
                  <a16:creationId xmlns:a16="http://schemas.microsoft.com/office/drawing/2014/main" id="{EFE84E91-EDCE-40F0-8097-221212171A49}"/>
                </a:ext>
              </a:extLst>
            </p:cNvPr>
            <p:cNvSpPr>
              <a:spLocks/>
            </p:cNvSpPr>
            <p:nvPr/>
          </p:nvSpPr>
          <p:spPr>
            <a:xfrm rot="2640000">
              <a:off x="8243660" y="2008825"/>
              <a:ext cx="194070" cy="973541"/>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2" name="Freeform: Shape 151">
              <a:extLst>
                <a:ext uri="{FF2B5EF4-FFF2-40B4-BE49-F238E27FC236}">
                  <a16:creationId xmlns:a16="http://schemas.microsoft.com/office/drawing/2014/main" id="{A6838359-3A52-4A95-9E9F-45B687934B63}"/>
                </a:ext>
              </a:extLst>
            </p:cNvPr>
            <p:cNvSpPr>
              <a:spLocks/>
            </p:cNvSpPr>
            <p:nvPr/>
          </p:nvSpPr>
          <p:spPr>
            <a:xfrm rot="2880000">
              <a:off x="8415152" y="2197795"/>
              <a:ext cx="194070" cy="973661"/>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3" name="Freeform: Shape 152">
              <a:extLst>
                <a:ext uri="{FF2B5EF4-FFF2-40B4-BE49-F238E27FC236}">
                  <a16:creationId xmlns:a16="http://schemas.microsoft.com/office/drawing/2014/main" id="{A36DD3C7-1D1C-4E92-AF41-C34DC166F626}"/>
                </a:ext>
              </a:extLst>
            </p:cNvPr>
            <p:cNvSpPr>
              <a:spLocks/>
            </p:cNvSpPr>
            <p:nvPr/>
          </p:nvSpPr>
          <p:spPr>
            <a:xfrm rot="3120000">
              <a:off x="8575753" y="2403963"/>
              <a:ext cx="194070" cy="9731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4" name="Freeform: Shape 153">
              <a:extLst>
                <a:ext uri="{FF2B5EF4-FFF2-40B4-BE49-F238E27FC236}">
                  <a16:creationId xmlns:a16="http://schemas.microsoft.com/office/drawing/2014/main" id="{F826EEA4-265F-49EB-A31B-76CC7204B112}"/>
                </a:ext>
              </a:extLst>
            </p:cNvPr>
            <p:cNvSpPr>
              <a:spLocks/>
            </p:cNvSpPr>
            <p:nvPr/>
          </p:nvSpPr>
          <p:spPr>
            <a:xfrm rot="3360000">
              <a:off x="8725196" y="2627538"/>
              <a:ext cx="194070" cy="97398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5" name="Freeform: Shape 154">
              <a:extLst>
                <a:ext uri="{FF2B5EF4-FFF2-40B4-BE49-F238E27FC236}">
                  <a16:creationId xmlns:a16="http://schemas.microsoft.com/office/drawing/2014/main" id="{F8B48B70-A8BE-4E32-A28D-D5AC1A511A2E}"/>
                </a:ext>
              </a:extLst>
            </p:cNvPr>
            <p:cNvSpPr>
              <a:spLocks/>
            </p:cNvSpPr>
            <p:nvPr/>
          </p:nvSpPr>
          <p:spPr>
            <a:xfrm rot="3600000">
              <a:off x="8859858" y="2866059"/>
              <a:ext cx="194070" cy="976114"/>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6" name="Freeform: Shape 155">
              <a:extLst>
                <a:ext uri="{FF2B5EF4-FFF2-40B4-BE49-F238E27FC236}">
                  <a16:creationId xmlns:a16="http://schemas.microsoft.com/office/drawing/2014/main" id="{81509C8A-2F14-4E0E-AC5E-062EF9355E2F}"/>
                </a:ext>
              </a:extLst>
            </p:cNvPr>
            <p:cNvSpPr>
              <a:spLocks/>
            </p:cNvSpPr>
            <p:nvPr/>
          </p:nvSpPr>
          <p:spPr>
            <a:xfrm rot="3840000">
              <a:off x="8971705" y="3105355"/>
              <a:ext cx="194071" cy="977684"/>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7" name="Freeform: Shape 156">
              <a:extLst>
                <a:ext uri="{FF2B5EF4-FFF2-40B4-BE49-F238E27FC236}">
                  <a16:creationId xmlns:a16="http://schemas.microsoft.com/office/drawing/2014/main" id="{94FE5C32-FE25-4DAD-A926-D949FB215807}"/>
                </a:ext>
              </a:extLst>
            </p:cNvPr>
            <p:cNvSpPr>
              <a:spLocks/>
            </p:cNvSpPr>
            <p:nvPr/>
          </p:nvSpPr>
          <p:spPr>
            <a:xfrm rot="4080000">
              <a:off x="9067104" y="3358139"/>
              <a:ext cx="194071" cy="97999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8" name="Freeform: Shape 157">
              <a:extLst>
                <a:ext uri="{FF2B5EF4-FFF2-40B4-BE49-F238E27FC236}">
                  <a16:creationId xmlns:a16="http://schemas.microsoft.com/office/drawing/2014/main" id="{F99EC787-CD7D-4CF8-BB2C-5DECE8E72ADF}"/>
                </a:ext>
              </a:extLst>
            </p:cNvPr>
            <p:cNvSpPr>
              <a:spLocks/>
            </p:cNvSpPr>
            <p:nvPr/>
          </p:nvSpPr>
          <p:spPr>
            <a:xfrm rot="4320000">
              <a:off x="9141451" y="3611566"/>
              <a:ext cx="194070" cy="982078"/>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9" name="Freeform: Shape 158">
              <a:extLst>
                <a:ext uri="{FF2B5EF4-FFF2-40B4-BE49-F238E27FC236}">
                  <a16:creationId xmlns:a16="http://schemas.microsoft.com/office/drawing/2014/main" id="{6F32C15D-D7FB-4980-858B-B591940718A2}"/>
                </a:ext>
              </a:extLst>
            </p:cNvPr>
            <p:cNvSpPr>
              <a:spLocks/>
            </p:cNvSpPr>
            <p:nvPr/>
          </p:nvSpPr>
          <p:spPr>
            <a:xfrm rot="4560000">
              <a:off x="9193698" y="3864379"/>
              <a:ext cx="194070" cy="984869"/>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0" name="Freeform: Shape 159">
              <a:extLst>
                <a:ext uri="{FF2B5EF4-FFF2-40B4-BE49-F238E27FC236}">
                  <a16:creationId xmlns:a16="http://schemas.microsoft.com/office/drawing/2014/main" id="{072579AF-98A8-4ADE-AFF5-969F9D5730D8}"/>
                </a:ext>
              </a:extLst>
            </p:cNvPr>
            <p:cNvSpPr>
              <a:spLocks/>
            </p:cNvSpPr>
            <p:nvPr/>
          </p:nvSpPr>
          <p:spPr>
            <a:xfrm rot="21480000" flipH="1">
              <a:off x="5636583" y="963566"/>
              <a:ext cx="194070" cy="962282"/>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1" name="Freeform: Shape 160">
              <a:extLst>
                <a:ext uri="{FF2B5EF4-FFF2-40B4-BE49-F238E27FC236}">
                  <a16:creationId xmlns:a16="http://schemas.microsoft.com/office/drawing/2014/main" id="{C80A177D-5F46-4733-95B3-E11990C714AD}"/>
                </a:ext>
              </a:extLst>
            </p:cNvPr>
            <p:cNvSpPr>
              <a:spLocks/>
            </p:cNvSpPr>
            <p:nvPr/>
          </p:nvSpPr>
          <p:spPr>
            <a:xfrm rot="21180000" flipH="1">
              <a:off x="5387626" y="979629"/>
              <a:ext cx="194071" cy="961666"/>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2" name="Freeform: Shape 161">
              <a:extLst>
                <a:ext uri="{FF2B5EF4-FFF2-40B4-BE49-F238E27FC236}">
                  <a16:creationId xmlns:a16="http://schemas.microsoft.com/office/drawing/2014/main" id="{9F73AAEC-F34E-4371-BA49-059129DFEE63}"/>
                </a:ext>
              </a:extLst>
            </p:cNvPr>
            <p:cNvSpPr>
              <a:spLocks/>
            </p:cNvSpPr>
            <p:nvPr/>
          </p:nvSpPr>
          <p:spPr>
            <a:xfrm rot="20940000" flipH="1">
              <a:off x="5123916" y="1016996"/>
              <a:ext cx="194070" cy="960150"/>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3" name="Freeform: Shape 162">
              <a:extLst>
                <a:ext uri="{FF2B5EF4-FFF2-40B4-BE49-F238E27FC236}">
                  <a16:creationId xmlns:a16="http://schemas.microsoft.com/office/drawing/2014/main" id="{736088EC-BD66-46FC-90B9-55B06433CF61}"/>
                </a:ext>
              </a:extLst>
            </p:cNvPr>
            <p:cNvSpPr>
              <a:spLocks/>
            </p:cNvSpPr>
            <p:nvPr/>
          </p:nvSpPr>
          <p:spPr>
            <a:xfrm rot="20700000" flipH="1">
              <a:off x="4871275" y="1059271"/>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4" name="Freeform: Shape 163">
              <a:extLst>
                <a:ext uri="{FF2B5EF4-FFF2-40B4-BE49-F238E27FC236}">
                  <a16:creationId xmlns:a16="http://schemas.microsoft.com/office/drawing/2014/main" id="{62A425C5-2692-477F-B7C2-61F6B7314A3D}"/>
                </a:ext>
              </a:extLst>
            </p:cNvPr>
            <p:cNvSpPr>
              <a:spLocks/>
            </p:cNvSpPr>
            <p:nvPr/>
          </p:nvSpPr>
          <p:spPr>
            <a:xfrm rot="20460000" flipH="1">
              <a:off x="4622680" y="1131723"/>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5" name="Freeform: Shape 164">
              <a:extLst>
                <a:ext uri="{FF2B5EF4-FFF2-40B4-BE49-F238E27FC236}">
                  <a16:creationId xmlns:a16="http://schemas.microsoft.com/office/drawing/2014/main" id="{84964E91-EE19-4200-94FB-F6E70FD16EA7}"/>
                </a:ext>
              </a:extLst>
            </p:cNvPr>
            <p:cNvSpPr>
              <a:spLocks/>
            </p:cNvSpPr>
            <p:nvPr/>
          </p:nvSpPr>
          <p:spPr>
            <a:xfrm rot="20220000" flipH="1">
              <a:off x="4386777" y="1220950"/>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6" name="Freeform: Shape 165">
              <a:extLst>
                <a:ext uri="{FF2B5EF4-FFF2-40B4-BE49-F238E27FC236}">
                  <a16:creationId xmlns:a16="http://schemas.microsoft.com/office/drawing/2014/main" id="{AA4E365B-2770-402C-8F4D-B557D57B276C}"/>
                </a:ext>
              </a:extLst>
            </p:cNvPr>
            <p:cNvSpPr>
              <a:spLocks/>
            </p:cNvSpPr>
            <p:nvPr/>
          </p:nvSpPr>
          <p:spPr>
            <a:xfrm rot="19980000" flipH="1">
              <a:off x="4148060" y="1333036"/>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7" name="Freeform: Shape 166">
              <a:extLst>
                <a:ext uri="{FF2B5EF4-FFF2-40B4-BE49-F238E27FC236}">
                  <a16:creationId xmlns:a16="http://schemas.microsoft.com/office/drawing/2014/main" id="{B9B842C5-A548-4BF7-A200-022140742B8C}"/>
                </a:ext>
              </a:extLst>
            </p:cNvPr>
            <p:cNvSpPr>
              <a:spLocks/>
            </p:cNvSpPr>
            <p:nvPr/>
          </p:nvSpPr>
          <p:spPr>
            <a:xfrm rot="19740000" flipH="1">
              <a:off x="3908888" y="1466410"/>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8" name="Freeform: Shape 167">
              <a:extLst>
                <a:ext uri="{FF2B5EF4-FFF2-40B4-BE49-F238E27FC236}">
                  <a16:creationId xmlns:a16="http://schemas.microsoft.com/office/drawing/2014/main" id="{32136464-CA16-49B2-9A47-C4DFD73D2E1B}"/>
                </a:ext>
              </a:extLst>
            </p:cNvPr>
            <p:cNvSpPr>
              <a:spLocks/>
            </p:cNvSpPr>
            <p:nvPr/>
          </p:nvSpPr>
          <p:spPr>
            <a:xfrm rot="19500000" flipH="1">
              <a:off x="3680543" y="1634553"/>
              <a:ext cx="194070" cy="952982"/>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9" name="Freeform: Shape 168">
              <a:extLst>
                <a:ext uri="{FF2B5EF4-FFF2-40B4-BE49-F238E27FC236}">
                  <a16:creationId xmlns:a16="http://schemas.microsoft.com/office/drawing/2014/main" id="{91C6F2BE-E202-4498-BFFC-0C2343D429FC}"/>
                </a:ext>
              </a:extLst>
            </p:cNvPr>
            <p:cNvSpPr>
              <a:spLocks/>
            </p:cNvSpPr>
            <p:nvPr/>
          </p:nvSpPr>
          <p:spPr>
            <a:xfrm rot="19260000" flipH="1">
              <a:off x="3471874" y="1799410"/>
              <a:ext cx="194070" cy="95364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0" name="Freeform: Shape 169">
              <a:extLst>
                <a:ext uri="{FF2B5EF4-FFF2-40B4-BE49-F238E27FC236}">
                  <a16:creationId xmlns:a16="http://schemas.microsoft.com/office/drawing/2014/main" id="{F66F7205-6A9F-4719-AE35-48C9A71693ED}"/>
                </a:ext>
              </a:extLst>
            </p:cNvPr>
            <p:cNvSpPr>
              <a:spLocks/>
            </p:cNvSpPr>
            <p:nvPr/>
          </p:nvSpPr>
          <p:spPr>
            <a:xfrm rot="19020000" flipH="1">
              <a:off x="3281713" y="1975199"/>
              <a:ext cx="194070" cy="953280"/>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1" name="Freeform: Shape 170">
              <a:extLst>
                <a:ext uri="{FF2B5EF4-FFF2-40B4-BE49-F238E27FC236}">
                  <a16:creationId xmlns:a16="http://schemas.microsoft.com/office/drawing/2014/main" id="{4F31BF42-16A0-4558-BD1D-7130928E61C9}"/>
                </a:ext>
              </a:extLst>
            </p:cNvPr>
            <p:cNvSpPr>
              <a:spLocks/>
            </p:cNvSpPr>
            <p:nvPr/>
          </p:nvSpPr>
          <p:spPr>
            <a:xfrm rot="18780000" flipH="1">
              <a:off x="3108023" y="2161968"/>
              <a:ext cx="194070" cy="951829"/>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2" name="Freeform: Shape 171">
              <a:extLst>
                <a:ext uri="{FF2B5EF4-FFF2-40B4-BE49-F238E27FC236}">
                  <a16:creationId xmlns:a16="http://schemas.microsoft.com/office/drawing/2014/main" id="{DB3E182D-F43F-4E59-AE2C-34641E04CCD3}"/>
                </a:ext>
              </a:extLst>
            </p:cNvPr>
            <p:cNvSpPr>
              <a:spLocks/>
            </p:cNvSpPr>
            <p:nvPr/>
          </p:nvSpPr>
          <p:spPr>
            <a:xfrm rot="18540000" flipH="1">
              <a:off x="2944009" y="2364003"/>
              <a:ext cx="194070" cy="952231"/>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3" name="Freeform: Shape 172">
              <a:extLst>
                <a:ext uri="{FF2B5EF4-FFF2-40B4-BE49-F238E27FC236}">
                  <a16:creationId xmlns:a16="http://schemas.microsoft.com/office/drawing/2014/main" id="{8A5EEBC6-2E2A-40D0-AE5E-B437035A5A11}"/>
                </a:ext>
              </a:extLst>
            </p:cNvPr>
            <p:cNvSpPr>
              <a:spLocks/>
            </p:cNvSpPr>
            <p:nvPr/>
          </p:nvSpPr>
          <p:spPr>
            <a:xfrm rot="18300000" flipH="1">
              <a:off x="2790810" y="2583758"/>
              <a:ext cx="194070" cy="953794"/>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4" name="Freeform: Shape 173">
              <a:extLst>
                <a:ext uri="{FF2B5EF4-FFF2-40B4-BE49-F238E27FC236}">
                  <a16:creationId xmlns:a16="http://schemas.microsoft.com/office/drawing/2014/main" id="{1D292981-5C6F-4AB7-B318-07D165EFE166}"/>
                </a:ext>
              </a:extLst>
            </p:cNvPr>
            <p:cNvSpPr>
              <a:spLocks/>
            </p:cNvSpPr>
            <p:nvPr/>
          </p:nvSpPr>
          <p:spPr>
            <a:xfrm rot="18060000" flipH="1">
              <a:off x="2652272" y="2819128"/>
              <a:ext cx="194070" cy="956153"/>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5" name="Freeform: Shape 174">
              <a:extLst>
                <a:ext uri="{FF2B5EF4-FFF2-40B4-BE49-F238E27FC236}">
                  <a16:creationId xmlns:a16="http://schemas.microsoft.com/office/drawing/2014/main" id="{64AB20B9-2020-4F51-B1CD-02C3BC11523E}"/>
                </a:ext>
              </a:extLst>
            </p:cNvPr>
            <p:cNvSpPr>
              <a:spLocks/>
            </p:cNvSpPr>
            <p:nvPr/>
          </p:nvSpPr>
          <p:spPr>
            <a:xfrm rot="17820000" flipH="1">
              <a:off x="2536321" y="3055388"/>
              <a:ext cx="194071" cy="958325"/>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6" name="Freeform: Shape 175">
              <a:extLst>
                <a:ext uri="{FF2B5EF4-FFF2-40B4-BE49-F238E27FC236}">
                  <a16:creationId xmlns:a16="http://schemas.microsoft.com/office/drawing/2014/main" id="{6235023E-8364-4CC1-9753-737AE34E7572}"/>
                </a:ext>
              </a:extLst>
            </p:cNvPr>
            <p:cNvSpPr>
              <a:spLocks/>
            </p:cNvSpPr>
            <p:nvPr/>
          </p:nvSpPr>
          <p:spPr>
            <a:xfrm rot="17580000" flipH="1">
              <a:off x="2436468" y="3305370"/>
              <a:ext cx="194071" cy="961341"/>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7" name="Freeform: Shape 176">
              <a:extLst>
                <a:ext uri="{FF2B5EF4-FFF2-40B4-BE49-F238E27FC236}">
                  <a16:creationId xmlns:a16="http://schemas.microsoft.com/office/drawing/2014/main" id="{5243EA1D-0475-4148-84D5-A5E3B6C4D13A}"/>
                </a:ext>
              </a:extLst>
            </p:cNvPr>
            <p:cNvSpPr>
              <a:spLocks/>
            </p:cNvSpPr>
            <p:nvPr/>
          </p:nvSpPr>
          <p:spPr>
            <a:xfrm rot="17340000" flipH="1">
              <a:off x="2359092" y="3558489"/>
              <a:ext cx="194070" cy="960951"/>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8" name="Freeform: Shape 177">
              <a:extLst>
                <a:ext uri="{FF2B5EF4-FFF2-40B4-BE49-F238E27FC236}">
                  <a16:creationId xmlns:a16="http://schemas.microsoft.com/office/drawing/2014/main" id="{09F0CEBA-00A5-4FFB-A06D-040C6F4E6590}"/>
                </a:ext>
              </a:extLst>
            </p:cNvPr>
            <p:cNvSpPr>
              <a:spLocks/>
            </p:cNvSpPr>
            <p:nvPr/>
          </p:nvSpPr>
          <p:spPr>
            <a:xfrm rot="17100000" flipH="1">
              <a:off x="2303385" y="3810626"/>
              <a:ext cx="194070" cy="962185"/>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220" name="Freeform: Shape 219">
            <a:extLst>
              <a:ext uri="{FF2B5EF4-FFF2-40B4-BE49-F238E27FC236}">
                <a16:creationId xmlns:a16="http://schemas.microsoft.com/office/drawing/2014/main" id="{70233FB1-DC70-481F-92F2-75FAFC4A78B0}"/>
              </a:ext>
            </a:extLst>
          </p:cNvPr>
          <p:cNvSpPr>
            <a:spLocks noChangeAspect="1"/>
          </p:cNvSpPr>
          <p:nvPr/>
        </p:nvSpPr>
        <p:spPr>
          <a:xfrm>
            <a:off x="5867706" y="3550790"/>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234" name="Group 233">
            <a:extLst>
              <a:ext uri="{FF2B5EF4-FFF2-40B4-BE49-F238E27FC236}">
                <a16:creationId xmlns:a16="http://schemas.microsoft.com/office/drawing/2014/main" id="{95742B9B-3099-4554-B59F-F4D6AC47EAFF}"/>
              </a:ext>
            </a:extLst>
          </p:cNvPr>
          <p:cNvGrpSpPr/>
          <p:nvPr/>
        </p:nvGrpSpPr>
        <p:grpSpPr>
          <a:xfrm>
            <a:off x="4038319" y="2580171"/>
            <a:ext cx="4334006" cy="1898947"/>
            <a:chOff x="351998" y="1473107"/>
            <a:chExt cx="4334006" cy="1898947"/>
          </a:xfrm>
        </p:grpSpPr>
        <p:sp>
          <p:nvSpPr>
            <p:cNvPr id="235" name="TextBox 234">
              <a:extLst>
                <a:ext uri="{FF2B5EF4-FFF2-40B4-BE49-F238E27FC236}">
                  <a16:creationId xmlns:a16="http://schemas.microsoft.com/office/drawing/2014/main" id="{270687A4-7EB1-4CA8-B33D-410B33C9C2F6}"/>
                </a:ext>
              </a:extLst>
            </p:cNvPr>
            <p:cNvSpPr txBox="1"/>
            <p:nvPr/>
          </p:nvSpPr>
          <p:spPr>
            <a:xfrm>
              <a:off x="2191466" y="147310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50%</a:t>
              </a:r>
            </a:p>
          </p:txBody>
        </p:sp>
        <p:sp>
          <p:nvSpPr>
            <p:cNvPr id="236" name="TextBox 235">
              <a:extLst>
                <a:ext uri="{FF2B5EF4-FFF2-40B4-BE49-F238E27FC236}">
                  <a16:creationId xmlns:a16="http://schemas.microsoft.com/office/drawing/2014/main" id="{017519F4-D175-4022-A336-B6D7086BFF25}"/>
                </a:ext>
              </a:extLst>
            </p:cNvPr>
            <p:cNvSpPr txBox="1"/>
            <p:nvPr/>
          </p:nvSpPr>
          <p:spPr>
            <a:xfrm>
              <a:off x="1503765" y="157504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40%</a:t>
              </a:r>
            </a:p>
          </p:txBody>
        </p:sp>
        <p:sp>
          <p:nvSpPr>
            <p:cNvPr id="237" name="TextBox 236">
              <a:extLst>
                <a:ext uri="{FF2B5EF4-FFF2-40B4-BE49-F238E27FC236}">
                  <a16:creationId xmlns:a16="http://schemas.microsoft.com/office/drawing/2014/main" id="{D333B7EE-DA72-483D-BBA0-91AE4BC2E67D}"/>
                </a:ext>
              </a:extLst>
            </p:cNvPr>
            <p:cNvSpPr txBox="1"/>
            <p:nvPr/>
          </p:nvSpPr>
          <p:spPr>
            <a:xfrm>
              <a:off x="995602" y="1800046"/>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30%</a:t>
              </a:r>
            </a:p>
          </p:txBody>
        </p:sp>
        <p:sp>
          <p:nvSpPr>
            <p:cNvPr id="238" name="TextBox 237">
              <a:extLst>
                <a:ext uri="{FF2B5EF4-FFF2-40B4-BE49-F238E27FC236}">
                  <a16:creationId xmlns:a16="http://schemas.microsoft.com/office/drawing/2014/main" id="{C366695E-11B5-4BA9-BA0D-51572DAA19EF}"/>
                </a:ext>
              </a:extLst>
            </p:cNvPr>
            <p:cNvSpPr txBox="1"/>
            <p:nvPr/>
          </p:nvSpPr>
          <p:spPr>
            <a:xfrm>
              <a:off x="586936" y="2131549"/>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20%</a:t>
              </a:r>
            </a:p>
          </p:txBody>
        </p:sp>
        <p:sp>
          <p:nvSpPr>
            <p:cNvPr id="239" name="TextBox 238">
              <a:extLst>
                <a:ext uri="{FF2B5EF4-FFF2-40B4-BE49-F238E27FC236}">
                  <a16:creationId xmlns:a16="http://schemas.microsoft.com/office/drawing/2014/main" id="{28EC2985-EF8B-40B8-A471-25636B14D198}"/>
                </a:ext>
              </a:extLst>
            </p:cNvPr>
            <p:cNvSpPr txBox="1"/>
            <p:nvPr/>
          </p:nvSpPr>
          <p:spPr>
            <a:xfrm>
              <a:off x="351998" y="2591108"/>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10%</a:t>
              </a:r>
            </a:p>
          </p:txBody>
        </p:sp>
        <p:sp>
          <p:nvSpPr>
            <p:cNvPr id="240" name="TextBox 239">
              <a:extLst>
                <a:ext uri="{FF2B5EF4-FFF2-40B4-BE49-F238E27FC236}">
                  <a16:creationId xmlns:a16="http://schemas.microsoft.com/office/drawing/2014/main" id="{279531B1-8436-4579-BEB0-FDB24FFCB70C}"/>
                </a:ext>
              </a:extLst>
            </p:cNvPr>
            <p:cNvSpPr txBox="1"/>
            <p:nvPr/>
          </p:nvSpPr>
          <p:spPr>
            <a:xfrm>
              <a:off x="2812078" y="1563521"/>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60%</a:t>
              </a:r>
            </a:p>
          </p:txBody>
        </p:sp>
        <p:sp>
          <p:nvSpPr>
            <p:cNvPr id="241" name="TextBox 240">
              <a:extLst>
                <a:ext uri="{FF2B5EF4-FFF2-40B4-BE49-F238E27FC236}">
                  <a16:creationId xmlns:a16="http://schemas.microsoft.com/office/drawing/2014/main" id="{0DCFFD74-D2AC-475C-A69F-6E2E079AA417}"/>
                </a:ext>
              </a:extLst>
            </p:cNvPr>
            <p:cNvSpPr txBox="1"/>
            <p:nvPr/>
          </p:nvSpPr>
          <p:spPr>
            <a:xfrm>
              <a:off x="3349180" y="180137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70%</a:t>
              </a:r>
            </a:p>
          </p:txBody>
        </p:sp>
        <p:sp>
          <p:nvSpPr>
            <p:cNvPr id="242" name="TextBox 241">
              <a:extLst>
                <a:ext uri="{FF2B5EF4-FFF2-40B4-BE49-F238E27FC236}">
                  <a16:creationId xmlns:a16="http://schemas.microsoft.com/office/drawing/2014/main" id="{1C31F112-63F1-49CC-BA76-D5DA6AB1751D}"/>
                </a:ext>
              </a:extLst>
            </p:cNvPr>
            <p:cNvSpPr txBox="1"/>
            <p:nvPr/>
          </p:nvSpPr>
          <p:spPr>
            <a:xfrm>
              <a:off x="3741786" y="2136505"/>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80%</a:t>
              </a:r>
            </a:p>
          </p:txBody>
        </p:sp>
        <p:sp>
          <p:nvSpPr>
            <p:cNvPr id="243" name="TextBox 242">
              <a:extLst>
                <a:ext uri="{FF2B5EF4-FFF2-40B4-BE49-F238E27FC236}">
                  <a16:creationId xmlns:a16="http://schemas.microsoft.com/office/drawing/2014/main" id="{3EF0294A-A0FD-4AD1-9467-C640177EE1F0}"/>
                </a:ext>
              </a:extLst>
            </p:cNvPr>
            <p:cNvSpPr txBox="1"/>
            <p:nvPr/>
          </p:nvSpPr>
          <p:spPr>
            <a:xfrm>
              <a:off x="4008799" y="2549933"/>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90%</a:t>
              </a:r>
            </a:p>
          </p:txBody>
        </p:sp>
        <p:sp>
          <p:nvSpPr>
            <p:cNvPr id="244" name="TextBox 243">
              <a:extLst>
                <a:ext uri="{FF2B5EF4-FFF2-40B4-BE49-F238E27FC236}">
                  <a16:creationId xmlns:a16="http://schemas.microsoft.com/office/drawing/2014/main" id="{B73DC914-19A1-441E-ABFB-318A5A3A6101}"/>
                </a:ext>
              </a:extLst>
            </p:cNvPr>
            <p:cNvSpPr txBox="1"/>
            <p:nvPr/>
          </p:nvSpPr>
          <p:spPr>
            <a:xfrm>
              <a:off x="4152048" y="3095055"/>
              <a:ext cx="533956"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100%</a:t>
              </a:r>
            </a:p>
          </p:txBody>
        </p:sp>
      </p:grpSp>
      <p:sp>
        <p:nvSpPr>
          <p:cNvPr id="181" name="Freeform: Shape 180">
            <a:extLst>
              <a:ext uri="{FF2B5EF4-FFF2-40B4-BE49-F238E27FC236}">
                <a16:creationId xmlns:a16="http://schemas.microsoft.com/office/drawing/2014/main" id="{F0D75D09-C089-4D84-B96A-A82DFF739B47}"/>
              </a:ext>
            </a:extLst>
          </p:cNvPr>
          <p:cNvSpPr>
            <a:spLocks noChangeAspect="1"/>
          </p:cNvSpPr>
          <p:nvPr/>
        </p:nvSpPr>
        <p:spPr>
          <a:xfrm>
            <a:off x="8055774" y="1329977"/>
            <a:ext cx="3657600" cy="1775865"/>
          </a:xfrm>
          <a:custGeom>
            <a:avLst/>
            <a:gdLst>
              <a:gd name="connsiteX0" fmla="*/ 4157399 w 8314798"/>
              <a:gd name="connsiteY0" fmla="*/ 0 h 4037081"/>
              <a:gd name="connsiteX1" fmla="*/ 8312505 w 8314798"/>
              <a:gd name="connsiteY1" fmla="*/ 3946420 h 4037081"/>
              <a:gd name="connsiteX2" fmla="*/ 8314798 w 8314798"/>
              <a:gd name="connsiteY2" fmla="*/ 4037081 h 4037081"/>
              <a:gd name="connsiteX3" fmla="*/ 6978213 w 8314798"/>
              <a:gd name="connsiteY3" fmla="*/ 4037081 h 4037081"/>
              <a:gd name="connsiteX4" fmla="*/ 6971030 w 8314798"/>
              <a:gd name="connsiteY4" fmla="*/ 3894833 h 4037081"/>
              <a:gd name="connsiteX5" fmla="*/ 4151025 w 8314798"/>
              <a:gd name="connsiteY5" fmla="*/ 1350018 h 4037081"/>
              <a:gd name="connsiteX6" fmla="*/ 1331020 w 8314798"/>
              <a:gd name="connsiteY6" fmla="*/ 3894833 h 4037081"/>
              <a:gd name="connsiteX7" fmla="*/ 1323837 w 8314798"/>
              <a:gd name="connsiteY7" fmla="*/ 4037081 h 4037081"/>
              <a:gd name="connsiteX8" fmla="*/ 0 w 8314798"/>
              <a:gd name="connsiteY8" fmla="*/ 4037081 h 4037081"/>
              <a:gd name="connsiteX9" fmla="*/ 2293 w 8314798"/>
              <a:gd name="connsiteY9" fmla="*/ 3946420 h 4037081"/>
              <a:gd name="connsiteX10" fmla="*/ 4157399 w 8314798"/>
              <a:gd name="connsiteY10" fmla="*/ 0 h 4037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14798" h="4037081">
                <a:moveTo>
                  <a:pt x="4157399" y="0"/>
                </a:moveTo>
                <a:cubicBezTo>
                  <a:pt x="6383385" y="0"/>
                  <a:pt x="8201074" y="1748127"/>
                  <a:pt x="8312505" y="3946420"/>
                </a:cubicBezTo>
                <a:lnTo>
                  <a:pt x="8314798" y="4037081"/>
                </a:lnTo>
                <a:lnTo>
                  <a:pt x="6978213" y="4037081"/>
                </a:lnTo>
                <a:lnTo>
                  <a:pt x="6971030" y="3894833"/>
                </a:lnTo>
                <a:cubicBezTo>
                  <a:pt x="6825868" y="2465449"/>
                  <a:pt x="5618708" y="1350018"/>
                  <a:pt x="4151025" y="1350018"/>
                </a:cubicBezTo>
                <a:cubicBezTo>
                  <a:pt x="2683343" y="1350018"/>
                  <a:pt x="1476182" y="2465449"/>
                  <a:pt x="1331020" y="3894833"/>
                </a:cubicBezTo>
                <a:lnTo>
                  <a:pt x="1323837" y="4037081"/>
                </a:lnTo>
                <a:lnTo>
                  <a:pt x="0" y="4037081"/>
                </a:lnTo>
                <a:lnTo>
                  <a:pt x="2293" y="3946420"/>
                </a:lnTo>
                <a:cubicBezTo>
                  <a:pt x="113725" y="1748127"/>
                  <a:pt x="1931413" y="0"/>
                  <a:pt x="4157399" y="0"/>
                </a:cubicBezTo>
                <a:close/>
              </a:path>
            </a:pathLst>
          </a:custGeom>
          <a:solidFill>
            <a:schemeClr val="bg1">
              <a:alpha val="25000"/>
            </a:schemeClr>
          </a:solidFill>
          <a:ln w="12700">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180" name="Group 179">
            <a:extLst>
              <a:ext uri="{FF2B5EF4-FFF2-40B4-BE49-F238E27FC236}">
                <a16:creationId xmlns:a16="http://schemas.microsoft.com/office/drawing/2014/main" id="{A093E4AA-EF94-4F6F-87BD-9EF4618894F1}"/>
              </a:ext>
            </a:extLst>
          </p:cNvPr>
          <p:cNvGrpSpPr/>
          <p:nvPr/>
        </p:nvGrpSpPr>
        <p:grpSpPr>
          <a:xfrm>
            <a:off x="8161285" y="1418643"/>
            <a:ext cx="3459228" cy="1535335"/>
            <a:chOff x="1919327" y="963566"/>
            <a:chExt cx="7863840" cy="3490283"/>
          </a:xfrm>
        </p:grpSpPr>
        <p:sp>
          <p:nvSpPr>
            <p:cNvPr id="182" name="Freeform: Shape 181">
              <a:extLst>
                <a:ext uri="{FF2B5EF4-FFF2-40B4-BE49-F238E27FC236}">
                  <a16:creationId xmlns:a16="http://schemas.microsoft.com/office/drawing/2014/main" id="{E6A59B0F-BDAE-4CF0-B57F-48F74A7AD6D4}"/>
                </a:ext>
              </a:extLst>
            </p:cNvPr>
            <p:cNvSpPr>
              <a:spLocks/>
            </p:cNvSpPr>
            <p:nvPr/>
          </p:nvSpPr>
          <p:spPr>
            <a:xfrm rot="180000">
              <a:off x="5899926" y="964628"/>
              <a:ext cx="194070" cy="971326"/>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83" name="Freeform: Shape 182">
              <a:extLst>
                <a:ext uri="{FF2B5EF4-FFF2-40B4-BE49-F238E27FC236}">
                  <a16:creationId xmlns:a16="http://schemas.microsoft.com/office/drawing/2014/main" id="{E15F8F99-CDC2-4323-9A91-F9A115E5F9FA}"/>
                </a:ext>
              </a:extLst>
            </p:cNvPr>
            <p:cNvSpPr>
              <a:spLocks/>
            </p:cNvSpPr>
            <p:nvPr/>
          </p:nvSpPr>
          <p:spPr>
            <a:xfrm rot="480000">
              <a:off x="6149080" y="983372"/>
              <a:ext cx="194070" cy="972417"/>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84" name="Freeform: Shape 183">
              <a:extLst>
                <a:ext uri="{FF2B5EF4-FFF2-40B4-BE49-F238E27FC236}">
                  <a16:creationId xmlns:a16="http://schemas.microsoft.com/office/drawing/2014/main" id="{AC71CAA9-EB81-408D-8091-02BF50066895}"/>
                </a:ext>
              </a:extLst>
            </p:cNvPr>
            <p:cNvSpPr>
              <a:spLocks/>
            </p:cNvSpPr>
            <p:nvPr/>
          </p:nvSpPr>
          <p:spPr>
            <a:xfrm rot="720000">
              <a:off x="6412563" y="1024625"/>
              <a:ext cx="194070" cy="971687"/>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85" name="Freeform: Shape 184">
              <a:extLst>
                <a:ext uri="{FF2B5EF4-FFF2-40B4-BE49-F238E27FC236}">
                  <a16:creationId xmlns:a16="http://schemas.microsoft.com/office/drawing/2014/main" id="{550A294D-7E31-4D8A-A8ED-C3D25694B0E1}"/>
                </a:ext>
              </a:extLst>
            </p:cNvPr>
            <p:cNvSpPr>
              <a:spLocks/>
            </p:cNvSpPr>
            <p:nvPr/>
          </p:nvSpPr>
          <p:spPr>
            <a:xfrm rot="960000">
              <a:off x="6663128" y="1082712"/>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86" name="Freeform: Shape 185">
              <a:extLst>
                <a:ext uri="{FF2B5EF4-FFF2-40B4-BE49-F238E27FC236}">
                  <a16:creationId xmlns:a16="http://schemas.microsoft.com/office/drawing/2014/main" id="{F29A61F0-3FD2-453C-920D-2558A91825A2}"/>
                </a:ext>
              </a:extLst>
            </p:cNvPr>
            <p:cNvSpPr>
              <a:spLocks/>
            </p:cNvSpPr>
            <p:nvPr/>
          </p:nvSpPr>
          <p:spPr>
            <a:xfrm rot="1200000">
              <a:off x="6910424" y="1159492"/>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87" name="Freeform: Shape 186">
              <a:extLst>
                <a:ext uri="{FF2B5EF4-FFF2-40B4-BE49-F238E27FC236}">
                  <a16:creationId xmlns:a16="http://schemas.microsoft.com/office/drawing/2014/main" id="{9F276010-B718-42CF-943F-E630A9587B0C}"/>
                </a:ext>
              </a:extLst>
            </p:cNvPr>
            <p:cNvSpPr>
              <a:spLocks/>
            </p:cNvSpPr>
            <p:nvPr/>
          </p:nvSpPr>
          <p:spPr>
            <a:xfrm rot="1440000">
              <a:off x="7144749" y="1252823"/>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88" name="Freeform: Shape 187">
              <a:extLst>
                <a:ext uri="{FF2B5EF4-FFF2-40B4-BE49-F238E27FC236}">
                  <a16:creationId xmlns:a16="http://schemas.microsoft.com/office/drawing/2014/main" id="{6DCE7309-2472-4EB6-916C-0B09851B8064}"/>
                </a:ext>
              </a:extLst>
            </p:cNvPr>
            <p:cNvSpPr>
              <a:spLocks/>
            </p:cNvSpPr>
            <p:nvPr/>
          </p:nvSpPr>
          <p:spPr>
            <a:xfrm rot="1680000">
              <a:off x="7381503" y="1369057"/>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89" name="Freeform: Shape 188">
              <a:extLst>
                <a:ext uri="{FF2B5EF4-FFF2-40B4-BE49-F238E27FC236}">
                  <a16:creationId xmlns:a16="http://schemas.microsoft.com/office/drawing/2014/main" id="{6D7C4A80-4DDE-4AC7-A7F1-35D8052FEC34}"/>
                </a:ext>
              </a:extLst>
            </p:cNvPr>
            <p:cNvSpPr>
              <a:spLocks/>
            </p:cNvSpPr>
            <p:nvPr/>
          </p:nvSpPr>
          <p:spPr>
            <a:xfrm rot="1920000">
              <a:off x="7618313" y="1506586"/>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0" name="Freeform: Shape 189">
              <a:extLst>
                <a:ext uri="{FF2B5EF4-FFF2-40B4-BE49-F238E27FC236}">
                  <a16:creationId xmlns:a16="http://schemas.microsoft.com/office/drawing/2014/main" id="{42103138-53DA-49F0-A260-F1B6C6492D36}"/>
                </a:ext>
              </a:extLst>
            </p:cNvPr>
            <p:cNvSpPr>
              <a:spLocks/>
            </p:cNvSpPr>
            <p:nvPr/>
          </p:nvSpPr>
          <p:spPr>
            <a:xfrm rot="2160000">
              <a:off x="7848475" y="1664309"/>
              <a:ext cx="194070" cy="968881"/>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1" name="Freeform: Shape 190">
              <a:extLst>
                <a:ext uri="{FF2B5EF4-FFF2-40B4-BE49-F238E27FC236}">
                  <a16:creationId xmlns:a16="http://schemas.microsoft.com/office/drawing/2014/main" id="{970BF0DE-1398-4500-A792-AD4BE3ED33A5}"/>
                </a:ext>
              </a:extLst>
            </p:cNvPr>
            <p:cNvSpPr>
              <a:spLocks/>
            </p:cNvSpPr>
            <p:nvPr/>
          </p:nvSpPr>
          <p:spPr>
            <a:xfrm rot="2400000">
              <a:off x="8055467" y="1830921"/>
              <a:ext cx="194070" cy="972037"/>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2" name="Freeform: Shape 191">
              <a:extLst>
                <a:ext uri="{FF2B5EF4-FFF2-40B4-BE49-F238E27FC236}">
                  <a16:creationId xmlns:a16="http://schemas.microsoft.com/office/drawing/2014/main" id="{428DAFA7-B946-4311-8FBF-A78BE4EF01E8}"/>
                </a:ext>
              </a:extLst>
            </p:cNvPr>
            <p:cNvSpPr>
              <a:spLocks/>
            </p:cNvSpPr>
            <p:nvPr/>
          </p:nvSpPr>
          <p:spPr>
            <a:xfrm rot="2640000">
              <a:off x="8243660" y="2008825"/>
              <a:ext cx="194070" cy="973541"/>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3" name="Freeform: Shape 192">
              <a:extLst>
                <a:ext uri="{FF2B5EF4-FFF2-40B4-BE49-F238E27FC236}">
                  <a16:creationId xmlns:a16="http://schemas.microsoft.com/office/drawing/2014/main" id="{ED98B86E-F336-48E7-900D-9EBA00F57E1E}"/>
                </a:ext>
              </a:extLst>
            </p:cNvPr>
            <p:cNvSpPr>
              <a:spLocks/>
            </p:cNvSpPr>
            <p:nvPr/>
          </p:nvSpPr>
          <p:spPr>
            <a:xfrm rot="2880000">
              <a:off x="8415152" y="2197795"/>
              <a:ext cx="194070" cy="973661"/>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4" name="Freeform: Shape 193">
              <a:extLst>
                <a:ext uri="{FF2B5EF4-FFF2-40B4-BE49-F238E27FC236}">
                  <a16:creationId xmlns:a16="http://schemas.microsoft.com/office/drawing/2014/main" id="{7CFBF18A-DA3D-437C-B69D-D9F41F6B1F0A}"/>
                </a:ext>
              </a:extLst>
            </p:cNvPr>
            <p:cNvSpPr>
              <a:spLocks/>
            </p:cNvSpPr>
            <p:nvPr/>
          </p:nvSpPr>
          <p:spPr>
            <a:xfrm rot="3120000">
              <a:off x="8575753" y="2403963"/>
              <a:ext cx="194070" cy="9731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5" name="Freeform: Shape 194">
              <a:extLst>
                <a:ext uri="{FF2B5EF4-FFF2-40B4-BE49-F238E27FC236}">
                  <a16:creationId xmlns:a16="http://schemas.microsoft.com/office/drawing/2014/main" id="{084243BD-AED1-46C0-B955-9CB2DFDDB600}"/>
                </a:ext>
              </a:extLst>
            </p:cNvPr>
            <p:cNvSpPr>
              <a:spLocks/>
            </p:cNvSpPr>
            <p:nvPr/>
          </p:nvSpPr>
          <p:spPr>
            <a:xfrm rot="3360000">
              <a:off x="8725196" y="2627538"/>
              <a:ext cx="194070" cy="97398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6" name="Freeform: Shape 195">
              <a:extLst>
                <a:ext uri="{FF2B5EF4-FFF2-40B4-BE49-F238E27FC236}">
                  <a16:creationId xmlns:a16="http://schemas.microsoft.com/office/drawing/2014/main" id="{ECFEDD65-D096-4015-B900-4A96F4CFC945}"/>
                </a:ext>
              </a:extLst>
            </p:cNvPr>
            <p:cNvSpPr>
              <a:spLocks/>
            </p:cNvSpPr>
            <p:nvPr/>
          </p:nvSpPr>
          <p:spPr>
            <a:xfrm rot="3600000">
              <a:off x="8859858" y="2866059"/>
              <a:ext cx="194070" cy="976114"/>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7" name="Freeform: Shape 196">
              <a:extLst>
                <a:ext uri="{FF2B5EF4-FFF2-40B4-BE49-F238E27FC236}">
                  <a16:creationId xmlns:a16="http://schemas.microsoft.com/office/drawing/2014/main" id="{9443406B-0D09-46D3-B90D-C356CB34F4B9}"/>
                </a:ext>
              </a:extLst>
            </p:cNvPr>
            <p:cNvSpPr>
              <a:spLocks/>
            </p:cNvSpPr>
            <p:nvPr/>
          </p:nvSpPr>
          <p:spPr>
            <a:xfrm rot="3840000">
              <a:off x="8971705" y="3105355"/>
              <a:ext cx="194071" cy="977684"/>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8" name="Freeform: Shape 197">
              <a:extLst>
                <a:ext uri="{FF2B5EF4-FFF2-40B4-BE49-F238E27FC236}">
                  <a16:creationId xmlns:a16="http://schemas.microsoft.com/office/drawing/2014/main" id="{20281CA9-6AF2-4265-9952-EEB28EB7C4E7}"/>
                </a:ext>
              </a:extLst>
            </p:cNvPr>
            <p:cNvSpPr>
              <a:spLocks/>
            </p:cNvSpPr>
            <p:nvPr/>
          </p:nvSpPr>
          <p:spPr>
            <a:xfrm rot="4080000">
              <a:off x="9067104" y="3358139"/>
              <a:ext cx="194071" cy="97999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9" name="Freeform: Shape 198">
              <a:extLst>
                <a:ext uri="{FF2B5EF4-FFF2-40B4-BE49-F238E27FC236}">
                  <a16:creationId xmlns:a16="http://schemas.microsoft.com/office/drawing/2014/main" id="{E559D734-70BD-47E5-A5D6-150629119781}"/>
                </a:ext>
              </a:extLst>
            </p:cNvPr>
            <p:cNvSpPr>
              <a:spLocks/>
            </p:cNvSpPr>
            <p:nvPr/>
          </p:nvSpPr>
          <p:spPr>
            <a:xfrm rot="4320000">
              <a:off x="9141451" y="3611566"/>
              <a:ext cx="194070" cy="982078"/>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0" name="Freeform: Shape 199">
              <a:extLst>
                <a:ext uri="{FF2B5EF4-FFF2-40B4-BE49-F238E27FC236}">
                  <a16:creationId xmlns:a16="http://schemas.microsoft.com/office/drawing/2014/main" id="{CBCCF936-970F-47E6-963C-29D7CA7FED9B}"/>
                </a:ext>
              </a:extLst>
            </p:cNvPr>
            <p:cNvSpPr>
              <a:spLocks/>
            </p:cNvSpPr>
            <p:nvPr/>
          </p:nvSpPr>
          <p:spPr>
            <a:xfrm rot="4560000">
              <a:off x="9193698" y="3864379"/>
              <a:ext cx="194070" cy="984869"/>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1" name="Freeform: Shape 200">
              <a:extLst>
                <a:ext uri="{FF2B5EF4-FFF2-40B4-BE49-F238E27FC236}">
                  <a16:creationId xmlns:a16="http://schemas.microsoft.com/office/drawing/2014/main" id="{5E63F712-6BB7-484C-A249-05EA9D002BEB}"/>
                </a:ext>
              </a:extLst>
            </p:cNvPr>
            <p:cNvSpPr>
              <a:spLocks/>
            </p:cNvSpPr>
            <p:nvPr/>
          </p:nvSpPr>
          <p:spPr>
            <a:xfrm rot="21480000" flipH="1">
              <a:off x="5636583" y="963566"/>
              <a:ext cx="194070" cy="962282"/>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2" name="Freeform: Shape 201">
              <a:extLst>
                <a:ext uri="{FF2B5EF4-FFF2-40B4-BE49-F238E27FC236}">
                  <a16:creationId xmlns:a16="http://schemas.microsoft.com/office/drawing/2014/main" id="{06D77145-55D1-44C8-A6A2-21000CEC7A6A}"/>
                </a:ext>
              </a:extLst>
            </p:cNvPr>
            <p:cNvSpPr>
              <a:spLocks/>
            </p:cNvSpPr>
            <p:nvPr/>
          </p:nvSpPr>
          <p:spPr>
            <a:xfrm rot="21180000" flipH="1">
              <a:off x="5387626" y="979629"/>
              <a:ext cx="194071" cy="961666"/>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3" name="Freeform: Shape 202">
              <a:extLst>
                <a:ext uri="{FF2B5EF4-FFF2-40B4-BE49-F238E27FC236}">
                  <a16:creationId xmlns:a16="http://schemas.microsoft.com/office/drawing/2014/main" id="{67F23B39-922F-45E6-A026-79233947A303}"/>
                </a:ext>
              </a:extLst>
            </p:cNvPr>
            <p:cNvSpPr>
              <a:spLocks/>
            </p:cNvSpPr>
            <p:nvPr/>
          </p:nvSpPr>
          <p:spPr>
            <a:xfrm rot="20940000" flipH="1">
              <a:off x="5123916" y="1016996"/>
              <a:ext cx="194070" cy="960150"/>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4" name="Freeform: Shape 203">
              <a:extLst>
                <a:ext uri="{FF2B5EF4-FFF2-40B4-BE49-F238E27FC236}">
                  <a16:creationId xmlns:a16="http://schemas.microsoft.com/office/drawing/2014/main" id="{B9EAD5C7-6C98-46AB-983D-6D39CBB39390}"/>
                </a:ext>
              </a:extLst>
            </p:cNvPr>
            <p:cNvSpPr>
              <a:spLocks/>
            </p:cNvSpPr>
            <p:nvPr/>
          </p:nvSpPr>
          <p:spPr>
            <a:xfrm rot="20700000" flipH="1">
              <a:off x="4871275" y="1059271"/>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5" name="Freeform: Shape 204">
              <a:extLst>
                <a:ext uri="{FF2B5EF4-FFF2-40B4-BE49-F238E27FC236}">
                  <a16:creationId xmlns:a16="http://schemas.microsoft.com/office/drawing/2014/main" id="{1DFA0DD9-4041-4F0E-99EA-BB85787B8FF6}"/>
                </a:ext>
              </a:extLst>
            </p:cNvPr>
            <p:cNvSpPr>
              <a:spLocks/>
            </p:cNvSpPr>
            <p:nvPr/>
          </p:nvSpPr>
          <p:spPr>
            <a:xfrm rot="20460000" flipH="1">
              <a:off x="4622680" y="1131723"/>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6" name="Freeform: Shape 205">
              <a:extLst>
                <a:ext uri="{FF2B5EF4-FFF2-40B4-BE49-F238E27FC236}">
                  <a16:creationId xmlns:a16="http://schemas.microsoft.com/office/drawing/2014/main" id="{B046A018-0B66-4DB0-A102-53D8A56895CF}"/>
                </a:ext>
              </a:extLst>
            </p:cNvPr>
            <p:cNvSpPr>
              <a:spLocks/>
            </p:cNvSpPr>
            <p:nvPr/>
          </p:nvSpPr>
          <p:spPr>
            <a:xfrm rot="20220000" flipH="1">
              <a:off x="4386778" y="1220949"/>
              <a:ext cx="194071"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7" name="Freeform: Shape 206">
              <a:extLst>
                <a:ext uri="{FF2B5EF4-FFF2-40B4-BE49-F238E27FC236}">
                  <a16:creationId xmlns:a16="http://schemas.microsoft.com/office/drawing/2014/main" id="{23583612-CF55-4714-AAAD-C00D83FD2CC3}"/>
                </a:ext>
              </a:extLst>
            </p:cNvPr>
            <p:cNvSpPr>
              <a:spLocks/>
            </p:cNvSpPr>
            <p:nvPr/>
          </p:nvSpPr>
          <p:spPr>
            <a:xfrm rot="19980000" flipH="1">
              <a:off x="4148060" y="1333036"/>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8" name="Freeform: Shape 207">
              <a:extLst>
                <a:ext uri="{FF2B5EF4-FFF2-40B4-BE49-F238E27FC236}">
                  <a16:creationId xmlns:a16="http://schemas.microsoft.com/office/drawing/2014/main" id="{F86222AA-F4AB-4FA8-881B-E03FECF73516}"/>
                </a:ext>
              </a:extLst>
            </p:cNvPr>
            <p:cNvSpPr>
              <a:spLocks/>
            </p:cNvSpPr>
            <p:nvPr/>
          </p:nvSpPr>
          <p:spPr>
            <a:xfrm rot="19740000" flipH="1">
              <a:off x="3908888" y="1466410"/>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9" name="Freeform: Shape 208">
              <a:extLst>
                <a:ext uri="{FF2B5EF4-FFF2-40B4-BE49-F238E27FC236}">
                  <a16:creationId xmlns:a16="http://schemas.microsoft.com/office/drawing/2014/main" id="{7D91011B-D371-45F6-A6C9-E87A03961174}"/>
                </a:ext>
              </a:extLst>
            </p:cNvPr>
            <p:cNvSpPr>
              <a:spLocks/>
            </p:cNvSpPr>
            <p:nvPr/>
          </p:nvSpPr>
          <p:spPr>
            <a:xfrm rot="19500000" flipH="1">
              <a:off x="3680543" y="1634553"/>
              <a:ext cx="194070" cy="952982"/>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0" name="Freeform: Shape 209">
              <a:extLst>
                <a:ext uri="{FF2B5EF4-FFF2-40B4-BE49-F238E27FC236}">
                  <a16:creationId xmlns:a16="http://schemas.microsoft.com/office/drawing/2014/main" id="{514E10AF-5BAA-43E1-B995-FF0661B3AE67}"/>
                </a:ext>
              </a:extLst>
            </p:cNvPr>
            <p:cNvSpPr>
              <a:spLocks/>
            </p:cNvSpPr>
            <p:nvPr/>
          </p:nvSpPr>
          <p:spPr>
            <a:xfrm rot="19260000" flipH="1">
              <a:off x="3471874" y="1799410"/>
              <a:ext cx="194070" cy="95364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1" name="Freeform: Shape 210">
              <a:extLst>
                <a:ext uri="{FF2B5EF4-FFF2-40B4-BE49-F238E27FC236}">
                  <a16:creationId xmlns:a16="http://schemas.microsoft.com/office/drawing/2014/main" id="{0EA80DA7-0D1D-4094-81DA-DD1F0A983E19}"/>
                </a:ext>
              </a:extLst>
            </p:cNvPr>
            <p:cNvSpPr>
              <a:spLocks/>
            </p:cNvSpPr>
            <p:nvPr/>
          </p:nvSpPr>
          <p:spPr>
            <a:xfrm rot="19020000" flipH="1">
              <a:off x="3281713" y="1975199"/>
              <a:ext cx="194070" cy="953280"/>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2" name="Freeform: Shape 211">
              <a:extLst>
                <a:ext uri="{FF2B5EF4-FFF2-40B4-BE49-F238E27FC236}">
                  <a16:creationId xmlns:a16="http://schemas.microsoft.com/office/drawing/2014/main" id="{6027CB22-C672-4980-8835-F5A781CE7727}"/>
                </a:ext>
              </a:extLst>
            </p:cNvPr>
            <p:cNvSpPr>
              <a:spLocks/>
            </p:cNvSpPr>
            <p:nvPr/>
          </p:nvSpPr>
          <p:spPr>
            <a:xfrm rot="18780000" flipH="1">
              <a:off x="3108023" y="2161968"/>
              <a:ext cx="194070" cy="951829"/>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3" name="Freeform: Shape 212">
              <a:extLst>
                <a:ext uri="{FF2B5EF4-FFF2-40B4-BE49-F238E27FC236}">
                  <a16:creationId xmlns:a16="http://schemas.microsoft.com/office/drawing/2014/main" id="{D942799F-C9C7-4866-A7EF-E733850413FF}"/>
                </a:ext>
              </a:extLst>
            </p:cNvPr>
            <p:cNvSpPr>
              <a:spLocks/>
            </p:cNvSpPr>
            <p:nvPr/>
          </p:nvSpPr>
          <p:spPr>
            <a:xfrm rot="18540000" flipH="1">
              <a:off x="2944009" y="2364003"/>
              <a:ext cx="194070" cy="952231"/>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4" name="Freeform: Shape 213">
              <a:extLst>
                <a:ext uri="{FF2B5EF4-FFF2-40B4-BE49-F238E27FC236}">
                  <a16:creationId xmlns:a16="http://schemas.microsoft.com/office/drawing/2014/main" id="{0F5A534C-300F-434F-AAF9-F2961B86EA77}"/>
                </a:ext>
              </a:extLst>
            </p:cNvPr>
            <p:cNvSpPr>
              <a:spLocks/>
            </p:cNvSpPr>
            <p:nvPr/>
          </p:nvSpPr>
          <p:spPr>
            <a:xfrm rot="18300000" flipH="1">
              <a:off x="2790810" y="2583758"/>
              <a:ext cx="194070" cy="953794"/>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5" name="Freeform: Shape 214">
              <a:extLst>
                <a:ext uri="{FF2B5EF4-FFF2-40B4-BE49-F238E27FC236}">
                  <a16:creationId xmlns:a16="http://schemas.microsoft.com/office/drawing/2014/main" id="{18856B61-50B9-40D1-830B-947E8BDD7E02}"/>
                </a:ext>
              </a:extLst>
            </p:cNvPr>
            <p:cNvSpPr>
              <a:spLocks/>
            </p:cNvSpPr>
            <p:nvPr/>
          </p:nvSpPr>
          <p:spPr>
            <a:xfrm rot="18060000" flipH="1">
              <a:off x="2652272" y="2819128"/>
              <a:ext cx="194070" cy="956153"/>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6" name="Freeform: Shape 215">
              <a:extLst>
                <a:ext uri="{FF2B5EF4-FFF2-40B4-BE49-F238E27FC236}">
                  <a16:creationId xmlns:a16="http://schemas.microsoft.com/office/drawing/2014/main" id="{09AF5B09-862C-4EB9-920B-D13AD29DDAA6}"/>
                </a:ext>
              </a:extLst>
            </p:cNvPr>
            <p:cNvSpPr>
              <a:spLocks/>
            </p:cNvSpPr>
            <p:nvPr/>
          </p:nvSpPr>
          <p:spPr>
            <a:xfrm rot="17820000" flipH="1">
              <a:off x="2536321" y="3055388"/>
              <a:ext cx="194071" cy="958325"/>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7" name="Freeform: Shape 216">
              <a:extLst>
                <a:ext uri="{FF2B5EF4-FFF2-40B4-BE49-F238E27FC236}">
                  <a16:creationId xmlns:a16="http://schemas.microsoft.com/office/drawing/2014/main" id="{75529519-CD8B-4FA7-AA1C-C22A3CACB11F}"/>
                </a:ext>
              </a:extLst>
            </p:cNvPr>
            <p:cNvSpPr>
              <a:spLocks/>
            </p:cNvSpPr>
            <p:nvPr/>
          </p:nvSpPr>
          <p:spPr>
            <a:xfrm rot="17580000" flipH="1">
              <a:off x="2436468" y="3305370"/>
              <a:ext cx="194071" cy="961341"/>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8" name="Freeform: Shape 217">
              <a:extLst>
                <a:ext uri="{FF2B5EF4-FFF2-40B4-BE49-F238E27FC236}">
                  <a16:creationId xmlns:a16="http://schemas.microsoft.com/office/drawing/2014/main" id="{003C7AA3-9131-4C75-8BB8-0EA1831AF3C8}"/>
                </a:ext>
              </a:extLst>
            </p:cNvPr>
            <p:cNvSpPr>
              <a:spLocks/>
            </p:cNvSpPr>
            <p:nvPr/>
          </p:nvSpPr>
          <p:spPr>
            <a:xfrm rot="17340000" flipH="1">
              <a:off x="2359092" y="3558489"/>
              <a:ext cx="194070" cy="960951"/>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9" name="Freeform: Shape 218">
              <a:extLst>
                <a:ext uri="{FF2B5EF4-FFF2-40B4-BE49-F238E27FC236}">
                  <a16:creationId xmlns:a16="http://schemas.microsoft.com/office/drawing/2014/main" id="{BA3AF11B-39D0-42E6-8807-8B65A3CED7F2}"/>
                </a:ext>
              </a:extLst>
            </p:cNvPr>
            <p:cNvSpPr>
              <a:spLocks/>
            </p:cNvSpPr>
            <p:nvPr/>
          </p:nvSpPr>
          <p:spPr>
            <a:xfrm rot="17100000" flipH="1">
              <a:off x="2303385" y="3810626"/>
              <a:ext cx="194070" cy="962185"/>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222" name="Freeform: Shape 221">
            <a:extLst>
              <a:ext uri="{FF2B5EF4-FFF2-40B4-BE49-F238E27FC236}">
                <a16:creationId xmlns:a16="http://schemas.microsoft.com/office/drawing/2014/main" id="{C036B3F6-03CC-44C1-AEEB-E3EC377EB248}"/>
              </a:ext>
            </a:extLst>
          </p:cNvPr>
          <p:cNvSpPr>
            <a:spLocks noChangeAspect="1"/>
          </p:cNvSpPr>
          <p:nvPr/>
        </p:nvSpPr>
        <p:spPr>
          <a:xfrm rot="19662435">
            <a:off x="9534619" y="2056965"/>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245" name="Group 244">
            <a:extLst>
              <a:ext uri="{FF2B5EF4-FFF2-40B4-BE49-F238E27FC236}">
                <a16:creationId xmlns:a16="http://schemas.microsoft.com/office/drawing/2014/main" id="{2F50621C-249B-4ACB-A5D7-1AB6F1304050}"/>
              </a:ext>
            </a:extLst>
          </p:cNvPr>
          <p:cNvGrpSpPr/>
          <p:nvPr/>
        </p:nvGrpSpPr>
        <p:grpSpPr>
          <a:xfrm>
            <a:off x="7851956" y="1040709"/>
            <a:ext cx="4334006" cy="1898947"/>
            <a:chOff x="351998" y="1473107"/>
            <a:chExt cx="4334006" cy="1898947"/>
          </a:xfrm>
        </p:grpSpPr>
        <p:sp>
          <p:nvSpPr>
            <p:cNvPr id="246" name="TextBox 245">
              <a:extLst>
                <a:ext uri="{FF2B5EF4-FFF2-40B4-BE49-F238E27FC236}">
                  <a16:creationId xmlns:a16="http://schemas.microsoft.com/office/drawing/2014/main" id="{5611AC0D-159C-4E3B-9354-B147D6E740A4}"/>
                </a:ext>
              </a:extLst>
            </p:cNvPr>
            <p:cNvSpPr txBox="1"/>
            <p:nvPr/>
          </p:nvSpPr>
          <p:spPr>
            <a:xfrm>
              <a:off x="2191466" y="147310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50%</a:t>
              </a:r>
            </a:p>
          </p:txBody>
        </p:sp>
        <p:sp>
          <p:nvSpPr>
            <p:cNvPr id="247" name="TextBox 246">
              <a:extLst>
                <a:ext uri="{FF2B5EF4-FFF2-40B4-BE49-F238E27FC236}">
                  <a16:creationId xmlns:a16="http://schemas.microsoft.com/office/drawing/2014/main" id="{6DABC5F3-4C6F-450D-9282-65B01AC9202C}"/>
                </a:ext>
              </a:extLst>
            </p:cNvPr>
            <p:cNvSpPr txBox="1"/>
            <p:nvPr/>
          </p:nvSpPr>
          <p:spPr>
            <a:xfrm>
              <a:off x="1503765" y="157504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40%</a:t>
              </a:r>
            </a:p>
          </p:txBody>
        </p:sp>
        <p:sp>
          <p:nvSpPr>
            <p:cNvPr id="248" name="TextBox 247">
              <a:extLst>
                <a:ext uri="{FF2B5EF4-FFF2-40B4-BE49-F238E27FC236}">
                  <a16:creationId xmlns:a16="http://schemas.microsoft.com/office/drawing/2014/main" id="{CB78FDA9-B785-477E-BA2E-72975FBF3627}"/>
                </a:ext>
              </a:extLst>
            </p:cNvPr>
            <p:cNvSpPr txBox="1"/>
            <p:nvPr/>
          </p:nvSpPr>
          <p:spPr>
            <a:xfrm>
              <a:off x="995602" y="1800046"/>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30%</a:t>
              </a:r>
            </a:p>
          </p:txBody>
        </p:sp>
        <p:sp>
          <p:nvSpPr>
            <p:cNvPr id="249" name="TextBox 248">
              <a:extLst>
                <a:ext uri="{FF2B5EF4-FFF2-40B4-BE49-F238E27FC236}">
                  <a16:creationId xmlns:a16="http://schemas.microsoft.com/office/drawing/2014/main" id="{15F213B9-1A7A-4E91-9A5F-AE2CF79DB331}"/>
                </a:ext>
              </a:extLst>
            </p:cNvPr>
            <p:cNvSpPr txBox="1"/>
            <p:nvPr/>
          </p:nvSpPr>
          <p:spPr>
            <a:xfrm>
              <a:off x="586936" y="2131549"/>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20%</a:t>
              </a:r>
            </a:p>
          </p:txBody>
        </p:sp>
        <p:sp>
          <p:nvSpPr>
            <p:cNvPr id="250" name="TextBox 249">
              <a:extLst>
                <a:ext uri="{FF2B5EF4-FFF2-40B4-BE49-F238E27FC236}">
                  <a16:creationId xmlns:a16="http://schemas.microsoft.com/office/drawing/2014/main" id="{2360D3B6-F26C-4949-A176-853B98C0761E}"/>
                </a:ext>
              </a:extLst>
            </p:cNvPr>
            <p:cNvSpPr txBox="1"/>
            <p:nvPr/>
          </p:nvSpPr>
          <p:spPr>
            <a:xfrm>
              <a:off x="351998" y="2591108"/>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10%</a:t>
              </a:r>
            </a:p>
          </p:txBody>
        </p:sp>
        <p:sp>
          <p:nvSpPr>
            <p:cNvPr id="251" name="TextBox 250">
              <a:extLst>
                <a:ext uri="{FF2B5EF4-FFF2-40B4-BE49-F238E27FC236}">
                  <a16:creationId xmlns:a16="http://schemas.microsoft.com/office/drawing/2014/main" id="{92988160-C2B3-4CB7-9622-453830CF8ED6}"/>
                </a:ext>
              </a:extLst>
            </p:cNvPr>
            <p:cNvSpPr txBox="1"/>
            <p:nvPr/>
          </p:nvSpPr>
          <p:spPr>
            <a:xfrm>
              <a:off x="2812078" y="1563521"/>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60%</a:t>
              </a:r>
            </a:p>
          </p:txBody>
        </p:sp>
        <p:sp>
          <p:nvSpPr>
            <p:cNvPr id="252" name="TextBox 251">
              <a:extLst>
                <a:ext uri="{FF2B5EF4-FFF2-40B4-BE49-F238E27FC236}">
                  <a16:creationId xmlns:a16="http://schemas.microsoft.com/office/drawing/2014/main" id="{01C828DE-45BA-47C5-925D-686794E69418}"/>
                </a:ext>
              </a:extLst>
            </p:cNvPr>
            <p:cNvSpPr txBox="1"/>
            <p:nvPr/>
          </p:nvSpPr>
          <p:spPr>
            <a:xfrm>
              <a:off x="3349180" y="180137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70%</a:t>
              </a:r>
            </a:p>
          </p:txBody>
        </p:sp>
        <p:sp>
          <p:nvSpPr>
            <p:cNvPr id="253" name="TextBox 252">
              <a:extLst>
                <a:ext uri="{FF2B5EF4-FFF2-40B4-BE49-F238E27FC236}">
                  <a16:creationId xmlns:a16="http://schemas.microsoft.com/office/drawing/2014/main" id="{634C541C-CEE0-4452-B05C-DCC5FF716660}"/>
                </a:ext>
              </a:extLst>
            </p:cNvPr>
            <p:cNvSpPr txBox="1"/>
            <p:nvPr/>
          </p:nvSpPr>
          <p:spPr>
            <a:xfrm>
              <a:off x="3741786" y="2136505"/>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80%</a:t>
              </a:r>
            </a:p>
          </p:txBody>
        </p:sp>
        <p:sp>
          <p:nvSpPr>
            <p:cNvPr id="254" name="TextBox 253">
              <a:extLst>
                <a:ext uri="{FF2B5EF4-FFF2-40B4-BE49-F238E27FC236}">
                  <a16:creationId xmlns:a16="http://schemas.microsoft.com/office/drawing/2014/main" id="{679CFA6E-2D11-44FF-A244-D5FE4729E193}"/>
                </a:ext>
              </a:extLst>
            </p:cNvPr>
            <p:cNvSpPr txBox="1"/>
            <p:nvPr/>
          </p:nvSpPr>
          <p:spPr>
            <a:xfrm>
              <a:off x="4008799" y="2549933"/>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90%</a:t>
              </a:r>
            </a:p>
          </p:txBody>
        </p:sp>
        <p:sp>
          <p:nvSpPr>
            <p:cNvPr id="255" name="TextBox 254">
              <a:extLst>
                <a:ext uri="{FF2B5EF4-FFF2-40B4-BE49-F238E27FC236}">
                  <a16:creationId xmlns:a16="http://schemas.microsoft.com/office/drawing/2014/main" id="{174BA265-1807-4E87-B595-C9D76B8643AD}"/>
                </a:ext>
              </a:extLst>
            </p:cNvPr>
            <p:cNvSpPr txBox="1"/>
            <p:nvPr/>
          </p:nvSpPr>
          <p:spPr>
            <a:xfrm>
              <a:off x="4152048" y="3095055"/>
              <a:ext cx="533956"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100%</a:t>
              </a:r>
            </a:p>
          </p:txBody>
        </p:sp>
      </p:grpSp>
      <p:sp>
        <p:nvSpPr>
          <p:cNvPr id="256" name="TextBox 255">
            <a:extLst>
              <a:ext uri="{FF2B5EF4-FFF2-40B4-BE49-F238E27FC236}">
                <a16:creationId xmlns:a16="http://schemas.microsoft.com/office/drawing/2014/main" id="{6B0DDC95-B581-4435-90D3-60CEE66F9932}"/>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260" name="TextBox 259">
            <a:extLst>
              <a:ext uri="{FF2B5EF4-FFF2-40B4-BE49-F238E27FC236}">
                <a16:creationId xmlns:a16="http://schemas.microsoft.com/office/drawing/2014/main" id="{C4FCA82B-004B-480D-AEDD-7AD12E4B356E}"/>
              </a:ext>
            </a:extLst>
          </p:cNvPr>
          <p:cNvSpPr txBox="1"/>
          <p:nvPr/>
        </p:nvSpPr>
        <p:spPr>
          <a:xfrm>
            <a:off x="326740" y="3464833"/>
            <a:ext cx="3657600" cy="2011680"/>
          </a:xfrm>
          <a:prstGeom prst="rect">
            <a:avLst/>
          </a:prstGeom>
          <a:noFill/>
        </p:spPr>
        <p:txBody>
          <a:bodyPr wrap="square" rtlCol="0">
            <a:spAutoFit/>
          </a:bodyPr>
          <a:lstStyle/>
          <a:p>
            <a:pPr algn="ctr" defTabSz="1219170">
              <a:spcBef>
                <a:spcPct val="20000"/>
              </a:spcBef>
              <a:defRPr/>
            </a:pPr>
            <a:r>
              <a:rPr lang="en-US" dirty="0">
                <a:solidFill>
                  <a:srgbClr val="36B8E3"/>
                </a:solidFill>
                <a:latin typeface="Bernard MT Condensed" panose="02050806060905020404" pitchFamily="18" charset="0"/>
              </a:rPr>
              <a:t>LOREM IPSUM DOLOR</a:t>
            </a: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200" dirty="0">
              <a:solidFill>
                <a:srgbClr val="56595E"/>
              </a:solidFill>
              <a:latin typeface="Candara" panose="020E0502030303020204" pitchFamily="34" charset="0"/>
            </a:endParaRPr>
          </a:p>
        </p:txBody>
      </p:sp>
      <p:sp>
        <p:nvSpPr>
          <p:cNvPr id="263" name="TextBox 262">
            <a:extLst>
              <a:ext uri="{FF2B5EF4-FFF2-40B4-BE49-F238E27FC236}">
                <a16:creationId xmlns:a16="http://schemas.microsoft.com/office/drawing/2014/main" id="{BD07FD62-6BF2-469E-912E-C8729F27B442}"/>
              </a:ext>
            </a:extLst>
          </p:cNvPr>
          <p:cNvSpPr txBox="1"/>
          <p:nvPr/>
        </p:nvSpPr>
        <p:spPr>
          <a:xfrm>
            <a:off x="4221786" y="4824807"/>
            <a:ext cx="3657600" cy="2006703"/>
          </a:xfrm>
          <a:prstGeom prst="rect">
            <a:avLst/>
          </a:prstGeom>
          <a:noFill/>
        </p:spPr>
        <p:txBody>
          <a:bodyPr wrap="square" rtlCol="0">
            <a:spAutoFit/>
          </a:bodyPr>
          <a:lstStyle/>
          <a:p>
            <a:pPr algn="ctr" defTabSz="1219170">
              <a:spcBef>
                <a:spcPct val="20000"/>
              </a:spcBef>
              <a:defRPr/>
            </a:pPr>
            <a:r>
              <a:rPr lang="en-US" dirty="0">
                <a:solidFill>
                  <a:srgbClr val="157EBF"/>
                </a:solidFill>
                <a:latin typeface="Bernard MT Condensed" panose="02050806060905020404" pitchFamily="18" charset="0"/>
              </a:rPr>
              <a:t>LOREM IPSUM DOLOR</a:t>
            </a: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200" dirty="0">
              <a:solidFill>
                <a:srgbClr val="56595E"/>
              </a:solidFill>
              <a:latin typeface="Candara" panose="020E0502030303020204" pitchFamily="34" charset="0"/>
            </a:endParaRPr>
          </a:p>
        </p:txBody>
      </p:sp>
      <p:sp>
        <p:nvSpPr>
          <p:cNvPr id="264" name="TextBox 263">
            <a:extLst>
              <a:ext uri="{FF2B5EF4-FFF2-40B4-BE49-F238E27FC236}">
                <a16:creationId xmlns:a16="http://schemas.microsoft.com/office/drawing/2014/main" id="{9C716D07-AED0-436B-BE67-4A9E3A608AF7}"/>
              </a:ext>
            </a:extLst>
          </p:cNvPr>
          <p:cNvSpPr txBox="1"/>
          <p:nvPr/>
        </p:nvSpPr>
        <p:spPr>
          <a:xfrm>
            <a:off x="8200196" y="3465576"/>
            <a:ext cx="3657600" cy="2006703"/>
          </a:xfrm>
          <a:prstGeom prst="rect">
            <a:avLst/>
          </a:prstGeom>
          <a:noFill/>
        </p:spPr>
        <p:txBody>
          <a:bodyPr wrap="square" rtlCol="0">
            <a:spAutoFit/>
          </a:bodyPr>
          <a:lstStyle/>
          <a:p>
            <a:pPr algn="ctr" defTabSz="1219170">
              <a:spcBef>
                <a:spcPct val="20000"/>
              </a:spcBef>
              <a:defRPr/>
            </a:pPr>
            <a:r>
              <a:rPr lang="en-US" dirty="0">
                <a:solidFill>
                  <a:srgbClr val="0050AA"/>
                </a:solidFill>
                <a:latin typeface="Bernard MT Condensed" panose="02050806060905020404" pitchFamily="18" charset="0"/>
              </a:rPr>
              <a:t>LOREM IPSUM DOLOR</a:t>
            </a: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200" dirty="0">
              <a:solidFill>
                <a:srgbClr val="56595E"/>
              </a:solidFill>
              <a:latin typeface="Candara" panose="020E0502030303020204" pitchFamily="34" charset="0"/>
            </a:endParaRPr>
          </a:p>
        </p:txBody>
      </p:sp>
    </p:spTree>
    <p:extLst>
      <p:ext uri="{BB962C8B-B14F-4D97-AF65-F5344CB8AC3E}">
        <p14:creationId xmlns:p14="http://schemas.microsoft.com/office/powerpoint/2010/main" val="362134928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6"/>
                                        </p:tgtEl>
                                        <p:attrNameLst>
                                          <p:attrName>style.visibility</p:attrName>
                                        </p:attrNameLst>
                                      </p:cBhvr>
                                      <p:to>
                                        <p:strVal val="visible"/>
                                      </p:to>
                                    </p:set>
                                    <p:animEffect transition="in" filter="wipe(left)">
                                      <p:cBhvr>
                                        <p:cTn id="7" dur="500"/>
                                        <p:tgtEl>
                                          <p:spTgt spid="25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60"/>
                                        </p:tgtEl>
                                        <p:attrNameLst>
                                          <p:attrName>style.visibility</p:attrName>
                                        </p:attrNameLst>
                                      </p:cBhvr>
                                      <p:to>
                                        <p:strVal val="visible"/>
                                      </p:to>
                                    </p:set>
                                    <p:animEffect transition="in" filter="fade">
                                      <p:cBhvr>
                                        <p:cTn id="11" dur="1000"/>
                                        <p:tgtEl>
                                          <p:spTgt spid="260"/>
                                        </p:tgtEl>
                                      </p:cBhvr>
                                    </p:animEffect>
                                    <p:anim calcmode="lin" valueType="num">
                                      <p:cBhvr>
                                        <p:cTn id="12" dur="1000" fill="hold"/>
                                        <p:tgtEl>
                                          <p:spTgt spid="260"/>
                                        </p:tgtEl>
                                        <p:attrNameLst>
                                          <p:attrName>ppt_x</p:attrName>
                                        </p:attrNameLst>
                                      </p:cBhvr>
                                      <p:tavLst>
                                        <p:tav tm="0">
                                          <p:val>
                                            <p:strVal val="#ppt_x"/>
                                          </p:val>
                                        </p:tav>
                                        <p:tav tm="100000">
                                          <p:val>
                                            <p:strVal val="#ppt_x"/>
                                          </p:val>
                                        </p:tav>
                                      </p:tavLst>
                                    </p:anim>
                                    <p:anim calcmode="lin" valueType="num">
                                      <p:cBhvr>
                                        <p:cTn id="13" dur="1000" fill="hold"/>
                                        <p:tgtEl>
                                          <p:spTgt spid="26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36"/>
                                        </p:tgtEl>
                                        <p:attrNameLst>
                                          <p:attrName>style.visibility</p:attrName>
                                        </p:attrNameLst>
                                      </p:cBhvr>
                                      <p:to>
                                        <p:strVal val="visible"/>
                                      </p:to>
                                    </p:set>
                                    <p:anim calcmode="lin" valueType="num">
                                      <p:cBhvr>
                                        <p:cTn id="17" dur="1000" fill="hold"/>
                                        <p:tgtEl>
                                          <p:spTgt spid="136"/>
                                        </p:tgtEl>
                                        <p:attrNameLst>
                                          <p:attrName>ppt_w</p:attrName>
                                        </p:attrNameLst>
                                      </p:cBhvr>
                                      <p:tavLst>
                                        <p:tav tm="0">
                                          <p:val>
                                            <p:fltVal val="0"/>
                                          </p:val>
                                        </p:tav>
                                        <p:tav tm="100000">
                                          <p:val>
                                            <p:strVal val="#ppt_w"/>
                                          </p:val>
                                        </p:tav>
                                      </p:tavLst>
                                    </p:anim>
                                    <p:anim calcmode="lin" valueType="num">
                                      <p:cBhvr>
                                        <p:cTn id="18" dur="1000" fill="hold"/>
                                        <p:tgtEl>
                                          <p:spTgt spid="136"/>
                                        </p:tgtEl>
                                        <p:attrNameLst>
                                          <p:attrName>ppt_h</p:attrName>
                                        </p:attrNameLst>
                                      </p:cBhvr>
                                      <p:tavLst>
                                        <p:tav tm="0">
                                          <p:val>
                                            <p:fltVal val="0"/>
                                          </p:val>
                                        </p:tav>
                                        <p:tav tm="100000">
                                          <p:val>
                                            <p:strVal val="#ppt_h"/>
                                          </p:val>
                                        </p:tav>
                                      </p:tavLst>
                                    </p:anim>
                                    <p:animEffect transition="in" filter="fade">
                                      <p:cBhvr>
                                        <p:cTn id="19" dur="1000"/>
                                        <p:tgtEl>
                                          <p:spTgt spid="136"/>
                                        </p:tgtEl>
                                      </p:cBhvr>
                                    </p:animEffect>
                                  </p:childTnLst>
                                </p:cTn>
                              </p:par>
                              <p:par>
                                <p:cTn id="20" presetID="53" presetClass="entr" presetSubtype="16" fill="hold" nodeType="withEffect">
                                  <p:stCondLst>
                                    <p:cond delay="0"/>
                                  </p:stCondLst>
                                  <p:childTnLst>
                                    <p:set>
                                      <p:cBhvr>
                                        <p:cTn id="21" dur="1" fill="hold">
                                          <p:stCondLst>
                                            <p:cond delay="0"/>
                                          </p:stCondLst>
                                        </p:cTn>
                                        <p:tgtEl>
                                          <p:spTgt spid="233"/>
                                        </p:tgtEl>
                                        <p:attrNameLst>
                                          <p:attrName>style.visibility</p:attrName>
                                        </p:attrNameLst>
                                      </p:cBhvr>
                                      <p:to>
                                        <p:strVal val="visible"/>
                                      </p:to>
                                    </p:set>
                                    <p:anim calcmode="lin" valueType="num">
                                      <p:cBhvr>
                                        <p:cTn id="22" dur="1000" fill="hold"/>
                                        <p:tgtEl>
                                          <p:spTgt spid="233"/>
                                        </p:tgtEl>
                                        <p:attrNameLst>
                                          <p:attrName>ppt_w</p:attrName>
                                        </p:attrNameLst>
                                      </p:cBhvr>
                                      <p:tavLst>
                                        <p:tav tm="0">
                                          <p:val>
                                            <p:fltVal val="0"/>
                                          </p:val>
                                        </p:tav>
                                        <p:tav tm="100000">
                                          <p:val>
                                            <p:strVal val="#ppt_w"/>
                                          </p:val>
                                        </p:tav>
                                      </p:tavLst>
                                    </p:anim>
                                    <p:anim calcmode="lin" valueType="num">
                                      <p:cBhvr>
                                        <p:cTn id="23" dur="1000" fill="hold"/>
                                        <p:tgtEl>
                                          <p:spTgt spid="233"/>
                                        </p:tgtEl>
                                        <p:attrNameLst>
                                          <p:attrName>ppt_h</p:attrName>
                                        </p:attrNameLst>
                                      </p:cBhvr>
                                      <p:tavLst>
                                        <p:tav tm="0">
                                          <p:val>
                                            <p:fltVal val="0"/>
                                          </p:val>
                                        </p:tav>
                                        <p:tav tm="100000">
                                          <p:val>
                                            <p:strVal val="#ppt_h"/>
                                          </p:val>
                                        </p:tav>
                                      </p:tavLst>
                                    </p:anim>
                                    <p:animEffect transition="in" filter="fade">
                                      <p:cBhvr>
                                        <p:cTn id="24" dur="1000"/>
                                        <p:tgtEl>
                                          <p:spTgt spid="233"/>
                                        </p:tgtEl>
                                      </p:cBhvr>
                                    </p:animEffect>
                                  </p:childTnLst>
                                </p:cTn>
                              </p:par>
                            </p:childTnLst>
                          </p:cTn>
                        </p:par>
                        <p:par>
                          <p:cTn id="25" fill="hold">
                            <p:stCondLst>
                              <p:cond delay="2500"/>
                            </p:stCondLst>
                            <p:childTnLst>
                              <p:par>
                                <p:cTn id="26" presetID="22" presetClass="entr" presetSubtype="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wipe(left)">
                                      <p:cBhvr>
                                        <p:cTn id="28" dur="1500"/>
                                        <p:tgtEl>
                                          <p:spTgt spid="13"/>
                                        </p:tgtEl>
                                      </p:cBhvr>
                                    </p:animEffect>
                                  </p:childTnLst>
                                </p:cTn>
                              </p:par>
                              <p:par>
                                <p:cTn id="29" presetID="49" presetClass="entr" presetSubtype="0" decel="100000" fill="hold" grpId="0" nodeType="withEffect">
                                  <p:stCondLst>
                                    <p:cond delay="0"/>
                                  </p:stCondLst>
                                  <p:childTnLst>
                                    <p:set>
                                      <p:cBhvr>
                                        <p:cTn id="30" dur="1" fill="hold">
                                          <p:stCondLst>
                                            <p:cond delay="0"/>
                                          </p:stCondLst>
                                        </p:cTn>
                                        <p:tgtEl>
                                          <p:spTgt spid="221"/>
                                        </p:tgtEl>
                                        <p:attrNameLst>
                                          <p:attrName>style.visibility</p:attrName>
                                        </p:attrNameLst>
                                      </p:cBhvr>
                                      <p:to>
                                        <p:strVal val="visible"/>
                                      </p:to>
                                    </p:set>
                                    <p:anim calcmode="lin" valueType="num">
                                      <p:cBhvr>
                                        <p:cTn id="31" dur="1500" fill="hold"/>
                                        <p:tgtEl>
                                          <p:spTgt spid="221"/>
                                        </p:tgtEl>
                                        <p:attrNameLst>
                                          <p:attrName>ppt_w</p:attrName>
                                        </p:attrNameLst>
                                      </p:cBhvr>
                                      <p:tavLst>
                                        <p:tav tm="0">
                                          <p:val>
                                            <p:fltVal val="0"/>
                                          </p:val>
                                        </p:tav>
                                        <p:tav tm="100000">
                                          <p:val>
                                            <p:strVal val="#ppt_w"/>
                                          </p:val>
                                        </p:tav>
                                      </p:tavLst>
                                    </p:anim>
                                    <p:anim calcmode="lin" valueType="num">
                                      <p:cBhvr>
                                        <p:cTn id="32" dur="1500" fill="hold"/>
                                        <p:tgtEl>
                                          <p:spTgt spid="221"/>
                                        </p:tgtEl>
                                        <p:attrNameLst>
                                          <p:attrName>ppt_h</p:attrName>
                                        </p:attrNameLst>
                                      </p:cBhvr>
                                      <p:tavLst>
                                        <p:tav tm="0">
                                          <p:val>
                                            <p:fltVal val="0"/>
                                          </p:val>
                                        </p:tav>
                                        <p:tav tm="100000">
                                          <p:val>
                                            <p:strVal val="#ppt_h"/>
                                          </p:val>
                                        </p:tav>
                                      </p:tavLst>
                                    </p:anim>
                                    <p:anim calcmode="lin" valueType="num">
                                      <p:cBhvr>
                                        <p:cTn id="33" dur="1500" fill="hold"/>
                                        <p:tgtEl>
                                          <p:spTgt spid="221"/>
                                        </p:tgtEl>
                                        <p:attrNameLst>
                                          <p:attrName>style.rotation</p:attrName>
                                        </p:attrNameLst>
                                      </p:cBhvr>
                                      <p:tavLst>
                                        <p:tav tm="0">
                                          <p:val>
                                            <p:fltVal val="360"/>
                                          </p:val>
                                        </p:tav>
                                        <p:tav tm="100000">
                                          <p:val>
                                            <p:fltVal val="0"/>
                                          </p:val>
                                        </p:tav>
                                      </p:tavLst>
                                    </p:anim>
                                    <p:animEffect transition="in" filter="fade">
                                      <p:cBhvr>
                                        <p:cTn id="34" dur="1500"/>
                                        <p:tgtEl>
                                          <p:spTgt spid="221"/>
                                        </p:tgtEl>
                                      </p:cBhvr>
                                    </p:animEffect>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263"/>
                                        </p:tgtEl>
                                        <p:attrNameLst>
                                          <p:attrName>style.visibility</p:attrName>
                                        </p:attrNameLst>
                                      </p:cBhvr>
                                      <p:to>
                                        <p:strVal val="visible"/>
                                      </p:to>
                                    </p:set>
                                    <p:animEffect transition="in" filter="fade">
                                      <p:cBhvr>
                                        <p:cTn id="38" dur="1000"/>
                                        <p:tgtEl>
                                          <p:spTgt spid="263"/>
                                        </p:tgtEl>
                                      </p:cBhvr>
                                    </p:animEffect>
                                    <p:anim calcmode="lin" valueType="num">
                                      <p:cBhvr>
                                        <p:cTn id="39" dur="1000" fill="hold"/>
                                        <p:tgtEl>
                                          <p:spTgt spid="263"/>
                                        </p:tgtEl>
                                        <p:attrNameLst>
                                          <p:attrName>ppt_x</p:attrName>
                                        </p:attrNameLst>
                                      </p:cBhvr>
                                      <p:tavLst>
                                        <p:tav tm="0">
                                          <p:val>
                                            <p:strVal val="#ppt_x"/>
                                          </p:val>
                                        </p:tav>
                                        <p:tav tm="100000">
                                          <p:val>
                                            <p:strVal val="#ppt_x"/>
                                          </p:val>
                                        </p:tav>
                                      </p:tavLst>
                                    </p:anim>
                                    <p:anim calcmode="lin" valueType="num">
                                      <p:cBhvr>
                                        <p:cTn id="40" dur="1000" fill="hold"/>
                                        <p:tgtEl>
                                          <p:spTgt spid="263"/>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53" presetClass="entr" presetSubtype="16" fill="hold" grpId="0" nodeType="afterEffect">
                                  <p:stCondLst>
                                    <p:cond delay="0"/>
                                  </p:stCondLst>
                                  <p:childTnLst>
                                    <p:set>
                                      <p:cBhvr>
                                        <p:cTn id="43" dur="1" fill="hold">
                                          <p:stCondLst>
                                            <p:cond delay="0"/>
                                          </p:stCondLst>
                                        </p:cTn>
                                        <p:tgtEl>
                                          <p:spTgt spid="140"/>
                                        </p:tgtEl>
                                        <p:attrNameLst>
                                          <p:attrName>style.visibility</p:attrName>
                                        </p:attrNameLst>
                                      </p:cBhvr>
                                      <p:to>
                                        <p:strVal val="visible"/>
                                      </p:to>
                                    </p:set>
                                    <p:anim calcmode="lin" valueType="num">
                                      <p:cBhvr>
                                        <p:cTn id="44" dur="1000" fill="hold"/>
                                        <p:tgtEl>
                                          <p:spTgt spid="140"/>
                                        </p:tgtEl>
                                        <p:attrNameLst>
                                          <p:attrName>ppt_w</p:attrName>
                                        </p:attrNameLst>
                                      </p:cBhvr>
                                      <p:tavLst>
                                        <p:tav tm="0">
                                          <p:val>
                                            <p:fltVal val="0"/>
                                          </p:val>
                                        </p:tav>
                                        <p:tav tm="100000">
                                          <p:val>
                                            <p:strVal val="#ppt_w"/>
                                          </p:val>
                                        </p:tav>
                                      </p:tavLst>
                                    </p:anim>
                                    <p:anim calcmode="lin" valueType="num">
                                      <p:cBhvr>
                                        <p:cTn id="45" dur="1000" fill="hold"/>
                                        <p:tgtEl>
                                          <p:spTgt spid="140"/>
                                        </p:tgtEl>
                                        <p:attrNameLst>
                                          <p:attrName>ppt_h</p:attrName>
                                        </p:attrNameLst>
                                      </p:cBhvr>
                                      <p:tavLst>
                                        <p:tav tm="0">
                                          <p:val>
                                            <p:fltVal val="0"/>
                                          </p:val>
                                        </p:tav>
                                        <p:tav tm="100000">
                                          <p:val>
                                            <p:strVal val="#ppt_h"/>
                                          </p:val>
                                        </p:tav>
                                      </p:tavLst>
                                    </p:anim>
                                    <p:animEffect transition="in" filter="fade">
                                      <p:cBhvr>
                                        <p:cTn id="46" dur="1000"/>
                                        <p:tgtEl>
                                          <p:spTgt spid="140"/>
                                        </p:tgtEl>
                                      </p:cBhvr>
                                    </p:animEffect>
                                  </p:childTnLst>
                                </p:cTn>
                              </p:par>
                              <p:par>
                                <p:cTn id="47" presetID="53" presetClass="entr" presetSubtype="16" fill="hold" nodeType="withEffect">
                                  <p:stCondLst>
                                    <p:cond delay="0"/>
                                  </p:stCondLst>
                                  <p:childTnLst>
                                    <p:set>
                                      <p:cBhvr>
                                        <p:cTn id="48" dur="1" fill="hold">
                                          <p:stCondLst>
                                            <p:cond delay="0"/>
                                          </p:stCondLst>
                                        </p:cTn>
                                        <p:tgtEl>
                                          <p:spTgt spid="234"/>
                                        </p:tgtEl>
                                        <p:attrNameLst>
                                          <p:attrName>style.visibility</p:attrName>
                                        </p:attrNameLst>
                                      </p:cBhvr>
                                      <p:to>
                                        <p:strVal val="visible"/>
                                      </p:to>
                                    </p:set>
                                    <p:anim calcmode="lin" valueType="num">
                                      <p:cBhvr>
                                        <p:cTn id="49" dur="1000" fill="hold"/>
                                        <p:tgtEl>
                                          <p:spTgt spid="234"/>
                                        </p:tgtEl>
                                        <p:attrNameLst>
                                          <p:attrName>ppt_w</p:attrName>
                                        </p:attrNameLst>
                                      </p:cBhvr>
                                      <p:tavLst>
                                        <p:tav tm="0">
                                          <p:val>
                                            <p:fltVal val="0"/>
                                          </p:val>
                                        </p:tav>
                                        <p:tav tm="100000">
                                          <p:val>
                                            <p:strVal val="#ppt_w"/>
                                          </p:val>
                                        </p:tav>
                                      </p:tavLst>
                                    </p:anim>
                                    <p:anim calcmode="lin" valueType="num">
                                      <p:cBhvr>
                                        <p:cTn id="50" dur="1000" fill="hold"/>
                                        <p:tgtEl>
                                          <p:spTgt spid="234"/>
                                        </p:tgtEl>
                                        <p:attrNameLst>
                                          <p:attrName>ppt_h</p:attrName>
                                        </p:attrNameLst>
                                      </p:cBhvr>
                                      <p:tavLst>
                                        <p:tav tm="0">
                                          <p:val>
                                            <p:fltVal val="0"/>
                                          </p:val>
                                        </p:tav>
                                        <p:tav tm="100000">
                                          <p:val>
                                            <p:strVal val="#ppt_h"/>
                                          </p:val>
                                        </p:tav>
                                      </p:tavLst>
                                    </p:anim>
                                    <p:animEffect transition="in" filter="fade">
                                      <p:cBhvr>
                                        <p:cTn id="51" dur="1000"/>
                                        <p:tgtEl>
                                          <p:spTgt spid="234"/>
                                        </p:tgtEl>
                                      </p:cBhvr>
                                    </p:animEffect>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139"/>
                                        </p:tgtEl>
                                        <p:attrNameLst>
                                          <p:attrName>style.visibility</p:attrName>
                                        </p:attrNameLst>
                                      </p:cBhvr>
                                      <p:to>
                                        <p:strVal val="visible"/>
                                      </p:to>
                                    </p:set>
                                    <p:animEffect transition="in" filter="wipe(left)">
                                      <p:cBhvr>
                                        <p:cTn id="55" dur="1500"/>
                                        <p:tgtEl>
                                          <p:spTgt spid="139"/>
                                        </p:tgtEl>
                                      </p:cBhvr>
                                    </p:animEffect>
                                  </p:childTnLst>
                                </p:cTn>
                              </p:par>
                              <p:par>
                                <p:cTn id="56" presetID="31" presetClass="entr" presetSubtype="0" fill="hold" grpId="0" nodeType="withEffect">
                                  <p:stCondLst>
                                    <p:cond delay="0"/>
                                  </p:stCondLst>
                                  <p:childTnLst>
                                    <p:set>
                                      <p:cBhvr>
                                        <p:cTn id="57" dur="1" fill="hold">
                                          <p:stCondLst>
                                            <p:cond delay="0"/>
                                          </p:stCondLst>
                                        </p:cTn>
                                        <p:tgtEl>
                                          <p:spTgt spid="220"/>
                                        </p:tgtEl>
                                        <p:attrNameLst>
                                          <p:attrName>style.visibility</p:attrName>
                                        </p:attrNameLst>
                                      </p:cBhvr>
                                      <p:to>
                                        <p:strVal val="visible"/>
                                      </p:to>
                                    </p:set>
                                    <p:anim calcmode="lin" valueType="num">
                                      <p:cBhvr>
                                        <p:cTn id="58" dur="1500" fill="hold"/>
                                        <p:tgtEl>
                                          <p:spTgt spid="220"/>
                                        </p:tgtEl>
                                        <p:attrNameLst>
                                          <p:attrName>ppt_w</p:attrName>
                                        </p:attrNameLst>
                                      </p:cBhvr>
                                      <p:tavLst>
                                        <p:tav tm="0">
                                          <p:val>
                                            <p:fltVal val="0"/>
                                          </p:val>
                                        </p:tav>
                                        <p:tav tm="100000">
                                          <p:val>
                                            <p:strVal val="#ppt_w"/>
                                          </p:val>
                                        </p:tav>
                                      </p:tavLst>
                                    </p:anim>
                                    <p:anim calcmode="lin" valueType="num">
                                      <p:cBhvr>
                                        <p:cTn id="59" dur="1500" fill="hold"/>
                                        <p:tgtEl>
                                          <p:spTgt spid="220"/>
                                        </p:tgtEl>
                                        <p:attrNameLst>
                                          <p:attrName>ppt_h</p:attrName>
                                        </p:attrNameLst>
                                      </p:cBhvr>
                                      <p:tavLst>
                                        <p:tav tm="0">
                                          <p:val>
                                            <p:fltVal val="0"/>
                                          </p:val>
                                        </p:tav>
                                        <p:tav tm="100000">
                                          <p:val>
                                            <p:strVal val="#ppt_h"/>
                                          </p:val>
                                        </p:tav>
                                      </p:tavLst>
                                    </p:anim>
                                    <p:anim calcmode="lin" valueType="num">
                                      <p:cBhvr>
                                        <p:cTn id="60" dur="1500" fill="hold"/>
                                        <p:tgtEl>
                                          <p:spTgt spid="220"/>
                                        </p:tgtEl>
                                        <p:attrNameLst>
                                          <p:attrName>style.rotation</p:attrName>
                                        </p:attrNameLst>
                                      </p:cBhvr>
                                      <p:tavLst>
                                        <p:tav tm="0">
                                          <p:val>
                                            <p:fltVal val="90"/>
                                          </p:val>
                                        </p:tav>
                                        <p:tav tm="100000">
                                          <p:val>
                                            <p:fltVal val="0"/>
                                          </p:val>
                                        </p:tav>
                                      </p:tavLst>
                                    </p:anim>
                                    <p:animEffect transition="in" filter="fade">
                                      <p:cBhvr>
                                        <p:cTn id="61" dur="1500"/>
                                        <p:tgtEl>
                                          <p:spTgt spid="220"/>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264"/>
                                        </p:tgtEl>
                                        <p:attrNameLst>
                                          <p:attrName>style.visibility</p:attrName>
                                        </p:attrNameLst>
                                      </p:cBhvr>
                                      <p:to>
                                        <p:strVal val="visible"/>
                                      </p:to>
                                    </p:set>
                                    <p:animEffect transition="in" filter="fade">
                                      <p:cBhvr>
                                        <p:cTn id="65" dur="1000"/>
                                        <p:tgtEl>
                                          <p:spTgt spid="264"/>
                                        </p:tgtEl>
                                      </p:cBhvr>
                                    </p:animEffect>
                                    <p:anim calcmode="lin" valueType="num">
                                      <p:cBhvr>
                                        <p:cTn id="66" dur="1000" fill="hold"/>
                                        <p:tgtEl>
                                          <p:spTgt spid="264"/>
                                        </p:tgtEl>
                                        <p:attrNameLst>
                                          <p:attrName>ppt_x</p:attrName>
                                        </p:attrNameLst>
                                      </p:cBhvr>
                                      <p:tavLst>
                                        <p:tav tm="0">
                                          <p:val>
                                            <p:strVal val="#ppt_x"/>
                                          </p:val>
                                        </p:tav>
                                        <p:tav tm="100000">
                                          <p:val>
                                            <p:strVal val="#ppt_x"/>
                                          </p:val>
                                        </p:tav>
                                      </p:tavLst>
                                    </p:anim>
                                    <p:anim calcmode="lin" valueType="num">
                                      <p:cBhvr>
                                        <p:cTn id="67" dur="1000" fill="hold"/>
                                        <p:tgtEl>
                                          <p:spTgt spid="264"/>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 calcmode="lin" valueType="num">
                                      <p:cBhvr>
                                        <p:cTn id="71" dur="1000" fill="hold"/>
                                        <p:tgtEl>
                                          <p:spTgt spid="181"/>
                                        </p:tgtEl>
                                        <p:attrNameLst>
                                          <p:attrName>ppt_w</p:attrName>
                                        </p:attrNameLst>
                                      </p:cBhvr>
                                      <p:tavLst>
                                        <p:tav tm="0">
                                          <p:val>
                                            <p:fltVal val="0"/>
                                          </p:val>
                                        </p:tav>
                                        <p:tav tm="100000">
                                          <p:val>
                                            <p:strVal val="#ppt_w"/>
                                          </p:val>
                                        </p:tav>
                                      </p:tavLst>
                                    </p:anim>
                                    <p:anim calcmode="lin" valueType="num">
                                      <p:cBhvr>
                                        <p:cTn id="72" dur="1000" fill="hold"/>
                                        <p:tgtEl>
                                          <p:spTgt spid="181"/>
                                        </p:tgtEl>
                                        <p:attrNameLst>
                                          <p:attrName>ppt_h</p:attrName>
                                        </p:attrNameLst>
                                      </p:cBhvr>
                                      <p:tavLst>
                                        <p:tav tm="0">
                                          <p:val>
                                            <p:fltVal val="0"/>
                                          </p:val>
                                        </p:tav>
                                        <p:tav tm="100000">
                                          <p:val>
                                            <p:strVal val="#ppt_h"/>
                                          </p:val>
                                        </p:tav>
                                      </p:tavLst>
                                    </p:anim>
                                    <p:animEffect transition="in" filter="fade">
                                      <p:cBhvr>
                                        <p:cTn id="73" dur="1000"/>
                                        <p:tgtEl>
                                          <p:spTgt spid="181"/>
                                        </p:tgtEl>
                                      </p:cBhvr>
                                    </p:animEffect>
                                  </p:childTnLst>
                                </p:cTn>
                              </p:par>
                              <p:par>
                                <p:cTn id="74" presetID="53" presetClass="entr" presetSubtype="16" fill="hold" nodeType="withEffect">
                                  <p:stCondLst>
                                    <p:cond delay="0"/>
                                  </p:stCondLst>
                                  <p:childTnLst>
                                    <p:set>
                                      <p:cBhvr>
                                        <p:cTn id="75" dur="1" fill="hold">
                                          <p:stCondLst>
                                            <p:cond delay="0"/>
                                          </p:stCondLst>
                                        </p:cTn>
                                        <p:tgtEl>
                                          <p:spTgt spid="245"/>
                                        </p:tgtEl>
                                        <p:attrNameLst>
                                          <p:attrName>style.visibility</p:attrName>
                                        </p:attrNameLst>
                                      </p:cBhvr>
                                      <p:to>
                                        <p:strVal val="visible"/>
                                      </p:to>
                                    </p:set>
                                    <p:anim calcmode="lin" valueType="num">
                                      <p:cBhvr>
                                        <p:cTn id="76" dur="1000" fill="hold"/>
                                        <p:tgtEl>
                                          <p:spTgt spid="245"/>
                                        </p:tgtEl>
                                        <p:attrNameLst>
                                          <p:attrName>ppt_w</p:attrName>
                                        </p:attrNameLst>
                                      </p:cBhvr>
                                      <p:tavLst>
                                        <p:tav tm="0">
                                          <p:val>
                                            <p:fltVal val="0"/>
                                          </p:val>
                                        </p:tav>
                                        <p:tav tm="100000">
                                          <p:val>
                                            <p:strVal val="#ppt_w"/>
                                          </p:val>
                                        </p:tav>
                                      </p:tavLst>
                                    </p:anim>
                                    <p:anim calcmode="lin" valueType="num">
                                      <p:cBhvr>
                                        <p:cTn id="77" dur="1000" fill="hold"/>
                                        <p:tgtEl>
                                          <p:spTgt spid="245"/>
                                        </p:tgtEl>
                                        <p:attrNameLst>
                                          <p:attrName>ppt_h</p:attrName>
                                        </p:attrNameLst>
                                      </p:cBhvr>
                                      <p:tavLst>
                                        <p:tav tm="0">
                                          <p:val>
                                            <p:fltVal val="0"/>
                                          </p:val>
                                        </p:tav>
                                        <p:tav tm="100000">
                                          <p:val>
                                            <p:strVal val="#ppt_h"/>
                                          </p:val>
                                        </p:tav>
                                      </p:tavLst>
                                    </p:anim>
                                    <p:animEffect transition="in" filter="fade">
                                      <p:cBhvr>
                                        <p:cTn id="78" dur="1000"/>
                                        <p:tgtEl>
                                          <p:spTgt spid="245"/>
                                        </p:tgtEl>
                                      </p:cBhvr>
                                    </p:animEffect>
                                  </p:childTnLst>
                                </p:cTn>
                              </p:par>
                            </p:childTnLst>
                          </p:cTn>
                        </p:par>
                        <p:par>
                          <p:cTn id="79" fill="hold">
                            <p:stCondLst>
                              <p:cond delay="9500"/>
                            </p:stCondLst>
                            <p:childTnLst>
                              <p:par>
                                <p:cTn id="80" presetID="22" presetClass="entr" presetSubtype="8" fill="hold" nodeType="afterEffect">
                                  <p:stCondLst>
                                    <p:cond delay="0"/>
                                  </p:stCondLst>
                                  <p:childTnLst>
                                    <p:set>
                                      <p:cBhvr>
                                        <p:cTn id="81" dur="1" fill="hold">
                                          <p:stCondLst>
                                            <p:cond delay="0"/>
                                          </p:stCondLst>
                                        </p:cTn>
                                        <p:tgtEl>
                                          <p:spTgt spid="180"/>
                                        </p:tgtEl>
                                        <p:attrNameLst>
                                          <p:attrName>style.visibility</p:attrName>
                                        </p:attrNameLst>
                                      </p:cBhvr>
                                      <p:to>
                                        <p:strVal val="visible"/>
                                      </p:to>
                                    </p:set>
                                    <p:animEffect transition="in" filter="wipe(left)">
                                      <p:cBhvr>
                                        <p:cTn id="82" dur="1500"/>
                                        <p:tgtEl>
                                          <p:spTgt spid="180"/>
                                        </p:tgtEl>
                                      </p:cBhvr>
                                    </p:animEffect>
                                  </p:childTnLst>
                                </p:cTn>
                              </p:par>
                              <p:par>
                                <p:cTn id="83" presetID="31" presetClass="entr" presetSubtype="0" fill="hold" grpId="0" nodeType="withEffect">
                                  <p:stCondLst>
                                    <p:cond delay="0"/>
                                  </p:stCondLst>
                                  <p:childTnLst>
                                    <p:set>
                                      <p:cBhvr>
                                        <p:cTn id="84" dur="1" fill="hold">
                                          <p:stCondLst>
                                            <p:cond delay="0"/>
                                          </p:stCondLst>
                                        </p:cTn>
                                        <p:tgtEl>
                                          <p:spTgt spid="222"/>
                                        </p:tgtEl>
                                        <p:attrNameLst>
                                          <p:attrName>style.visibility</p:attrName>
                                        </p:attrNameLst>
                                      </p:cBhvr>
                                      <p:to>
                                        <p:strVal val="visible"/>
                                      </p:to>
                                    </p:set>
                                    <p:anim calcmode="lin" valueType="num">
                                      <p:cBhvr>
                                        <p:cTn id="85" dur="1500" fill="hold"/>
                                        <p:tgtEl>
                                          <p:spTgt spid="222"/>
                                        </p:tgtEl>
                                        <p:attrNameLst>
                                          <p:attrName>ppt_w</p:attrName>
                                        </p:attrNameLst>
                                      </p:cBhvr>
                                      <p:tavLst>
                                        <p:tav tm="0">
                                          <p:val>
                                            <p:fltVal val="0"/>
                                          </p:val>
                                        </p:tav>
                                        <p:tav tm="100000">
                                          <p:val>
                                            <p:strVal val="#ppt_w"/>
                                          </p:val>
                                        </p:tav>
                                      </p:tavLst>
                                    </p:anim>
                                    <p:anim calcmode="lin" valueType="num">
                                      <p:cBhvr>
                                        <p:cTn id="86" dur="1500" fill="hold"/>
                                        <p:tgtEl>
                                          <p:spTgt spid="222"/>
                                        </p:tgtEl>
                                        <p:attrNameLst>
                                          <p:attrName>ppt_h</p:attrName>
                                        </p:attrNameLst>
                                      </p:cBhvr>
                                      <p:tavLst>
                                        <p:tav tm="0">
                                          <p:val>
                                            <p:fltVal val="0"/>
                                          </p:val>
                                        </p:tav>
                                        <p:tav tm="100000">
                                          <p:val>
                                            <p:strVal val="#ppt_h"/>
                                          </p:val>
                                        </p:tav>
                                      </p:tavLst>
                                    </p:anim>
                                    <p:anim calcmode="lin" valueType="num">
                                      <p:cBhvr>
                                        <p:cTn id="87" dur="1500" fill="hold"/>
                                        <p:tgtEl>
                                          <p:spTgt spid="222"/>
                                        </p:tgtEl>
                                        <p:attrNameLst>
                                          <p:attrName>style.rotation</p:attrName>
                                        </p:attrNameLst>
                                      </p:cBhvr>
                                      <p:tavLst>
                                        <p:tav tm="0">
                                          <p:val>
                                            <p:fltVal val="90"/>
                                          </p:val>
                                        </p:tav>
                                        <p:tav tm="100000">
                                          <p:val>
                                            <p:fltVal val="0"/>
                                          </p:val>
                                        </p:tav>
                                      </p:tavLst>
                                    </p:anim>
                                    <p:animEffect transition="in" filter="fade">
                                      <p:cBhvr>
                                        <p:cTn id="88" dur="1500"/>
                                        <p:tgtEl>
                                          <p:spTgt spid="2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 grpId="0" animBg="1"/>
      <p:bldP spid="221" grpId="0" animBg="1"/>
      <p:bldP spid="140" grpId="0" animBg="1"/>
      <p:bldP spid="220" grpId="0" animBg="1"/>
      <p:bldP spid="181" grpId="0" animBg="1"/>
      <p:bldP spid="222" grpId="0" animBg="1"/>
      <p:bldP spid="256" grpId="0"/>
      <p:bldP spid="260" grpId="0"/>
      <p:bldP spid="263" grpId="0"/>
      <p:bldP spid="26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26442357-DC1C-4D8D-950F-4376B172DAEF}"/>
              </a:ext>
            </a:extLst>
          </p:cNvPr>
          <p:cNvSpPr txBox="1"/>
          <p:nvPr/>
        </p:nvSpPr>
        <p:spPr>
          <a:xfrm>
            <a:off x="9144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55774F92-D318-403F-BD0E-11F68F1BBE3D}"/>
              </a:ext>
            </a:extLst>
          </p:cNvPr>
          <p:cNvSpPr txBox="1"/>
          <p:nvPr/>
        </p:nvSpPr>
        <p:spPr>
          <a:xfrm>
            <a:off x="36576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35555B36-862F-4D63-A4FD-71E3B9458FEB}"/>
              </a:ext>
            </a:extLst>
          </p:cNvPr>
          <p:cNvSpPr txBox="1"/>
          <p:nvPr/>
        </p:nvSpPr>
        <p:spPr>
          <a:xfrm>
            <a:off x="64008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8" name="Freeform: Shape 7">
            <a:extLst>
              <a:ext uri="{FF2B5EF4-FFF2-40B4-BE49-F238E27FC236}">
                <a16:creationId xmlns:a16="http://schemas.microsoft.com/office/drawing/2014/main" id="{DBC41A4F-DFF6-4011-AE7E-B0C12D918259}"/>
              </a:ext>
            </a:extLst>
          </p:cNvPr>
          <p:cNvSpPr/>
          <p:nvPr/>
        </p:nvSpPr>
        <p:spPr>
          <a:xfrm>
            <a:off x="1041351" y="2828847"/>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36B8E3"/>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01E51297-C07E-4EC7-A75D-FC3F2B641BF1}"/>
              </a:ext>
            </a:extLst>
          </p:cNvPr>
          <p:cNvGrpSpPr/>
          <p:nvPr/>
        </p:nvGrpSpPr>
        <p:grpSpPr>
          <a:xfrm>
            <a:off x="1029586" y="2006870"/>
            <a:ext cx="1828800" cy="2371280"/>
            <a:chOff x="6876288" y="1143000"/>
            <a:chExt cx="3703320" cy="4801838"/>
          </a:xfrm>
          <a:effectLst>
            <a:outerShdw blurRad="76200" dir="13500000" sy="23000" kx="1200000" algn="br" rotWithShape="0">
              <a:prstClr val="black">
                <a:alpha val="20000"/>
              </a:prstClr>
            </a:outerShdw>
          </a:effectLst>
        </p:grpSpPr>
        <p:sp>
          <p:nvSpPr>
            <p:cNvPr id="10" name="Freeform: Shape 9">
              <a:extLst>
                <a:ext uri="{FF2B5EF4-FFF2-40B4-BE49-F238E27FC236}">
                  <a16:creationId xmlns:a16="http://schemas.microsoft.com/office/drawing/2014/main" id="{7A5868E1-AFC4-4F24-8035-D7C854B5DD58}"/>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28133C5-2E36-4E67-908D-3D4FFC940008}"/>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FB2DFB0-23D3-44E6-8EE6-D29DDD08EE29}"/>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58E5FB-CE10-4E2F-9F38-24DD96ACF66C}"/>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DB9190E-21B3-49E2-B33E-28C159FFE9E3}"/>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42590EF-45B3-4515-9694-025968596017}"/>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74859F2-F283-493D-9631-C7F1A6CB1CB9}"/>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74ADD4AD-366A-4216-9D5F-93F2B828F6AF}"/>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3604F59-3739-4CB6-B51F-93FBC34EA93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FCBCD82-CF0B-492B-932D-CB6C518E6AA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3C1EE3EA-056F-4921-A0EA-3AAA8BD7071F}"/>
              </a:ext>
            </a:extLst>
          </p:cNvPr>
          <p:cNvSpPr txBox="1"/>
          <p:nvPr/>
        </p:nvSpPr>
        <p:spPr>
          <a:xfrm>
            <a:off x="15882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sp>
        <p:nvSpPr>
          <p:cNvPr id="25" name="Freeform: Shape 24">
            <a:extLst>
              <a:ext uri="{FF2B5EF4-FFF2-40B4-BE49-F238E27FC236}">
                <a16:creationId xmlns:a16="http://schemas.microsoft.com/office/drawing/2014/main" id="{A88EE160-7909-4E3B-BF34-27BEF2F82E16}"/>
              </a:ext>
            </a:extLst>
          </p:cNvPr>
          <p:cNvSpPr/>
          <p:nvPr/>
        </p:nvSpPr>
        <p:spPr>
          <a:xfrm>
            <a:off x="3784551" y="2456736"/>
            <a:ext cx="1817035" cy="193302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239BD3"/>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0B825BC1-98B1-4AC9-9C34-1666A26D666A}"/>
              </a:ext>
            </a:extLst>
          </p:cNvPr>
          <p:cNvGrpSpPr/>
          <p:nvPr/>
        </p:nvGrpSpPr>
        <p:grpSpPr>
          <a:xfrm>
            <a:off x="3772786" y="2006870"/>
            <a:ext cx="1828800" cy="2371280"/>
            <a:chOff x="6876288" y="1143000"/>
            <a:chExt cx="3703320" cy="4801838"/>
          </a:xfrm>
          <a:effectLst>
            <a:outerShdw blurRad="76200" dir="13500000" sy="23000" kx="1200000" algn="br" rotWithShape="0">
              <a:prstClr val="black">
                <a:alpha val="20000"/>
              </a:prstClr>
            </a:outerShdw>
          </a:effectLst>
        </p:grpSpPr>
        <p:sp>
          <p:nvSpPr>
            <p:cNvPr id="28" name="Freeform: Shape 27">
              <a:extLst>
                <a:ext uri="{FF2B5EF4-FFF2-40B4-BE49-F238E27FC236}">
                  <a16:creationId xmlns:a16="http://schemas.microsoft.com/office/drawing/2014/main" id="{5268096E-C6AE-4045-9108-48D59E72B7C1}"/>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8361E35-35BB-4C21-B079-99B6AF801E6E}"/>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DBA6964-786D-44E6-915A-D766BB9B9D32}"/>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F7FC803-81EE-490F-9172-7BB55446F7BF}"/>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98D52B15-516C-4B2B-B8A4-4461EA45BDF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34F1F1E-1C58-4C50-90D5-3CC5F7396AF2}"/>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1663D55-04A6-46D9-82BA-EF022C07C875}"/>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F037AFA-C08A-44EE-8C11-42633E2372F2}"/>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E69341-FE8B-45B7-B715-B66DBB58217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330450FE-FA57-4940-8607-63D9ACB5CB0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45A17CC7-DF60-46F0-AF3D-5081F0B7E49B}"/>
              </a:ext>
            </a:extLst>
          </p:cNvPr>
          <p:cNvSpPr txBox="1"/>
          <p:nvPr/>
        </p:nvSpPr>
        <p:spPr>
          <a:xfrm>
            <a:off x="43314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64%</a:t>
            </a:r>
          </a:p>
        </p:txBody>
      </p:sp>
      <p:sp>
        <p:nvSpPr>
          <p:cNvPr id="41" name="Freeform: Shape 40">
            <a:extLst>
              <a:ext uri="{FF2B5EF4-FFF2-40B4-BE49-F238E27FC236}">
                <a16:creationId xmlns:a16="http://schemas.microsoft.com/office/drawing/2014/main" id="{2B7512F8-B8D6-48B4-A075-E06BA1F30038}"/>
              </a:ext>
            </a:extLst>
          </p:cNvPr>
          <p:cNvSpPr/>
          <p:nvPr/>
        </p:nvSpPr>
        <p:spPr>
          <a:xfrm>
            <a:off x="6527751" y="3269001"/>
            <a:ext cx="1817035" cy="1120760"/>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157EBF"/>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A8865024-8B5C-4778-81EF-04582B91727E}"/>
              </a:ext>
            </a:extLst>
          </p:cNvPr>
          <p:cNvGrpSpPr/>
          <p:nvPr/>
        </p:nvGrpSpPr>
        <p:grpSpPr>
          <a:xfrm>
            <a:off x="6515986" y="2006870"/>
            <a:ext cx="1828800" cy="2371280"/>
            <a:chOff x="6876288" y="1143000"/>
            <a:chExt cx="3703320" cy="4801838"/>
          </a:xfrm>
          <a:effectLst>
            <a:outerShdw blurRad="76200" dir="13500000" sy="23000" kx="1200000" algn="br" rotWithShape="0">
              <a:prstClr val="black">
                <a:alpha val="20000"/>
              </a:prstClr>
            </a:outerShdw>
          </a:effectLst>
        </p:grpSpPr>
        <p:sp>
          <p:nvSpPr>
            <p:cNvPr id="44" name="Freeform: Shape 43">
              <a:extLst>
                <a:ext uri="{FF2B5EF4-FFF2-40B4-BE49-F238E27FC236}">
                  <a16:creationId xmlns:a16="http://schemas.microsoft.com/office/drawing/2014/main" id="{C1094D6D-D9D0-4F04-846B-29232CB22FA3}"/>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C704B96B-6F09-4F72-AAD9-989A4A93D9AB}"/>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ED5F07E-ACC7-47B3-909A-474C9B77BC4E}"/>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10DDC7A-1ADA-473F-B0C0-B24B151945A7}"/>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FB928048-EBE0-443C-B493-98DF0C77914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BF6AD3D-61E2-4D6F-8EFB-77252238013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33F9F181-D4D9-4144-9695-93C8DB582D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B3B026E-4870-48D5-A917-CE3122C84164}"/>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3C0A7357-DADC-4F55-B3FE-0DFFB4E513FF}"/>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B2FC932-283D-421B-81B3-4A116C3BD0BE}"/>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D98ADF91-5C47-4C28-A91D-5E7F39DF5EF4}"/>
              </a:ext>
            </a:extLst>
          </p:cNvPr>
          <p:cNvSpPr txBox="1"/>
          <p:nvPr/>
        </p:nvSpPr>
        <p:spPr>
          <a:xfrm>
            <a:off x="70746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39%</a:t>
            </a:r>
          </a:p>
        </p:txBody>
      </p:sp>
      <p:sp>
        <p:nvSpPr>
          <p:cNvPr id="57" name="Freeform: Shape 56">
            <a:extLst>
              <a:ext uri="{FF2B5EF4-FFF2-40B4-BE49-F238E27FC236}">
                <a16:creationId xmlns:a16="http://schemas.microsoft.com/office/drawing/2014/main" id="{2FBB8DB2-961B-4B6D-899A-6C7685DB6064}"/>
              </a:ext>
            </a:extLst>
          </p:cNvPr>
          <p:cNvSpPr/>
          <p:nvPr/>
        </p:nvSpPr>
        <p:spPr>
          <a:xfrm>
            <a:off x="9270951" y="2159270"/>
            <a:ext cx="1817035" cy="2230491"/>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0967B9"/>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6C6F8A09-934F-4F2E-949E-182C1A0A532E}"/>
              </a:ext>
            </a:extLst>
          </p:cNvPr>
          <p:cNvGrpSpPr/>
          <p:nvPr/>
        </p:nvGrpSpPr>
        <p:grpSpPr>
          <a:xfrm>
            <a:off x="9259186" y="2006870"/>
            <a:ext cx="1828800" cy="2371280"/>
            <a:chOff x="6876288" y="1143000"/>
            <a:chExt cx="3703320" cy="4801838"/>
          </a:xfrm>
          <a:effectLst>
            <a:outerShdw blurRad="76200" dir="13500000" sy="23000" kx="1200000" algn="br" rotWithShape="0">
              <a:prstClr val="black">
                <a:alpha val="20000"/>
              </a:prstClr>
            </a:outerShdw>
          </a:effectLst>
        </p:grpSpPr>
        <p:sp>
          <p:nvSpPr>
            <p:cNvPr id="60" name="Freeform: Shape 59">
              <a:extLst>
                <a:ext uri="{FF2B5EF4-FFF2-40B4-BE49-F238E27FC236}">
                  <a16:creationId xmlns:a16="http://schemas.microsoft.com/office/drawing/2014/main" id="{5A5C76D7-7793-44E0-8746-15499D608C42}"/>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7215D7F5-471B-4BA3-8D6E-96B8EE68AD2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32328BC1-9EC1-444B-976D-6986A40B5578}"/>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C1B904B7-54E0-45B6-9685-918B80595890}"/>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AD19575-DA1A-4392-8908-F9B251726EA2}"/>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4233647-71D7-4820-A1E8-FB038B902191}"/>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60E113EB-D490-4692-811D-DA25E343DC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0107447-6C6F-4215-9673-D720B796052C}"/>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61D6D7C-BBFD-4374-84F9-539EE85F4C91}"/>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7B090409-FCFF-4383-A43F-5EB3F4F7FDBA}"/>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29FA1A4C-8CEB-406F-A151-8DF5C4C9B0DB}"/>
              </a:ext>
            </a:extLst>
          </p:cNvPr>
          <p:cNvSpPr txBox="1"/>
          <p:nvPr/>
        </p:nvSpPr>
        <p:spPr>
          <a:xfrm>
            <a:off x="98178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83%</a:t>
            </a:r>
          </a:p>
        </p:txBody>
      </p:sp>
      <p:sp>
        <p:nvSpPr>
          <p:cNvPr id="56" name="TextBox 55">
            <a:extLst>
              <a:ext uri="{FF2B5EF4-FFF2-40B4-BE49-F238E27FC236}">
                <a16:creationId xmlns:a16="http://schemas.microsoft.com/office/drawing/2014/main" id="{418D2A0D-63F9-40F8-8CE3-6C7D1DB27FD2}"/>
              </a:ext>
            </a:extLst>
          </p:cNvPr>
          <p:cNvSpPr txBox="1"/>
          <p:nvPr/>
        </p:nvSpPr>
        <p:spPr>
          <a:xfrm>
            <a:off x="91440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6479239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1000"/>
                                        <p:tgtEl>
                                          <p:spTgt spid="8"/>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22" presetClass="entr" presetSubtype="4"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1000"/>
                                        <p:tgtEl>
                                          <p:spTgt spid="25"/>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anim calcmode="lin" valueType="num">
                                      <p:cBhvr>
                                        <p:cTn id="42" dur="1000" fill="hold"/>
                                        <p:tgtEl>
                                          <p:spTgt spid="27"/>
                                        </p:tgtEl>
                                        <p:attrNameLst>
                                          <p:attrName>ppt_x</p:attrName>
                                        </p:attrNameLst>
                                      </p:cBhvr>
                                      <p:tavLst>
                                        <p:tav tm="0">
                                          <p:val>
                                            <p:strVal val="#ppt_x"/>
                                          </p:val>
                                        </p:tav>
                                        <p:tav tm="100000">
                                          <p:val>
                                            <p:strVal val="#ppt_x"/>
                                          </p:val>
                                        </p:tav>
                                      </p:tavLst>
                                    </p:anim>
                                    <p:anim calcmode="lin" valueType="num">
                                      <p:cBhvr>
                                        <p:cTn id="43" dur="1000" fill="hold"/>
                                        <p:tgtEl>
                                          <p:spTgt spid="27"/>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down)">
                                      <p:cBhvr>
                                        <p:cTn id="59" dur="1000"/>
                                        <p:tgtEl>
                                          <p:spTgt spid="41"/>
                                        </p:tgtEl>
                                      </p:cBhvr>
                                    </p:animEffect>
                                  </p:childTnLst>
                                </p:cTn>
                              </p:par>
                              <p:par>
                                <p:cTn id="60" presetID="42" presetClass="entr" presetSubtype="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1000"/>
                                        <p:tgtEl>
                                          <p:spTgt spid="43"/>
                                        </p:tgtEl>
                                      </p:cBhvr>
                                    </p:animEffect>
                                    <p:anim calcmode="lin" valueType="num">
                                      <p:cBhvr>
                                        <p:cTn id="63" dur="1000" fill="hold"/>
                                        <p:tgtEl>
                                          <p:spTgt spid="43"/>
                                        </p:tgtEl>
                                        <p:attrNameLst>
                                          <p:attrName>ppt_x</p:attrName>
                                        </p:attrNameLst>
                                      </p:cBhvr>
                                      <p:tavLst>
                                        <p:tav tm="0">
                                          <p:val>
                                            <p:strVal val="#ppt_x"/>
                                          </p:val>
                                        </p:tav>
                                        <p:tav tm="100000">
                                          <p:val>
                                            <p:strVal val="#ppt_x"/>
                                          </p:val>
                                        </p:tav>
                                      </p:tavLst>
                                    </p:anim>
                                    <p:anim calcmode="lin" valueType="num">
                                      <p:cBhvr>
                                        <p:cTn id="64" dur="1000" fill="hold"/>
                                        <p:tgtEl>
                                          <p:spTgt spid="43"/>
                                        </p:tgtEl>
                                        <p:attrNameLst>
                                          <p:attrName>ppt_y</p:attrName>
                                        </p:attrNameLst>
                                      </p:cBhvr>
                                      <p:tavLst>
                                        <p:tav tm="0">
                                          <p:val>
                                            <p:strVal val="#ppt_y+.1"/>
                                          </p:val>
                                        </p:tav>
                                        <p:tav tm="100000">
                                          <p:val>
                                            <p:strVal val="#ppt_y"/>
                                          </p:val>
                                        </p:tav>
                                      </p:tavLst>
                                    </p:anim>
                                  </p:childTnLst>
                                </p:cTn>
                              </p:par>
                            </p:childTnLst>
                          </p:cTn>
                        </p:par>
                        <p:par>
                          <p:cTn id="65" fill="hold">
                            <p:stCondLst>
                              <p:cond delay="85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1000"/>
                                        <p:tgtEl>
                                          <p:spTgt spid="58"/>
                                        </p:tgtEl>
                                      </p:cBhvr>
                                    </p:animEffect>
                                    <p:anim calcmode="lin" valueType="num">
                                      <p:cBhvr>
                                        <p:cTn id="75" dur="1000" fill="hold"/>
                                        <p:tgtEl>
                                          <p:spTgt spid="58"/>
                                        </p:tgtEl>
                                        <p:attrNameLst>
                                          <p:attrName>ppt_x</p:attrName>
                                        </p:attrNameLst>
                                      </p:cBhvr>
                                      <p:tavLst>
                                        <p:tav tm="0">
                                          <p:val>
                                            <p:strVal val="#ppt_x"/>
                                          </p:val>
                                        </p:tav>
                                        <p:tav tm="100000">
                                          <p:val>
                                            <p:strVal val="#ppt_x"/>
                                          </p:val>
                                        </p:tav>
                                      </p:tavLst>
                                    </p:anim>
                                    <p:anim calcmode="lin" valueType="num">
                                      <p:cBhvr>
                                        <p:cTn id="76" dur="1000" fill="hold"/>
                                        <p:tgtEl>
                                          <p:spTgt spid="58"/>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22" presetClass="entr" presetSubtype="4"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down)">
                                      <p:cBhvr>
                                        <p:cTn id="80" dur="1000"/>
                                        <p:tgtEl>
                                          <p:spTgt spid="57"/>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fade">
                                      <p:cBhvr>
                                        <p:cTn id="83" dur="1000"/>
                                        <p:tgtEl>
                                          <p:spTgt spid="59"/>
                                        </p:tgtEl>
                                      </p:cBhvr>
                                    </p:animEffect>
                                    <p:anim calcmode="lin" valueType="num">
                                      <p:cBhvr>
                                        <p:cTn id="84" dur="1000" fill="hold"/>
                                        <p:tgtEl>
                                          <p:spTgt spid="59"/>
                                        </p:tgtEl>
                                        <p:attrNameLst>
                                          <p:attrName>ppt_x</p:attrName>
                                        </p:attrNameLst>
                                      </p:cBhvr>
                                      <p:tavLst>
                                        <p:tav tm="0">
                                          <p:val>
                                            <p:strVal val="#ppt_x"/>
                                          </p:val>
                                        </p:tav>
                                        <p:tav tm="100000">
                                          <p:val>
                                            <p:strVal val="#ppt_x"/>
                                          </p:val>
                                        </p:tav>
                                      </p:tavLst>
                                    </p:anim>
                                    <p:anim calcmode="lin" valueType="num">
                                      <p:cBhvr>
                                        <p:cTn id="85" dur="1000" fill="hold"/>
                                        <p:tgtEl>
                                          <p:spTgt spid="59"/>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56"/>
                                        </p:tgtEl>
                                        <p:attrNameLst>
                                          <p:attrName>style.visibility</p:attrName>
                                        </p:attrNameLst>
                                      </p:cBhvr>
                                      <p:to>
                                        <p:strVal val="visible"/>
                                      </p:to>
                                    </p:set>
                                    <p:animEffect transition="in" filter="fade">
                                      <p:cBhvr>
                                        <p:cTn id="89" dur="1000"/>
                                        <p:tgtEl>
                                          <p:spTgt spid="56"/>
                                        </p:tgtEl>
                                      </p:cBhvr>
                                    </p:animEffect>
                                    <p:anim calcmode="lin" valueType="num">
                                      <p:cBhvr>
                                        <p:cTn id="90" dur="1000" fill="hold"/>
                                        <p:tgtEl>
                                          <p:spTgt spid="56"/>
                                        </p:tgtEl>
                                        <p:attrNameLst>
                                          <p:attrName>ppt_x</p:attrName>
                                        </p:attrNameLst>
                                      </p:cBhvr>
                                      <p:tavLst>
                                        <p:tav tm="0">
                                          <p:val>
                                            <p:strVal val="#ppt_x"/>
                                          </p:val>
                                        </p:tav>
                                        <p:tav tm="100000">
                                          <p:val>
                                            <p:strVal val="#ppt_x"/>
                                          </p:val>
                                        </p:tav>
                                      </p:tavLst>
                                    </p:anim>
                                    <p:anim calcmode="lin" valueType="num">
                                      <p:cBhvr>
                                        <p:cTn id="91"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24" grpId="0"/>
      <p:bldP spid="40" grpId="0"/>
      <p:bldP spid="8" grpId="0" animBg="1"/>
      <p:bldP spid="20" grpId="0"/>
      <p:bldP spid="25" grpId="0" animBg="1"/>
      <p:bldP spid="27" grpId="0"/>
      <p:bldP spid="41" grpId="0" animBg="1"/>
      <p:bldP spid="43" grpId="0"/>
      <p:bldP spid="57" grpId="0" animBg="1"/>
      <p:bldP spid="59" grpId="0"/>
      <p:bldP spid="56"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2183F-138E-4C50-850C-17542CC9F0EE}"/>
              </a:ext>
            </a:extLst>
          </p:cNvPr>
          <p:cNvSpPr>
            <a:spLocks noChangeAspect="1"/>
          </p:cNvSpPr>
          <p:nvPr/>
        </p:nvSpPr>
        <p:spPr>
          <a:xfrm rot="16200000">
            <a:off x="5936208" y="2965688"/>
            <a:ext cx="182880" cy="6534943"/>
          </a:xfrm>
          <a:custGeom>
            <a:avLst/>
            <a:gdLst>
              <a:gd name="connsiteX0" fmla="*/ 533966 w 533966"/>
              <a:gd name="connsiteY0" fmla="*/ 265360 h 19080474"/>
              <a:gd name="connsiteX1" fmla="*/ 532278 w 533966"/>
              <a:gd name="connsiteY1" fmla="*/ 282110 h 19080474"/>
              <a:gd name="connsiteX2" fmla="*/ 533333 w 533966"/>
              <a:gd name="connsiteY2" fmla="*/ 292579 h 19080474"/>
              <a:gd name="connsiteX3" fmla="*/ 533333 w 533966"/>
              <a:gd name="connsiteY3" fmla="*/ 13713125 h 19080474"/>
              <a:gd name="connsiteX4" fmla="*/ 531355 w 533966"/>
              <a:gd name="connsiteY4" fmla="*/ 13722923 h 19080474"/>
              <a:gd name="connsiteX5" fmla="*/ 531355 w 533966"/>
              <a:gd name="connsiteY5" fmla="*/ 18787894 h 19080474"/>
              <a:gd name="connsiteX6" fmla="*/ 529666 w 533966"/>
              <a:gd name="connsiteY6" fmla="*/ 18804643 h 19080474"/>
              <a:gd name="connsiteX7" fmla="*/ 530722 w 533966"/>
              <a:gd name="connsiteY7" fmla="*/ 18815112 h 19080474"/>
              <a:gd name="connsiteX8" fmla="*/ 265361 w 533966"/>
              <a:gd name="connsiteY8" fmla="*/ 19080474 h 19080474"/>
              <a:gd name="connsiteX9" fmla="*/ 0 w 533966"/>
              <a:gd name="connsiteY9" fmla="*/ 18815112 h 19080474"/>
              <a:gd name="connsiteX10" fmla="*/ 1688 w 533966"/>
              <a:gd name="connsiteY10" fmla="*/ 18798363 h 19080474"/>
              <a:gd name="connsiteX11" fmla="*/ 633 w 533966"/>
              <a:gd name="connsiteY11" fmla="*/ 18787894 h 19080474"/>
              <a:gd name="connsiteX12" fmla="*/ 633 w 533966"/>
              <a:gd name="connsiteY12" fmla="*/ 5367347 h 19080474"/>
              <a:gd name="connsiteX13" fmla="*/ 2611 w 533966"/>
              <a:gd name="connsiteY13" fmla="*/ 5357550 h 19080474"/>
              <a:gd name="connsiteX14" fmla="*/ 2611 w 533966"/>
              <a:gd name="connsiteY14" fmla="*/ 292579 h 19080474"/>
              <a:gd name="connsiteX15" fmla="*/ 4300 w 533966"/>
              <a:gd name="connsiteY15" fmla="*/ 275830 h 19080474"/>
              <a:gd name="connsiteX16" fmla="*/ 3244 w 533966"/>
              <a:gd name="connsiteY16" fmla="*/ 265360 h 19080474"/>
              <a:gd name="connsiteX17" fmla="*/ 268605 w 533966"/>
              <a:gd name="connsiteY17" fmla="*/ 0 h 19080474"/>
              <a:gd name="connsiteX18" fmla="*/ 533966 w 533966"/>
              <a:gd name="connsiteY18" fmla="*/ 265360 h 1908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3966" h="19080474">
                <a:moveTo>
                  <a:pt x="533966" y="265360"/>
                </a:moveTo>
                <a:lnTo>
                  <a:pt x="532278" y="282110"/>
                </a:lnTo>
                <a:lnTo>
                  <a:pt x="533333" y="292579"/>
                </a:lnTo>
                <a:lnTo>
                  <a:pt x="533333" y="13713125"/>
                </a:lnTo>
                <a:lnTo>
                  <a:pt x="531355" y="13722923"/>
                </a:lnTo>
                <a:lnTo>
                  <a:pt x="531355" y="18787894"/>
                </a:lnTo>
                <a:lnTo>
                  <a:pt x="529666" y="18804643"/>
                </a:lnTo>
                <a:lnTo>
                  <a:pt x="530722" y="18815112"/>
                </a:lnTo>
                <a:cubicBezTo>
                  <a:pt x="530722" y="18961667"/>
                  <a:pt x="411916" y="19080474"/>
                  <a:pt x="265361" y="19080474"/>
                </a:cubicBezTo>
                <a:cubicBezTo>
                  <a:pt x="118806" y="19080474"/>
                  <a:pt x="0" y="18961667"/>
                  <a:pt x="0" y="18815112"/>
                </a:cubicBezTo>
                <a:lnTo>
                  <a:pt x="1688" y="18798363"/>
                </a:lnTo>
                <a:lnTo>
                  <a:pt x="633" y="18787894"/>
                </a:lnTo>
                <a:lnTo>
                  <a:pt x="633" y="5367347"/>
                </a:lnTo>
                <a:lnTo>
                  <a:pt x="2611" y="5357550"/>
                </a:lnTo>
                <a:lnTo>
                  <a:pt x="2611" y="292579"/>
                </a:lnTo>
                <a:lnTo>
                  <a:pt x="4300" y="275830"/>
                </a:lnTo>
                <a:lnTo>
                  <a:pt x="3244" y="265360"/>
                </a:lnTo>
                <a:cubicBezTo>
                  <a:pt x="3244" y="118805"/>
                  <a:pt x="122050" y="0"/>
                  <a:pt x="268605" y="0"/>
                </a:cubicBezTo>
                <a:cubicBezTo>
                  <a:pt x="415160" y="0"/>
                  <a:pt x="533966" y="118805"/>
                  <a:pt x="533966" y="265360"/>
                </a:cubicBez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52EDC262-35A4-4409-BFD2-3EDBFC852267}"/>
              </a:ext>
            </a:extLst>
          </p:cNvPr>
          <p:cNvGrpSpPr/>
          <p:nvPr/>
        </p:nvGrpSpPr>
        <p:grpSpPr>
          <a:xfrm>
            <a:off x="3886200" y="1417320"/>
            <a:ext cx="2032093" cy="1252044"/>
            <a:chOff x="3886200" y="1417320"/>
            <a:chExt cx="2032093" cy="1252044"/>
          </a:xfrm>
          <a:solidFill>
            <a:srgbClr val="56595E"/>
          </a:solidFill>
        </p:grpSpPr>
        <p:sp>
          <p:nvSpPr>
            <p:cNvPr id="9" name="Freeform: Shape 8">
              <a:extLst>
                <a:ext uri="{FF2B5EF4-FFF2-40B4-BE49-F238E27FC236}">
                  <a16:creationId xmlns:a16="http://schemas.microsoft.com/office/drawing/2014/main" id="{81217E4A-89D6-40F1-A2F5-868B481E26F2}"/>
                </a:ext>
              </a:extLst>
            </p:cNvPr>
            <p:cNvSpPr>
              <a:spLocks noChangeAspect="1"/>
            </p:cNvSpPr>
            <p:nvPr/>
          </p:nvSpPr>
          <p:spPr>
            <a:xfrm>
              <a:off x="3886200"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E27CB051-3D7F-42ED-B8FA-804BCB731A72}"/>
                </a:ext>
              </a:extLst>
            </p:cNvPr>
            <p:cNvGrpSpPr/>
            <p:nvPr/>
          </p:nvGrpSpPr>
          <p:grpSpPr>
            <a:xfrm>
              <a:off x="4361688" y="1417320"/>
              <a:ext cx="1556605" cy="1252044"/>
              <a:chOff x="4381500" y="1417320"/>
              <a:chExt cx="1556605" cy="1252044"/>
            </a:xfrm>
            <a:grpFill/>
          </p:grpSpPr>
          <p:grpSp>
            <p:nvGrpSpPr>
              <p:cNvPr id="14" name="Group 13">
                <a:extLst>
                  <a:ext uri="{FF2B5EF4-FFF2-40B4-BE49-F238E27FC236}">
                    <a16:creationId xmlns:a16="http://schemas.microsoft.com/office/drawing/2014/main" id="{16937B5B-905E-4273-9D14-A876764CF5F7}"/>
                  </a:ext>
                </a:extLst>
              </p:cNvPr>
              <p:cNvGrpSpPr/>
              <p:nvPr/>
            </p:nvGrpSpPr>
            <p:grpSpPr>
              <a:xfrm>
                <a:off x="4381500" y="1417320"/>
                <a:ext cx="381000" cy="1252044"/>
                <a:chOff x="4381500" y="1417320"/>
                <a:chExt cx="381000" cy="1252044"/>
              </a:xfrm>
              <a:grpFill/>
            </p:grpSpPr>
            <p:sp>
              <p:nvSpPr>
                <p:cNvPr id="11" name="Freeform: Shape 10">
                  <a:extLst>
                    <a:ext uri="{FF2B5EF4-FFF2-40B4-BE49-F238E27FC236}">
                      <a16:creationId xmlns:a16="http://schemas.microsoft.com/office/drawing/2014/main" id="{17DC190C-F808-4471-8D92-BE675A94C91B}"/>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1B90CC5-00EC-4853-9FE1-BF456055DA05}"/>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1AF2610-BB5A-41D4-A806-D59DE52D86AA}"/>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3B417539-7AAF-4FF0-A36F-7F337A3D54CD}"/>
                  </a:ext>
                </a:extLst>
              </p:cNvPr>
              <p:cNvGrpSpPr/>
              <p:nvPr/>
            </p:nvGrpSpPr>
            <p:grpSpPr>
              <a:xfrm>
                <a:off x="4585968" y="1560642"/>
                <a:ext cx="1352137" cy="914400"/>
                <a:chOff x="4585968" y="1560642"/>
                <a:chExt cx="1352137" cy="914400"/>
              </a:xfrm>
              <a:grpFill/>
            </p:grpSpPr>
            <p:grpSp>
              <p:nvGrpSpPr>
                <p:cNvPr id="23" name="Group 22">
                  <a:extLst>
                    <a:ext uri="{FF2B5EF4-FFF2-40B4-BE49-F238E27FC236}">
                      <a16:creationId xmlns:a16="http://schemas.microsoft.com/office/drawing/2014/main" id="{9E1E8F97-BE46-44D1-9FD8-EE45253E8C52}"/>
                    </a:ext>
                  </a:extLst>
                </p:cNvPr>
                <p:cNvGrpSpPr>
                  <a:grpSpLocks noChangeAspect="1"/>
                </p:cNvGrpSpPr>
                <p:nvPr/>
              </p:nvGrpSpPr>
              <p:grpSpPr>
                <a:xfrm>
                  <a:off x="5760720" y="1560642"/>
                  <a:ext cx="177385" cy="914400"/>
                  <a:chOff x="8249560" y="1025560"/>
                  <a:chExt cx="940160" cy="4846320"/>
                </a:xfrm>
                <a:grpFill/>
              </p:grpSpPr>
              <p:sp>
                <p:nvSpPr>
                  <p:cNvPr id="17" name="Freeform: Shape 16">
                    <a:extLst>
                      <a:ext uri="{FF2B5EF4-FFF2-40B4-BE49-F238E27FC236}">
                        <a16:creationId xmlns:a16="http://schemas.microsoft.com/office/drawing/2014/main" id="{064EDD7B-6996-49B4-A1E9-64ED956318BD}"/>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67B8BB1-FB09-426F-BF67-ABC2E4535816}"/>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03CB4B-E9EB-4B8E-A7B5-83651F74FBB2}"/>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D2D4614-F031-41D7-B15F-5B347919270F}"/>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018BABC1-F6F3-4D27-A567-EA63D145A50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9" name="Group 38">
            <a:extLst>
              <a:ext uri="{FF2B5EF4-FFF2-40B4-BE49-F238E27FC236}">
                <a16:creationId xmlns:a16="http://schemas.microsoft.com/office/drawing/2014/main" id="{FF694F86-CE58-4FB6-AE0B-E3F7680B8EEF}"/>
              </a:ext>
            </a:extLst>
          </p:cNvPr>
          <p:cNvGrpSpPr/>
          <p:nvPr/>
        </p:nvGrpSpPr>
        <p:grpSpPr>
          <a:xfrm>
            <a:off x="4326887" y="2763207"/>
            <a:ext cx="427143" cy="647730"/>
            <a:chOff x="4326887" y="2763207"/>
            <a:chExt cx="427143" cy="647730"/>
          </a:xfrm>
          <a:solidFill>
            <a:srgbClr val="36B8E3"/>
          </a:solidFill>
        </p:grpSpPr>
        <p:sp>
          <p:nvSpPr>
            <p:cNvPr id="36" name="Freeform: Shape 35">
              <a:extLst>
                <a:ext uri="{FF2B5EF4-FFF2-40B4-BE49-F238E27FC236}">
                  <a16:creationId xmlns:a16="http://schemas.microsoft.com/office/drawing/2014/main" id="{1295EBB4-1C4B-44ED-870D-0E0DCE830A86}"/>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0AB3542-490D-493C-89FE-352446795876}"/>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64B7FC9-6507-4D7B-8911-052082A7CBD4}"/>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Freeform: Shape 82">
            <a:extLst>
              <a:ext uri="{FF2B5EF4-FFF2-40B4-BE49-F238E27FC236}">
                <a16:creationId xmlns:a16="http://schemas.microsoft.com/office/drawing/2014/main" id="{62BA6967-5336-4CF8-958F-887E083E76D6}"/>
              </a:ext>
            </a:extLst>
          </p:cNvPr>
          <p:cNvSpPr/>
          <p:nvPr/>
        </p:nvSpPr>
        <p:spPr>
          <a:xfrm>
            <a:off x="3683333" y="4435265"/>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36B8E3"/>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D586BD9D-B148-46D6-AE10-E876C73BCF3F}"/>
              </a:ext>
            </a:extLst>
          </p:cNvPr>
          <p:cNvGrpSpPr/>
          <p:nvPr/>
        </p:nvGrpSpPr>
        <p:grpSpPr>
          <a:xfrm>
            <a:off x="3671568" y="3613288"/>
            <a:ext cx="1828800" cy="2371280"/>
            <a:chOff x="6876288" y="1143000"/>
            <a:chExt cx="3703320" cy="4801838"/>
          </a:xfrm>
          <a:effectLst>
            <a:outerShdw blurRad="76200" dir="13500000" sy="23000" kx="1200000" algn="br" rotWithShape="0">
              <a:prstClr val="black">
                <a:alpha val="20000"/>
              </a:prstClr>
            </a:outerShdw>
          </a:effectLst>
        </p:grpSpPr>
        <p:sp>
          <p:nvSpPr>
            <p:cNvPr id="42" name="Freeform: Shape 41">
              <a:extLst>
                <a:ext uri="{FF2B5EF4-FFF2-40B4-BE49-F238E27FC236}">
                  <a16:creationId xmlns:a16="http://schemas.microsoft.com/office/drawing/2014/main" id="{19047903-2D59-4134-8894-F95F40A8FE9D}"/>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9E4507C3-D68F-4F28-B4DE-45FC99C23F4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0421418-FC7D-4E1C-BB53-FDF4EF60BCF4}"/>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28F124B-A187-4174-99AA-60374A408EAA}"/>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9591076-AACF-489C-B91B-47F362E41F86}"/>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7B0FB46E-F2A7-42FF-AA0E-F1C3EBFC386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69E62896-496F-4875-8032-99BCE5ECE080}"/>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59FA132-D505-47DD-B1C5-9E290187CD7E}"/>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1326E48F-2C74-45C4-BD71-E98BCE25959E}"/>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F482A579-F713-4910-940D-6AF26CF5B56F}"/>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a:extLst>
              <a:ext uri="{FF2B5EF4-FFF2-40B4-BE49-F238E27FC236}">
                <a16:creationId xmlns:a16="http://schemas.microsoft.com/office/drawing/2014/main" id="{616FF4BA-77A7-4E53-A1AC-CB0723FEC2A8}"/>
              </a:ext>
            </a:extLst>
          </p:cNvPr>
          <p:cNvSpPr txBox="1"/>
          <p:nvPr/>
        </p:nvSpPr>
        <p:spPr>
          <a:xfrm>
            <a:off x="4230274" y="5044024"/>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grpSp>
        <p:nvGrpSpPr>
          <p:cNvPr id="120" name="Group 119">
            <a:extLst>
              <a:ext uri="{FF2B5EF4-FFF2-40B4-BE49-F238E27FC236}">
                <a16:creationId xmlns:a16="http://schemas.microsoft.com/office/drawing/2014/main" id="{64714B5C-C72E-488D-956D-DAA9A9876FA2}"/>
              </a:ext>
            </a:extLst>
          </p:cNvPr>
          <p:cNvGrpSpPr/>
          <p:nvPr/>
        </p:nvGrpSpPr>
        <p:grpSpPr>
          <a:xfrm>
            <a:off x="6135624" y="1417320"/>
            <a:ext cx="2032093" cy="1252044"/>
            <a:chOff x="6135624" y="1417320"/>
            <a:chExt cx="2032093" cy="1252044"/>
          </a:xfrm>
          <a:solidFill>
            <a:srgbClr val="56595E"/>
          </a:solidFill>
        </p:grpSpPr>
        <p:sp>
          <p:nvSpPr>
            <p:cNvPr id="89" name="Freeform: Shape 88">
              <a:extLst>
                <a:ext uri="{FF2B5EF4-FFF2-40B4-BE49-F238E27FC236}">
                  <a16:creationId xmlns:a16="http://schemas.microsoft.com/office/drawing/2014/main" id="{D47D6638-A418-4518-976E-97295768FE40}"/>
                </a:ext>
              </a:extLst>
            </p:cNvPr>
            <p:cNvSpPr>
              <a:spLocks noChangeAspect="1"/>
            </p:cNvSpPr>
            <p:nvPr/>
          </p:nvSpPr>
          <p:spPr>
            <a:xfrm flipH="1">
              <a:off x="6796117"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8" name="Group 87">
              <a:extLst>
                <a:ext uri="{FF2B5EF4-FFF2-40B4-BE49-F238E27FC236}">
                  <a16:creationId xmlns:a16="http://schemas.microsoft.com/office/drawing/2014/main" id="{B92A59E0-564C-4EE0-89C0-2D8919FB50F1}"/>
                </a:ext>
              </a:extLst>
            </p:cNvPr>
            <p:cNvGrpSpPr/>
            <p:nvPr/>
          </p:nvGrpSpPr>
          <p:grpSpPr>
            <a:xfrm flipH="1">
              <a:off x="6135624" y="1417320"/>
              <a:ext cx="1556605" cy="1252044"/>
              <a:chOff x="4381500" y="1417320"/>
              <a:chExt cx="1556605" cy="1252044"/>
            </a:xfrm>
            <a:grpFill/>
          </p:grpSpPr>
          <p:grpSp>
            <p:nvGrpSpPr>
              <p:cNvPr id="94" name="Group 93">
                <a:extLst>
                  <a:ext uri="{FF2B5EF4-FFF2-40B4-BE49-F238E27FC236}">
                    <a16:creationId xmlns:a16="http://schemas.microsoft.com/office/drawing/2014/main" id="{CDFEB29A-15F5-42EC-B36D-593B775E4CC1}"/>
                  </a:ext>
                </a:extLst>
              </p:cNvPr>
              <p:cNvGrpSpPr/>
              <p:nvPr/>
            </p:nvGrpSpPr>
            <p:grpSpPr>
              <a:xfrm>
                <a:off x="4381500" y="1417320"/>
                <a:ext cx="381000" cy="1252044"/>
                <a:chOff x="4381500" y="1417320"/>
                <a:chExt cx="381000" cy="1252044"/>
              </a:xfrm>
              <a:grpFill/>
            </p:grpSpPr>
            <p:sp>
              <p:nvSpPr>
                <p:cNvPr id="102" name="Freeform: Shape 101">
                  <a:extLst>
                    <a:ext uri="{FF2B5EF4-FFF2-40B4-BE49-F238E27FC236}">
                      <a16:creationId xmlns:a16="http://schemas.microsoft.com/office/drawing/2014/main" id="{651C5D45-3167-4DC7-90B3-3FFF96633947}"/>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F1787117-86B6-4734-B869-5BC342CD464E}"/>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2C88385-69BE-4886-B117-2921E9A72BF8}"/>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0DE18327-86E1-4DA6-B9F2-3E7DB7DDC99E}"/>
                  </a:ext>
                </a:extLst>
              </p:cNvPr>
              <p:cNvGrpSpPr/>
              <p:nvPr/>
            </p:nvGrpSpPr>
            <p:grpSpPr>
              <a:xfrm>
                <a:off x="4585968" y="1560642"/>
                <a:ext cx="1352137" cy="914400"/>
                <a:chOff x="4585968" y="1560642"/>
                <a:chExt cx="1352137" cy="914400"/>
              </a:xfrm>
              <a:grpFill/>
            </p:grpSpPr>
            <p:grpSp>
              <p:nvGrpSpPr>
                <p:cNvPr id="96" name="Group 95">
                  <a:extLst>
                    <a:ext uri="{FF2B5EF4-FFF2-40B4-BE49-F238E27FC236}">
                      <a16:creationId xmlns:a16="http://schemas.microsoft.com/office/drawing/2014/main" id="{854B5754-21D0-4E15-97CA-8D7F8C8469CD}"/>
                    </a:ext>
                  </a:extLst>
                </p:cNvPr>
                <p:cNvGrpSpPr>
                  <a:grpSpLocks noChangeAspect="1"/>
                </p:cNvGrpSpPr>
                <p:nvPr/>
              </p:nvGrpSpPr>
              <p:grpSpPr>
                <a:xfrm>
                  <a:off x="5760720" y="1560642"/>
                  <a:ext cx="177385" cy="914400"/>
                  <a:chOff x="8249560" y="1025560"/>
                  <a:chExt cx="940160" cy="4846320"/>
                </a:xfrm>
                <a:grpFill/>
              </p:grpSpPr>
              <p:sp>
                <p:nvSpPr>
                  <p:cNvPr id="98" name="Freeform: Shape 97">
                    <a:extLst>
                      <a:ext uri="{FF2B5EF4-FFF2-40B4-BE49-F238E27FC236}">
                        <a16:creationId xmlns:a16="http://schemas.microsoft.com/office/drawing/2014/main" id="{E2F4C140-9B4C-4836-9115-308C77F4E779}"/>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F8C6E9C5-FF5F-4672-9702-6C60680FAAB9}"/>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98BF8CC4-27EB-4797-86D8-64C980E8B52E}"/>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74976BC8-8598-46AB-A7EE-E0ED6FDA013A}"/>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Rectangle 96">
                  <a:extLst>
                    <a:ext uri="{FF2B5EF4-FFF2-40B4-BE49-F238E27FC236}">
                      <a16:creationId xmlns:a16="http://schemas.microsoft.com/office/drawing/2014/main" id="{A5A70865-3234-4316-9A2C-C1156927BFB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0" name="Group 89">
            <a:extLst>
              <a:ext uri="{FF2B5EF4-FFF2-40B4-BE49-F238E27FC236}">
                <a16:creationId xmlns:a16="http://schemas.microsoft.com/office/drawing/2014/main" id="{C32DD60D-1E7F-4F98-8A6F-9304CDB94978}"/>
              </a:ext>
            </a:extLst>
          </p:cNvPr>
          <p:cNvGrpSpPr/>
          <p:nvPr/>
        </p:nvGrpSpPr>
        <p:grpSpPr>
          <a:xfrm flipH="1">
            <a:off x="7299887" y="2763207"/>
            <a:ext cx="427143" cy="647730"/>
            <a:chOff x="4326887" y="2763207"/>
            <a:chExt cx="427143" cy="647730"/>
          </a:xfrm>
          <a:solidFill>
            <a:srgbClr val="157EBF"/>
          </a:solidFill>
        </p:grpSpPr>
        <p:sp>
          <p:nvSpPr>
            <p:cNvPr id="91" name="Freeform: Shape 90">
              <a:extLst>
                <a:ext uri="{FF2B5EF4-FFF2-40B4-BE49-F238E27FC236}">
                  <a16:creationId xmlns:a16="http://schemas.microsoft.com/office/drawing/2014/main" id="{7D1D2335-443F-41C7-80D3-4EE5B6AC0C39}"/>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C99ED92C-266F-49FF-9BCB-E28F54058162}"/>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6DBA1DE9-69CB-48E7-A612-DCCF86AC6ECC}"/>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Freeform: Shape 104">
            <a:extLst>
              <a:ext uri="{FF2B5EF4-FFF2-40B4-BE49-F238E27FC236}">
                <a16:creationId xmlns:a16="http://schemas.microsoft.com/office/drawing/2014/main" id="{1934EAAF-77D7-4920-B506-06DF260B3495}"/>
              </a:ext>
            </a:extLst>
          </p:cNvPr>
          <p:cNvSpPr/>
          <p:nvPr/>
        </p:nvSpPr>
        <p:spPr>
          <a:xfrm>
            <a:off x="6446694" y="4058121"/>
            <a:ext cx="1817035" cy="194320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157EBF"/>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a:extLst>
              <a:ext uri="{FF2B5EF4-FFF2-40B4-BE49-F238E27FC236}">
                <a16:creationId xmlns:a16="http://schemas.microsoft.com/office/drawing/2014/main" id="{D5545719-35F5-4C51-8E11-1C5F36A3808E}"/>
              </a:ext>
            </a:extLst>
          </p:cNvPr>
          <p:cNvGrpSpPr/>
          <p:nvPr/>
        </p:nvGrpSpPr>
        <p:grpSpPr>
          <a:xfrm>
            <a:off x="6434929" y="3618435"/>
            <a:ext cx="1828800" cy="2371280"/>
            <a:chOff x="6876288" y="1142998"/>
            <a:chExt cx="3703320" cy="4801837"/>
          </a:xfrm>
          <a:effectLst>
            <a:outerShdw blurRad="76200" dir="13500000" sy="23000" kx="1200000" algn="br" rotWithShape="0">
              <a:prstClr val="black">
                <a:alpha val="20000"/>
              </a:prstClr>
            </a:outerShdw>
          </a:effectLst>
        </p:grpSpPr>
        <p:sp>
          <p:nvSpPr>
            <p:cNvPr id="107" name="Freeform: Shape 106">
              <a:extLst>
                <a:ext uri="{FF2B5EF4-FFF2-40B4-BE49-F238E27FC236}">
                  <a16:creationId xmlns:a16="http://schemas.microsoft.com/office/drawing/2014/main" id="{25A95EF3-6629-48D6-BF23-BAA1C1C89329}"/>
                </a:ext>
              </a:extLst>
            </p:cNvPr>
            <p:cNvSpPr>
              <a:spLocks noChangeAspect="1"/>
            </p:cNvSpPr>
            <p:nvPr/>
          </p:nvSpPr>
          <p:spPr>
            <a:xfrm>
              <a:off x="6900112" y="1142998"/>
              <a:ext cx="3657600" cy="4801837"/>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4B1A6D35-2B7A-40F5-BC9F-12A8D7310B0C}"/>
                </a:ext>
              </a:extLst>
            </p:cNvPr>
            <p:cNvSpPr/>
            <p:nvPr/>
          </p:nvSpPr>
          <p:spPr>
            <a:xfrm>
              <a:off x="6876288" y="20539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9BD3557C-D6F4-4F21-9819-C2E9C34D46B8}"/>
                </a:ext>
              </a:extLst>
            </p:cNvPr>
            <p:cNvSpPr/>
            <p:nvPr/>
          </p:nvSpPr>
          <p:spPr>
            <a:xfrm>
              <a:off x="6876288" y="25111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868769E4-DA93-411A-9AE6-8FDEAB94597C}"/>
                </a:ext>
              </a:extLst>
            </p:cNvPr>
            <p:cNvSpPr/>
            <p:nvPr/>
          </p:nvSpPr>
          <p:spPr>
            <a:xfrm>
              <a:off x="6876288" y="15967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0AFF87D-5FF3-488A-A28A-CB8554D0C0F4}"/>
                </a:ext>
              </a:extLst>
            </p:cNvPr>
            <p:cNvSpPr/>
            <p:nvPr/>
          </p:nvSpPr>
          <p:spPr>
            <a:xfrm>
              <a:off x="6876288" y="29683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Shape 111">
              <a:extLst>
                <a:ext uri="{FF2B5EF4-FFF2-40B4-BE49-F238E27FC236}">
                  <a16:creationId xmlns:a16="http://schemas.microsoft.com/office/drawing/2014/main" id="{26E94586-EE81-41AD-BBCD-AECD3EC7CF9D}"/>
                </a:ext>
              </a:extLst>
            </p:cNvPr>
            <p:cNvSpPr/>
            <p:nvPr/>
          </p:nvSpPr>
          <p:spPr>
            <a:xfrm>
              <a:off x="6876288" y="38827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FE8094CD-60B4-4FCE-8889-79B050337E4E}"/>
                </a:ext>
              </a:extLst>
            </p:cNvPr>
            <p:cNvSpPr/>
            <p:nvPr/>
          </p:nvSpPr>
          <p:spPr>
            <a:xfrm>
              <a:off x="6876288" y="43399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4CE735A9-5A4E-46D5-B8D0-217B0A8D567C}"/>
                </a:ext>
              </a:extLst>
            </p:cNvPr>
            <p:cNvSpPr/>
            <p:nvPr/>
          </p:nvSpPr>
          <p:spPr>
            <a:xfrm>
              <a:off x="6876288" y="34255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7782A8A9-088F-4B3E-96AD-28DAE1B637DA}"/>
                </a:ext>
              </a:extLst>
            </p:cNvPr>
            <p:cNvSpPr/>
            <p:nvPr/>
          </p:nvSpPr>
          <p:spPr>
            <a:xfrm>
              <a:off x="6876288" y="4797180"/>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F325D2B-A05C-4138-9EA0-64B6D39AB30D}"/>
                </a:ext>
              </a:extLst>
            </p:cNvPr>
            <p:cNvSpPr/>
            <p:nvPr/>
          </p:nvSpPr>
          <p:spPr>
            <a:xfrm>
              <a:off x="6876288" y="52543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TextBox 116">
            <a:extLst>
              <a:ext uri="{FF2B5EF4-FFF2-40B4-BE49-F238E27FC236}">
                <a16:creationId xmlns:a16="http://schemas.microsoft.com/office/drawing/2014/main" id="{93EBCF23-B940-4B77-B872-37C97CA19551}"/>
              </a:ext>
            </a:extLst>
          </p:cNvPr>
          <p:cNvSpPr txBox="1"/>
          <p:nvPr/>
        </p:nvSpPr>
        <p:spPr>
          <a:xfrm>
            <a:off x="6993635" y="5049171"/>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78%</a:t>
            </a:r>
          </a:p>
        </p:txBody>
      </p:sp>
      <p:sp>
        <p:nvSpPr>
          <p:cNvPr id="29" name="Freeform: Shape 28">
            <a:extLst>
              <a:ext uri="{FF2B5EF4-FFF2-40B4-BE49-F238E27FC236}">
                <a16:creationId xmlns:a16="http://schemas.microsoft.com/office/drawing/2014/main" id="{61152BFC-A0A1-4639-83BB-65835C9B63A2}"/>
              </a:ext>
            </a:extLst>
          </p:cNvPr>
          <p:cNvSpPr>
            <a:spLocks/>
          </p:cNvSpPr>
          <p:nvPr/>
        </p:nvSpPr>
        <p:spPr>
          <a:xfrm>
            <a:off x="5939638" y="1297580"/>
            <a:ext cx="176020" cy="4937760"/>
          </a:xfrm>
          <a:custGeom>
            <a:avLst/>
            <a:gdLst>
              <a:gd name="connsiteX0" fmla="*/ 595778 w 1190138"/>
              <a:gd name="connsiteY0" fmla="*/ 0 h 30913040"/>
              <a:gd name="connsiteX1" fmla="*/ 1190138 w 1190138"/>
              <a:gd name="connsiteY1" fmla="*/ 594361 h 30913040"/>
              <a:gd name="connsiteX2" fmla="*/ 1186356 w 1190138"/>
              <a:gd name="connsiteY2" fmla="*/ 631876 h 30913040"/>
              <a:gd name="connsiteX3" fmla="*/ 1188720 w 1190138"/>
              <a:gd name="connsiteY3" fmla="*/ 655325 h 30913040"/>
              <a:gd name="connsiteX4" fmla="*/ 1188720 w 1190138"/>
              <a:gd name="connsiteY4" fmla="*/ 30714918 h 30913040"/>
              <a:gd name="connsiteX5" fmla="*/ 990596 w 1190138"/>
              <a:gd name="connsiteY5" fmla="*/ 30913040 h 30913040"/>
              <a:gd name="connsiteX6" fmla="*/ 198124 w 1190138"/>
              <a:gd name="connsiteY6" fmla="*/ 30913040 h 30913040"/>
              <a:gd name="connsiteX7" fmla="*/ 0 w 1190138"/>
              <a:gd name="connsiteY7" fmla="*/ 30714918 h 30913040"/>
              <a:gd name="connsiteX8" fmla="*/ 0 w 1190138"/>
              <a:gd name="connsiteY8" fmla="*/ 655325 h 30913040"/>
              <a:gd name="connsiteX9" fmla="*/ 3782 w 1190138"/>
              <a:gd name="connsiteY9" fmla="*/ 617810 h 30913040"/>
              <a:gd name="connsiteX10" fmla="*/ 1418 w 1190138"/>
              <a:gd name="connsiteY10" fmla="*/ 594361 h 30913040"/>
              <a:gd name="connsiteX11" fmla="*/ 595778 w 1190138"/>
              <a:gd name="connsiteY11" fmla="*/ 0 h 3091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0138" h="30913040">
                <a:moveTo>
                  <a:pt x="595778" y="0"/>
                </a:moveTo>
                <a:cubicBezTo>
                  <a:pt x="924034" y="0"/>
                  <a:pt x="1190138" y="266104"/>
                  <a:pt x="1190138" y="594361"/>
                </a:cubicBezTo>
                <a:lnTo>
                  <a:pt x="1186356" y="631876"/>
                </a:lnTo>
                <a:lnTo>
                  <a:pt x="1188720" y="655325"/>
                </a:lnTo>
                <a:lnTo>
                  <a:pt x="1188720" y="30714918"/>
                </a:lnTo>
                <a:cubicBezTo>
                  <a:pt x="1188720" y="30824340"/>
                  <a:pt x="1100017" y="30913040"/>
                  <a:pt x="990596" y="30913040"/>
                </a:cubicBezTo>
                <a:lnTo>
                  <a:pt x="198124" y="30913040"/>
                </a:lnTo>
                <a:cubicBezTo>
                  <a:pt x="88703" y="30913040"/>
                  <a:pt x="0" y="30824340"/>
                  <a:pt x="0" y="30714918"/>
                </a:cubicBezTo>
                <a:lnTo>
                  <a:pt x="0" y="655325"/>
                </a:lnTo>
                <a:lnTo>
                  <a:pt x="3782" y="617810"/>
                </a:lnTo>
                <a:lnTo>
                  <a:pt x="1418" y="594361"/>
                </a:lnTo>
                <a:cubicBezTo>
                  <a:pt x="1418" y="266104"/>
                  <a:pt x="267522" y="0"/>
                  <a:pt x="595778" y="0"/>
                </a:cubicBez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7C00B38D-34F2-485E-A0EF-2EB38C39B2D4}"/>
              </a:ext>
            </a:extLst>
          </p:cNvPr>
          <p:cNvSpPr txBox="1"/>
          <p:nvPr/>
        </p:nvSpPr>
        <p:spPr>
          <a:xfrm>
            <a:off x="335998" y="1458427"/>
            <a:ext cx="2808302" cy="4016484"/>
          </a:xfrm>
          <a:prstGeom prst="rect">
            <a:avLst/>
          </a:prstGeom>
          <a:noFill/>
        </p:spPr>
        <p:txBody>
          <a:bodyPr wrap="square" rtlCol="0">
            <a:spAutoFit/>
          </a:bodyPr>
          <a:lstStyle/>
          <a:p>
            <a:r>
              <a:rPr lang="en-US" sz="1600" dirty="0">
                <a:solidFill>
                  <a:srgbClr val="36B8E3"/>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
        <p:nvSpPr>
          <p:cNvPr id="119" name="TextBox 118">
            <a:extLst>
              <a:ext uri="{FF2B5EF4-FFF2-40B4-BE49-F238E27FC236}">
                <a16:creationId xmlns:a16="http://schemas.microsoft.com/office/drawing/2014/main" id="{F567556D-58DB-4D22-B282-634824355D7D}"/>
              </a:ext>
            </a:extLst>
          </p:cNvPr>
          <p:cNvSpPr txBox="1"/>
          <p:nvPr/>
        </p:nvSpPr>
        <p:spPr>
          <a:xfrm>
            <a:off x="8958336" y="1463040"/>
            <a:ext cx="2808302" cy="4016484"/>
          </a:xfrm>
          <a:prstGeom prst="rect">
            <a:avLst/>
          </a:prstGeom>
          <a:noFill/>
        </p:spPr>
        <p:txBody>
          <a:bodyPr wrap="square" rtlCol="0">
            <a:spAutoFit/>
          </a:bodyPr>
          <a:lstStyle/>
          <a:p>
            <a:r>
              <a:rPr lang="en-US" sz="1600" dirty="0">
                <a:solidFill>
                  <a:srgbClr val="157EBF"/>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90290540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inVertical)">
                                      <p:cBhvr>
                                        <p:cTn id="11" dur="500"/>
                                        <p:tgtEl>
                                          <p:spTgt spid="3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21"/>
                                        </p:tgtEl>
                                        <p:attrNameLst>
                                          <p:attrName>style.visibility</p:attrName>
                                        </p:attrNameLst>
                                      </p:cBhvr>
                                      <p:to>
                                        <p:strVal val="visible"/>
                                      </p:to>
                                    </p:set>
                                    <p:animEffect transition="in" filter="wipe(right)">
                                      <p:cBhvr>
                                        <p:cTn id="19" dur="500"/>
                                        <p:tgtEl>
                                          <p:spTgt spid="121"/>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500"/>
                            </p:stCondLst>
                            <p:childTnLst>
                              <p:par>
                                <p:cTn id="27" presetID="47" presetClass="entr" presetSubtype="0"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wipe(down)">
                                      <p:cBhvr>
                                        <p:cTn id="35" dur="1000"/>
                                        <p:tgtEl>
                                          <p:spTgt spid="83"/>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85"/>
                                        </p:tgtEl>
                                        <p:attrNameLst>
                                          <p:attrName>style.visibility</p:attrName>
                                        </p:attrNameLst>
                                      </p:cBhvr>
                                      <p:to>
                                        <p:strVal val="visible"/>
                                      </p:to>
                                    </p:set>
                                    <p:animEffect transition="in" filter="fade">
                                      <p:cBhvr>
                                        <p:cTn id="38" dur="1000"/>
                                        <p:tgtEl>
                                          <p:spTgt spid="85"/>
                                        </p:tgtEl>
                                      </p:cBhvr>
                                    </p:animEffect>
                                    <p:anim calcmode="lin" valueType="num">
                                      <p:cBhvr>
                                        <p:cTn id="39" dur="1000" fill="hold"/>
                                        <p:tgtEl>
                                          <p:spTgt spid="85"/>
                                        </p:tgtEl>
                                        <p:attrNameLst>
                                          <p:attrName>ppt_x</p:attrName>
                                        </p:attrNameLst>
                                      </p:cBhvr>
                                      <p:tavLst>
                                        <p:tav tm="0">
                                          <p:val>
                                            <p:strVal val="#ppt_x"/>
                                          </p:val>
                                        </p:tav>
                                        <p:tav tm="100000">
                                          <p:val>
                                            <p:strVal val="#ppt_x"/>
                                          </p:val>
                                        </p:tav>
                                      </p:tavLst>
                                    </p:anim>
                                    <p:anim calcmode="lin" valueType="num">
                                      <p:cBhvr>
                                        <p:cTn id="40" dur="1000" fill="hold"/>
                                        <p:tgtEl>
                                          <p:spTgt spid="85"/>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42" presetClass="entr" presetSubtype="0" fill="hold" grpId="0" nodeType="afterEffect">
                                  <p:stCondLst>
                                    <p:cond delay="0"/>
                                  </p:stCondLst>
                                  <p:childTnLst>
                                    <p:set>
                                      <p:cBhvr>
                                        <p:cTn id="43" dur="1" fill="hold">
                                          <p:stCondLst>
                                            <p:cond delay="0"/>
                                          </p:stCondLst>
                                        </p:cTn>
                                        <p:tgtEl>
                                          <p:spTgt spid="118">
                                            <p:txEl>
                                              <p:pRg st="0" end="0"/>
                                            </p:txEl>
                                          </p:spTgt>
                                        </p:tgtEl>
                                        <p:attrNameLst>
                                          <p:attrName>style.visibility</p:attrName>
                                        </p:attrNameLst>
                                      </p:cBhvr>
                                      <p:to>
                                        <p:strVal val="visible"/>
                                      </p:to>
                                    </p:set>
                                    <p:animEffect transition="in" filter="fade">
                                      <p:cBhvr>
                                        <p:cTn id="44" dur="500"/>
                                        <p:tgtEl>
                                          <p:spTgt spid="118">
                                            <p:txEl>
                                              <p:pRg st="0" end="0"/>
                                            </p:txEl>
                                          </p:spTgt>
                                        </p:tgtEl>
                                      </p:cBhvr>
                                    </p:animEffect>
                                    <p:anim calcmode="lin" valueType="num">
                                      <p:cBhvr>
                                        <p:cTn id="45" dur="5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46" dur="5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18">
                                            <p:txEl>
                                              <p:pRg st="2" end="2"/>
                                            </p:txEl>
                                          </p:spTgt>
                                        </p:tgtEl>
                                        <p:attrNameLst>
                                          <p:attrName>style.visibility</p:attrName>
                                        </p:attrNameLst>
                                      </p:cBhvr>
                                      <p:to>
                                        <p:strVal val="visible"/>
                                      </p:to>
                                    </p:set>
                                    <p:animEffect transition="in" filter="fade">
                                      <p:cBhvr>
                                        <p:cTn id="50" dur="500"/>
                                        <p:tgtEl>
                                          <p:spTgt spid="118">
                                            <p:txEl>
                                              <p:pRg st="2" end="2"/>
                                            </p:txEl>
                                          </p:spTgt>
                                        </p:tgtEl>
                                      </p:cBhvr>
                                    </p:animEffect>
                                    <p:anim calcmode="lin" valueType="num">
                                      <p:cBhvr>
                                        <p:cTn id="51" dur="5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52" dur="5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118">
                                            <p:txEl>
                                              <p:pRg st="4" end="4"/>
                                            </p:txEl>
                                          </p:spTgt>
                                        </p:tgtEl>
                                        <p:attrNameLst>
                                          <p:attrName>style.visibility</p:attrName>
                                        </p:attrNameLst>
                                      </p:cBhvr>
                                      <p:to>
                                        <p:strVal val="visible"/>
                                      </p:to>
                                    </p:set>
                                    <p:animEffect transition="in" filter="fade">
                                      <p:cBhvr>
                                        <p:cTn id="56" dur="500"/>
                                        <p:tgtEl>
                                          <p:spTgt spid="118">
                                            <p:txEl>
                                              <p:pRg st="4" end="4"/>
                                            </p:txEl>
                                          </p:spTgt>
                                        </p:tgtEl>
                                      </p:cBhvr>
                                    </p:animEffect>
                                    <p:anim calcmode="lin" valueType="num">
                                      <p:cBhvr>
                                        <p:cTn id="57" dur="500" fill="hold"/>
                                        <p:tgtEl>
                                          <p:spTgt spid="118">
                                            <p:txEl>
                                              <p:pRg st="4" end="4"/>
                                            </p:txEl>
                                          </p:spTgt>
                                        </p:tgtEl>
                                        <p:attrNameLst>
                                          <p:attrName>ppt_x</p:attrName>
                                        </p:attrNameLst>
                                      </p:cBhvr>
                                      <p:tavLst>
                                        <p:tav tm="0">
                                          <p:val>
                                            <p:strVal val="#ppt_x"/>
                                          </p:val>
                                        </p:tav>
                                        <p:tav tm="100000">
                                          <p:val>
                                            <p:strVal val="#ppt_x"/>
                                          </p:val>
                                        </p:tav>
                                      </p:tavLst>
                                    </p:anim>
                                    <p:anim calcmode="lin" valueType="num">
                                      <p:cBhvr>
                                        <p:cTn id="58" dur="500" fill="hold"/>
                                        <p:tgtEl>
                                          <p:spTgt spid="118">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118">
                                            <p:txEl>
                                              <p:pRg st="6" end="6"/>
                                            </p:txEl>
                                          </p:spTgt>
                                        </p:tgtEl>
                                        <p:attrNameLst>
                                          <p:attrName>style.visibility</p:attrName>
                                        </p:attrNameLst>
                                      </p:cBhvr>
                                      <p:to>
                                        <p:strVal val="visible"/>
                                      </p:to>
                                    </p:set>
                                    <p:animEffect transition="in" filter="fade">
                                      <p:cBhvr>
                                        <p:cTn id="62" dur="500"/>
                                        <p:tgtEl>
                                          <p:spTgt spid="118">
                                            <p:txEl>
                                              <p:pRg st="6" end="6"/>
                                            </p:txEl>
                                          </p:spTgt>
                                        </p:tgtEl>
                                      </p:cBhvr>
                                    </p:animEffect>
                                    <p:anim calcmode="lin" valueType="num">
                                      <p:cBhvr>
                                        <p:cTn id="63" dur="500" fill="hold"/>
                                        <p:tgtEl>
                                          <p:spTgt spid="118">
                                            <p:txEl>
                                              <p:pRg st="6" end="6"/>
                                            </p:txEl>
                                          </p:spTgt>
                                        </p:tgtEl>
                                        <p:attrNameLst>
                                          <p:attrName>ppt_x</p:attrName>
                                        </p:attrNameLst>
                                      </p:cBhvr>
                                      <p:tavLst>
                                        <p:tav tm="0">
                                          <p:val>
                                            <p:strVal val="#ppt_x"/>
                                          </p:val>
                                        </p:tav>
                                        <p:tav tm="100000">
                                          <p:val>
                                            <p:strVal val="#ppt_x"/>
                                          </p:val>
                                        </p:tav>
                                      </p:tavLst>
                                    </p:anim>
                                    <p:anim calcmode="lin" valueType="num">
                                      <p:cBhvr>
                                        <p:cTn id="64" dur="500" fill="hold"/>
                                        <p:tgtEl>
                                          <p:spTgt spid="118">
                                            <p:txEl>
                                              <p:pRg st="6" end="6"/>
                                            </p:txEl>
                                          </p:spTgt>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2" presetClass="entr" presetSubtype="0" fill="hold" grpId="0" nodeType="afterEffect">
                                  <p:stCondLst>
                                    <p:cond delay="0"/>
                                  </p:stCondLst>
                                  <p:childTnLst>
                                    <p:set>
                                      <p:cBhvr>
                                        <p:cTn id="67" dur="1" fill="hold">
                                          <p:stCondLst>
                                            <p:cond delay="0"/>
                                          </p:stCondLst>
                                        </p:cTn>
                                        <p:tgtEl>
                                          <p:spTgt spid="118">
                                            <p:txEl>
                                              <p:pRg st="8" end="8"/>
                                            </p:txEl>
                                          </p:spTgt>
                                        </p:tgtEl>
                                        <p:attrNameLst>
                                          <p:attrName>style.visibility</p:attrName>
                                        </p:attrNameLst>
                                      </p:cBhvr>
                                      <p:to>
                                        <p:strVal val="visible"/>
                                      </p:to>
                                    </p:set>
                                    <p:animEffect transition="in" filter="fade">
                                      <p:cBhvr>
                                        <p:cTn id="68" dur="500"/>
                                        <p:tgtEl>
                                          <p:spTgt spid="118">
                                            <p:txEl>
                                              <p:pRg st="8" end="8"/>
                                            </p:txEl>
                                          </p:spTgt>
                                        </p:tgtEl>
                                      </p:cBhvr>
                                    </p:animEffect>
                                    <p:anim calcmode="lin" valueType="num">
                                      <p:cBhvr>
                                        <p:cTn id="69" dur="500" fill="hold"/>
                                        <p:tgtEl>
                                          <p:spTgt spid="118">
                                            <p:txEl>
                                              <p:pRg st="8" end="8"/>
                                            </p:txEl>
                                          </p:spTgt>
                                        </p:tgtEl>
                                        <p:attrNameLst>
                                          <p:attrName>ppt_x</p:attrName>
                                        </p:attrNameLst>
                                      </p:cBhvr>
                                      <p:tavLst>
                                        <p:tav tm="0">
                                          <p:val>
                                            <p:strVal val="#ppt_x"/>
                                          </p:val>
                                        </p:tav>
                                        <p:tav tm="100000">
                                          <p:val>
                                            <p:strVal val="#ppt_x"/>
                                          </p:val>
                                        </p:tav>
                                      </p:tavLst>
                                    </p:anim>
                                    <p:anim calcmode="lin" valueType="num">
                                      <p:cBhvr>
                                        <p:cTn id="70" dur="500" fill="hold"/>
                                        <p:tgtEl>
                                          <p:spTgt spid="118">
                                            <p:txEl>
                                              <p:pRg st="8" end="8"/>
                                            </p:txEl>
                                          </p:spTgt>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120"/>
                                        </p:tgtEl>
                                        <p:attrNameLst>
                                          <p:attrName>style.visibility</p:attrName>
                                        </p:attrNameLst>
                                      </p:cBhvr>
                                      <p:to>
                                        <p:strVal val="visible"/>
                                      </p:to>
                                    </p:set>
                                    <p:animEffect transition="in" filter="wipe(left)">
                                      <p:cBhvr>
                                        <p:cTn id="74" dur="500"/>
                                        <p:tgtEl>
                                          <p:spTgt spid="120"/>
                                        </p:tgtEl>
                                      </p:cBhvr>
                                    </p:animEffect>
                                  </p:childTnLst>
                                </p:cTn>
                              </p:par>
                            </p:childTnLst>
                          </p:cTn>
                        </p:par>
                        <p:par>
                          <p:cTn id="75" fill="hold">
                            <p:stCondLst>
                              <p:cond delay="7500"/>
                            </p:stCondLst>
                            <p:childTnLst>
                              <p:par>
                                <p:cTn id="76" presetID="47" presetClass="entr" presetSubtype="0" fill="hold" nodeType="afterEffect">
                                  <p:stCondLst>
                                    <p:cond delay="0"/>
                                  </p:stCondLst>
                                  <p:childTnLst>
                                    <p:set>
                                      <p:cBhvr>
                                        <p:cTn id="77" dur="1" fill="hold">
                                          <p:stCondLst>
                                            <p:cond delay="0"/>
                                          </p:stCondLst>
                                        </p:cTn>
                                        <p:tgtEl>
                                          <p:spTgt spid="90"/>
                                        </p:tgtEl>
                                        <p:attrNameLst>
                                          <p:attrName>style.visibility</p:attrName>
                                        </p:attrNameLst>
                                      </p:cBhvr>
                                      <p:to>
                                        <p:strVal val="visible"/>
                                      </p:to>
                                    </p:set>
                                    <p:animEffect transition="in" filter="fade">
                                      <p:cBhvr>
                                        <p:cTn id="78" dur="1000"/>
                                        <p:tgtEl>
                                          <p:spTgt spid="90"/>
                                        </p:tgtEl>
                                      </p:cBhvr>
                                    </p:animEffect>
                                    <p:anim calcmode="lin" valueType="num">
                                      <p:cBhvr>
                                        <p:cTn id="79" dur="1000" fill="hold"/>
                                        <p:tgtEl>
                                          <p:spTgt spid="90"/>
                                        </p:tgtEl>
                                        <p:attrNameLst>
                                          <p:attrName>ppt_x</p:attrName>
                                        </p:attrNameLst>
                                      </p:cBhvr>
                                      <p:tavLst>
                                        <p:tav tm="0">
                                          <p:val>
                                            <p:strVal val="#ppt_x"/>
                                          </p:val>
                                        </p:tav>
                                        <p:tav tm="100000">
                                          <p:val>
                                            <p:strVal val="#ppt_x"/>
                                          </p:val>
                                        </p:tav>
                                      </p:tavLst>
                                    </p:anim>
                                    <p:anim calcmode="lin" valueType="num">
                                      <p:cBhvr>
                                        <p:cTn id="80" dur="1000" fill="hold"/>
                                        <p:tgtEl>
                                          <p:spTgt spid="90"/>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06"/>
                                        </p:tgtEl>
                                        <p:attrNameLst>
                                          <p:attrName>style.visibility</p:attrName>
                                        </p:attrNameLst>
                                      </p:cBhvr>
                                      <p:to>
                                        <p:strVal val="visible"/>
                                      </p:to>
                                    </p:set>
                                    <p:anim calcmode="lin" valueType="num">
                                      <p:cBhvr>
                                        <p:cTn id="84" dur="500" fill="hold"/>
                                        <p:tgtEl>
                                          <p:spTgt spid="106"/>
                                        </p:tgtEl>
                                        <p:attrNameLst>
                                          <p:attrName>ppt_w</p:attrName>
                                        </p:attrNameLst>
                                      </p:cBhvr>
                                      <p:tavLst>
                                        <p:tav tm="0">
                                          <p:val>
                                            <p:fltVal val="0"/>
                                          </p:val>
                                        </p:tav>
                                        <p:tav tm="100000">
                                          <p:val>
                                            <p:strVal val="#ppt_w"/>
                                          </p:val>
                                        </p:tav>
                                      </p:tavLst>
                                    </p:anim>
                                    <p:anim calcmode="lin" valueType="num">
                                      <p:cBhvr>
                                        <p:cTn id="85" dur="500" fill="hold"/>
                                        <p:tgtEl>
                                          <p:spTgt spid="106"/>
                                        </p:tgtEl>
                                        <p:attrNameLst>
                                          <p:attrName>ppt_h</p:attrName>
                                        </p:attrNameLst>
                                      </p:cBhvr>
                                      <p:tavLst>
                                        <p:tav tm="0">
                                          <p:val>
                                            <p:fltVal val="0"/>
                                          </p:val>
                                        </p:tav>
                                        <p:tav tm="100000">
                                          <p:val>
                                            <p:strVal val="#ppt_h"/>
                                          </p:val>
                                        </p:tav>
                                      </p:tavLst>
                                    </p:anim>
                                    <p:animEffect transition="in" filter="fade">
                                      <p:cBhvr>
                                        <p:cTn id="86" dur="500"/>
                                        <p:tgtEl>
                                          <p:spTgt spid="106"/>
                                        </p:tgtEl>
                                      </p:cBhvr>
                                    </p:animEffect>
                                  </p:childTnLst>
                                </p:cTn>
                              </p:par>
                            </p:childTnLst>
                          </p:cTn>
                        </p:par>
                        <p:par>
                          <p:cTn id="87" fill="hold">
                            <p:stCondLst>
                              <p:cond delay="9000"/>
                            </p:stCondLst>
                            <p:childTnLst>
                              <p:par>
                                <p:cTn id="88" presetID="22" presetClass="entr" presetSubtype="4" fill="hold" grpId="0" nodeType="afterEffect">
                                  <p:stCondLst>
                                    <p:cond delay="0"/>
                                  </p:stCondLst>
                                  <p:childTnLst>
                                    <p:set>
                                      <p:cBhvr>
                                        <p:cTn id="89" dur="1" fill="hold">
                                          <p:stCondLst>
                                            <p:cond delay="0"/>
                                          </p:stCondLst>
                                        </p:cTn>
                                        <p:tgtEl>
                                          <p:spTgt spid="105"/>
                                        </p:tgtEl>
                                        <p:attrNameLst>
                                          <p:attrName>style.visibility</p:attrName>
                                        </p:attrNameLst>
                                      </p:cBhvr>
                                      <p:to>
                                        <p:strVal val="visible"/>
                                      </p:to>
                                    </p:set>
                                    <p:animEffect transition="in" filter="wipe(down)">
                                      <p:cBhvr>
                                        <p:cTn id="90" dur="1000"/>
                                        <p:tgtEl>
                                          <p:spTgt spid="105"/>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117"/>
                                        </p:tgtEl>
                                        <p:attrNameLst>
                                          <p:attrName>style.visibility</p:attrName>
                                        </p:attrNameLst>
                                      </p:cBhvr>
                                      <p:to>
                                        <p:strVal val="visible"/>
                                      </p:to>
                                    </p:set>
                                    <p:animEffect transition="in" filter="fade">
                                      <p:cBhvr>
                                        <p:cTn id="93" dur="1000"/>
                                        <p:tgtEl>
                                          <p:spTgt spid="117"/>
                                        </p:tgtEl>
                                      </p:cBhvr>
                                    </p:animEffect>
                                    <p:anim calcmode="lin" valueType="num">
                                      <p:cBhvr>
                                        <p:cTn id="94" dur="1000" fill="hold"/>
                                        <p:tgtEl>
                                          <p:spTgt spid="117"/>
                                        </p:tgtEl>
                                        <p:attrNameLst>
                                          <p:attrName>ppt_x</p:attrName>
                                        </p:attrNameLst>
                                      </p:cBhvr>
                                      <p:tavLst>
                                        <p:tav tm="0">
                                          <p:val>
                                            <p:strVal val="#ppt_x"/>
                                          </p:val>
                                        </p:tav>
                                        <p:tav tm="100000">
                                          <p:val>
                                            <p:strVal val="#ppt_x"/>
                                          </p:val>
                                        </p:tav>
                                      </p:tavLst>
                                    </p:anim>
                                    <p:anim calcmode="lin" valueType="num">
                                      <p:cBhvr>
                                        <p:cTn id="95" dur="1000" fill="hold"/>
                                        <p:tgtEl>
                                          <p:spTgt spid="117"/>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42" presetClass="entr" presetSubtype="0" fill="hold" grpId="0" nodeType="afterEffect">
                                  <p:stCondLst>
                                    <p:cond delay="0"/>
                                  </p:stCondLst>
                                  <p:childTnLst>
                                    <p:set>
                                      <p:cBhvr>
                                        <p:cTn id="98" dur="1" fill="hold">
                                          <p:stCondLst>
                                            <p:cond delay="0"/>
                                          </p:stCondLst>
                                        </p:cTn>
                                        <p:tgtEl>
                                          <p:spTgt spid="119"/>
                                        </p:tgtEl>
                                        <p:attrNameLst>
                                          <p:attrName>style.visibility</p:attrName>
                                        </p:attrNameLst>
                                      </p:cBhvr>
                                      <p:to>
                                        <p:strVal val="visible"/>
                                      </p:to>
                                    </p:set>
                                    <p:animEffect transition="in" filter="fade">
                                      <p:cBhvr>
                                        <p:cTn id="99" dur="500"/>
                                        <p:tgtEl>
                                          <p:spTgt spid="119"/>
                                        </p:tgtEl>
                                      </p:cBhvr>
                                    </p:animEffect>
                                    <p:anim calcmode="lin" valueType="num">
                                      <p:cBhvr>
                                        <p:cTn id="100" dur="500" fill="hold"/>
                                        <p:tgtEl>
                                          <p:spTgt spid="119"/>
                                        </p:tgtEl>
                                        <p:attrNameLst>
                                          <p:attrName>ppt_x</p:attrName>
                                        </p:attrNameLst>
                                      </p:cBhvr>
                                      <p:tavLst>
                                        <p:tav tm="0">
                                          <p:val>
                                            <p:strVal val="#ppt_x"/>
                                          </p:val>
                                        </p:tav>
                                        <p:tav tm="100000">
                                          <p:val>
                                            <p:strVal val="#ppt_x"/>
                                          </p:val>
                                        </p:tav>
                                      </p:tavLst>
                                    </p:anim>
                                    <p:anim calcmode="lin" valueType="num">
                                      <p:cBhvr>
                                        <p:cTn id="101" dur="5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83" grpId="0" animBg="1"/>
      <p:bldP spid="85" grpId="0"/>
      <p:bldP spid="105" grpId="0" animBg="1"/>
      <p:bldP spid="117" grpId="0"/>
      <p:bldP spid="29" grpId="0" animBg="1"/>
      <p:bldP spid="118" grpId="0" build="p"/>
      <p:bldP spid="119"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44D7F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dirty="0">
                  <a:solidFill>
                    <a:srgbClr val="44D7FB"/>
                  </a:solidFill>
                  <a:latin typeface="Bernard MT Condensed" panose="02050806060905020404" pitchFamily="18"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707377"/>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dirty="0">
                  <a:solidFill>
                    <a:srgbClr val="36B8E3"/>
                  </a:solidFill>
                  <a:latin typeface="Bernard MT Condensed" panose="02050806060905020404" pitchFamily="18"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707377"/>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dirty="0">
                  <a:solidFill>
                    <a:srgbClr val="239BD3"/>
                  </a:solidFill>
                  <a:latin typeface="Bernard MT Condensed" panose="02050806060905020404" pitchFamily="18"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707377"/>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dirty="0">
                  <a:solidFill>
                    <a:srgbClr val="157EBF"/>
                  </a:solidFill>
                  <a:latin typeface="Bernard MT Condensed" panose="02050806060905020404" pitchFamily="18"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707377"/>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707377"/>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rgbClr val="239BD3"/>
          </a:solidFill>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rgbClr val="36B8E3"/>
          </a:solidFill>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rgbClr val="157EBF"/>
          </a:solidFill>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84269555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58" name="TextBox 57">
            <a:extLst>
              <a:ext uri="{FF2B5EF4-FFF2-40B4-BE49-F238E27FC236}">
                <a16:creationId xmlns:a16="http://schemas.microsoft.com/office/drawing/2014/main" id="{26516703-7D64-487D-A75D-0BFED986AC51}"/>
              </a:ext>
            </a:extLst>
          </p:cNvPr>
          <p:cNvSpPr txBox="1"/>
          <p:nvPr/>
        </p:nvSpPr>
        <p:spPr>
          <a:xfrm>
            <a:off x="3810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36B8E3"/>
                </a:solidFill>
                <a:latin typeface="Candara" panose="020E0502030303020204" pitchFamily="34" charset="0"/>
              </a:rPr>
              <a:t>Lorem ipsum dolor sit amet, consectetur adipiscing elit, sed do eiusmod .</a:t>
            </a:r>
            <a:endParaRPr lang="en-US" sz="600" dirty="0">
              <a:solidFill>
                <a:srgbClr val="36B8E3"/>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36B8E3"/>
                </a:solidFill>
                <a:latin typeface="Candara" panose="020E0502030303020204" pitchFamily="34" charset="0"/>
              </a:rPr>
              <a:t>Lorem ipsum dolor sit amet, consectetur adipiscing elit, sed do eiusmod.</a:t>
            </a:r>
            <a:endParaRPr lang="en-US" sz="600" dirty="0">
              <a:solidFill>
                <a:srgbClr val="36B8E3"/>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36B8E3"/>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916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157EBF"/>
                </a:solidFill>
                <a:latin typeface="Candara" panose="020E0502030303020204" pitchFamily="34" charset="0"/>
              </a:rPr>
              <a:t>Lorem ipsum dolor sit amet, consectetur adipiscing elit, sed do eiusmod .</a:t>
            </a:r>
            <a:endParaRPr lang="en-US" sz="600" dirty="0">
              <a:solidFill>
                <a:srgbClr val="157EBF"/>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157EBF"/>
                </a:solidFill>
                <a:latin typeface="Candara" panose="020E0502030303020204" pitchFamily="34" charset="0"/>
              </a:rPr>
              <a:t>Lorem ipsum dolor sit amet, consectetur adipiscing elit, sed do eiusmod.</a:t>
            </a:r>
            <a:endParaRPr lang="en-US" sz="600" dirty="0">
              <a:solidFill>
                <a:srgbClr val="157EBF"/>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157EBF"/>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5114391" cy="2462213"/>
          </a:xfrm>
          <a:prstGeom prst="rect">
            <a:avLst/>
          </a:prstGeom>
          <a:noFill/>
        </p:spPr>
        <p:txBody>
          <a:bodyPr wrap="square" numCol="1" spcCol="914400" rtlCol="0">
            <a:spAutoFit/>
          </a:bodyPr>
          <a:lstStyle/>
          <a:p>
            <a:r>
              <a:rPr lang="en-US" sz="1600" dirty="0">
                <a:solidFill>
                  <a:srgbClr val="36B8E3"/>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2" name="Rectangle 1">
            <a:extLst>
              <a:ext uri="{FF2B5EF4-FFF2-40B4-BE49-F238E27FC236}">
                <a16:creationId xmlns:a16="http://schemas.microsoft.com/office/drawing/2014/main" id="{D6AFE832-016A-4503-B72C-DC5EBE8F9C1C}"/>
              </a:ext>
            </a:extLst>
          </p:cNvPr>
          <p:cNvSpPr/>
          <p:nvPr/>
        </p:nvSpPr>
        <p:spPr>
          <a:xfrm>
            <a:off x="3065132" y="4003941"/>
            <a:ext cx="2277859" cy="2590800"/>
          </a:xfrm>
          <a:prstGeom prst="rect">
            <a:avLst/>
          </a:prstGeom>
          <a:blipFill>
            <a:blip r:embed="rId3"/>
            <a:stretch>
              <a:fillRect/>
            </a:stretch>
          </a:blip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21F2BF20-4C1D-40C8-B9B2-6F8DEA864689}"/>
              </a:ext>
            </a:extLst>
          </p:cNvPr>
          <p:cNvSpPr txBox="1"/>
          <p:nvPr/>
        </p:nvSpPr>
        <p:spPr>
          <a:xfrm>
            <a:off x="6293293" y="1558659"/>
            <a:ext cx="5114391" cy="2462213"/>
          </a:xfrm>
          <a:prstGeom prst="rect">
            <a:avLst/>
          </a:prstGeom>
          <a:noFill/>
        </p:spPr>
        <p:txBody>
          <a:bodyPr wrap="square" numCol="1" spcCol="914400" rtlCol="0">
            <a:spAutoFit/>
          </a:bodyPr>
          <a:lstStyle/>
          <a:p>
            <a:r>
              <a:rPr lang="en-US" sz="1600" dirty="0">
                <a:solidFill>
                  <a:srgbClr val="157EBF"/>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16" name="Rectangle 15">
            <a:extLst>
              <a:ext uri="{FF2B5EF4-FFF2-40B4-BE49-F238E27FC236}">
                <a16:creationId xmlns:a16="http://schemas.microsoft.com/office/drawing/2014/main" id="{EBBFA279-46B0-49B8-86CD-3F290CD349A7}"/>
              </a:ext>
            </a:extLst>
          </p:cNvPr>
          <p:cNvSpPr/>
          <p:nvPr/>
        </p:nvSpPr>
        <p:spPr>
          <a:xfrm>
            <a:off x="6445693" y="4003941"/>
            <a:ext cx="2277859" cy="2590800"/>
          </a:xfrm>
          <a:prstGeom prst="rect">
            <a:avLst/>
          </a:prstGeom>
          <a:blipFill>
            <a:blip r:embed="rId4"/>
            <a:stretch>
              <a:fillRect/>
            </a:stretch>
          </a:blip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1983634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1000"/>
                                        <p:tgtEl>
                                          <p:spTgt spid="60"/>
                                        </p:tgtEl>
                                      </p:cBhvr>
                                    </p:animEffect>
                                  </p:childTnLst>
                                </p:cTn>
                              </p:par>
                            </p:childTnLst>
                          </p:cTn>
                        </p:par>
                        <p:par>
                          <p:cTn id="12" fill="hold">
                            <p:stCondLst>
                              <p:cond delay="1500"/>
                            </p:stCondLst>
                            <p:childTnLst>
                              <p:par>
                                <p:cTn id="13" presetID="42"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58">
                                            <p:txEl>
                                              <p:pRg st="1" end="1"/>
                                            </p:txEl>
                                          </p:spTgt>
                                        </p:tgtEl>
                                        <p:attrNameLst>
                                          <p:attrName>style.visibility</p:attrName>
                                        </p:attrNameLst>
                                      </p:cBhvr>
                                      <p:to>
                                        <p:strVal val="visible"/>
                                      </p:to>
                                    </p:set>
                                    <p:animEffect transition="in" filter="fade">
                                      <p:cBhvr>
                                        <p:cTn id="21" dur="1000"/>
                                        <p:tgtEl>
                                          <p:spTgt spid="58">
                                            <p:txEl>
                                              <p:pRg st="1" end="1"/>
                                            </p:txEl>
                                          </p:spTgt>
                                        </p:tgtEl>
                                      </p:cBhvr>
                                    </p:animEffect>
                                    <p:anim calcmode="lin" valueType="num">
                                      <p:cBhvr>
                                        <p:cTn id="22"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2" presetClass="entr" presetSubtype="0" fill="hold" grpId="0" nodeType="afterEffect">
                                  <p:stCondLst>
                                    <p:cond delay="0"/>
                                  </p:stCondLst>
                                  <p:childTnLst>
                                    <p:set>
                                      <p:cBhvr>
                                        <p:cTn id="26" dur="1" fill="hold">
                                          <p:stCondLst>
                                            <p:cond delay="0"/>
                                          </p:stCondLst>
                                        </p:cTn>
                                        <p:tgtEl>
                                          <p:spTgt spid="58">
                                            <p:txEl>
                                              <p:pRg st="2" end="2"/>
                                            </p:txEl>
                                          </p:spTgt>
                                        </p:tgtEl>
                                        <p:attrNameLst>
                                          <p:attrName>style.visibility</p:attrName>
                                        </p:attrNameLst>
                                      </p:cBhvr>
                                      <p:to>
                                        <p:strVal val="visible"/>
                                      </p:to>
                                    </p:set>
                                    <p:animEffect transition="in" filter="fade">
                                      <p:cBhvr>
                                        <p:cTn id="27" dur="1000"/>
                                        <p:tgtEl>
                                          <p:spTgt spid="58">
                                            <p:txEl>
                                              <p:pRg st="2" end="2"/>
                                            </p:txEl>
                                          </p:spTgt>
                                        </p:tgtEl>
                                      </p:cBhvr>
                                    </p:animEffect>
                                    <p:anim calcmode="lin" valueType="num">
                                      <p:cBhvr>
                                        <p:cTn id="28"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58">
                                            <p:txEl>
                                              <p:pRg st="3" end="3"/>
                                            </p:txEl>
                                          </p:spTgt>
                                        </p:tgtEl>
                                        <p:attrNameLst>
                                          <p:attrName>style.visibility</p:attrName>
                                        </p:attrNameLst>
                                      </p:cBhvr>
                                      <p:to>
                                        <p:strVal val="visible"/>
                                      </p:to>
                                    </p:set>
                                    <p:animEffect transition="in" filter="fade">
                                      <p:cBhvr>
                                        <p:cTn id="33" dur="1000"/>
                                        <p:tgtEl>
                                          <p:spTgt spid="58">
                                            <p:txEl>
                                              <p:pRg st="3" end="3"/>
                                            </p:txEl>
                                          </p:spTgt>
                                        </p:tgtEl>
                                      </p:cBhvr>
                                    </p:animEffect>
                                    <p:anim calcmode="lin" valueType="num">
                                      <p:cBhvr>
                                        <p:cTn id="34"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22" presetClass="entr" presetSubtype="1"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up)">
                                      <p:cBhvr>
                                        <p:cTn id="39" dur="1000"/>
                                        <p:tgtEl>
                                          <p:spTgt spid="15"/>
                                        </p:tgtEl>
                                      </p:cBhvr>
                                    </p:animEffect>
                                  </p:childTnLst>
                                </p:cTn>
                              </p:par>
                            </p:childTnLst>
                          </p:cTn>
                        </p:par>
                        <p:par>
                          <p:cTn id="40" fill="hold">
                            <p:stCondLst>
                              <p:cond delay="65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7500"/>
                            </p:stCondLst>
                            <p:childTnLst>
                              <p:par>
                                <p:cTn id="47" presetID="42" presetClass="entr" presetSubtype="0" fill="hold" grpId="0" nodeType="afterEffect">
                                  <p:stCondLst>
                                    <p:cond delay="0"/>
                                  </p:stCondLst>
                                  <p:childTnLst>
                                    <p:set>
                                      <p:cBhvr>
                                        <p:cTn id="48" dur="1" fill="hold">
                                          <p:stCondLst>
                                            <p:cond delay="0"/>
                                          </p:stCondLst>
                                        </p:cTn>
                                        <p:tgtEl>
                                          <p:spTgt spid="59">
                                            <p:txEl>
                                              <p:pRg st="1" end="1"/>
                                            </p:txEl>
                                          </p:spTgt>
                                        </p:tgtEl>
                                        <p:attrNameLst>
                                          <p:attrName>style.visibility</p:attrName>
                                        </p:attrNameLst>
                                      </p:cBhvr>
                                      <p:to>
                                        <p:strVal val="visible"/>
                                      </p:to>
                                    </p:set>
                                    <p:animEffect transition="in" filter="fade">
                                      <p:cBhvr>
                                        <p:cTn id="49" dur="1000"/>
                                        <p:tgtEl>
                                          <p:spTgt spid="59">
                                            <p:txEl>
                                              <p:pRg st="1" end="1"/>
                                            </p:txEl>
                                          </p:spTgt>
                                        </p:tgtEl>
                                      </p:cBhvr>
                                    </p:animEffect>
                                    <p:anim calcmode="lin" valueType="num">
                                      <p:cBhvr>
                                        <p:cTn id="50"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8500"/>
                            </p:stCondLst>
                            <p:childTnLst>
                              <p:par>
                                <p:cTn id="53" presetID="42" presetClass="entr" presetSubtype="0" fill="hold" grpId="0" nodeType="afterEffect">
                                  <p:stCondLst>
                                    <p:cond delay="0"/>
                                  </p:stCondLst>
                                  <p:childTnLst>
                                    <p:set>
                                      <p:cBhvr>
                                        <p:cTn id="54" dur="1" fill="hold">
                                          <p:stCondLst>
                                            <p:cond delay="0"/>
                                          </p:stCondLst>
                                        </p:cTn>
                                        <p:tgtEl>
                                          <p:spTgt spid="59">
                                            <p:txEl>
                                              <p:pRg st="2" end="2"/>
                                            </p:txEl>
                                          </p:spTgt>
                                        </p:tgtEl>
                                        <p:attrNameLst>
                                          <p:attrName>style.visibility</p:attrName>
                                        </p:attrNameLst>
                                      </p:cBhvr>
                                      <p:to>
                                        <p:strVal val="visible"/>
                                      </p:to>
                                    </p:set>
                                    <p:animEffect transition="in" filter="fade">
                                      <p:cBhvr>
                                        <p:cTn id="55" dur="1000"/>
                                        <p:tgtEl>
                                          <p:spTgt spid="59">
                                            <p:txEl>
                                              <p:pRg st="2" end="2"/>
                                            </p:txEl>
                                          </p:spTgt>
                                        </p:tgtEl>
                                      </p:cBhvr>
                                    </p:animEffect>
                                    <p:anim calcmode="lin" valueType="num">
                                      <p:cBhvr>
                                        <p:cTn id="56"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9500"/>
                            </p:stCondLst>
                            <p:childTnLst>
                              <p:par>
                                <p:cTn id="59" presetID="42" presetClass="entr" presetSubtype="0" fill="hold" grpId="0" nodeType="afterEffect">
                                  <p:stCondLst>
                                    <p:cond delay="0"/>
                                  </p:stCondLst>
                                  <p:childTnLst>
                                    <p:set>
                                      <p:cBhvr>
                                        <p:cTn id="60" dur="1" fill="hold">
                                          <p:stCondLst>
                                            <p:cond delay="0"/>
                                          </p:stCondLst>
                                        </p:cTn>
                                        <p:tgtEl>
                                          <p:spTgt spid="59">
                                            <p:txEl>
                                              <p:pRg st="3" end="3"/>
                                            </p:txEl>
                                          </p:spTgt>
                                        </p:tgtEl>
                                        <p:attrNameLst>
                                          <p:attrName>style.visibility</p:attrName>
                                        </p:attrNameLst>
                                      </p:cBhvr>
                                      <p:to>
                                        <p:strVal val="visible"/>
                                      </p:to>
                                    </p:set>
                                    <p:animEffect transition="in" filter="fade">
                                      <p:cBhvr>
                                        <p:cTn id="61" dur="1000"/>
                                        <p:tgtEl>
                                          <p:spTgt spid="59">
                                            <p:txEl>
                                              <p:pRg st="3" end="3"/>
                                            </p:txEl>
                                          </p:spTgt>
                                        </p:tgtEl>
                                      </p:cBhvr>
                                    </p:animEffect>
                                    <p:anim calcmode="lin" valueType="num">
                                      <p:cBhvr>
                                        <p:cTn id="62"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8" grpId="0" build="p"/>
      <p:bldP spid="59" grpId="0" build="p"/>
      <p:bldP spid="60" grpId="0"/>
      <p:bldP spid="2" grpId="0" animBg="1"/>
      <p:bldP spid="15" grpId="0"/>
      <p:bldP spid="16"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8" name="Picture Placeholder 7"/>
          <p:cNvPicPr>
            <a:picLocks noGrp="1" noChangeAspect="1"/>
          </p:cNvPicPr>
          <p:nvPr>
            <p:ph type="pic" sz="quarter" idx="16"/>
          </p:nvPr>
        </p:nvPicPr>
        <p:blipFill>
          <a:blip r:embed="rId3">
            <a:extLst>
              <a:ext uri="{28A0092B-C50C-407E-A947-70E740481C1C}">
                <a14:useLocalDpi xmlns:a14="http://schemas.microsoft.com/office/drawing/2010/main" val="0"/>
              </a:ext>
            </a:extLst>
          </a:blip>
          <a:stretch>
            <a:fillRect/>
          </a:stretch>
        </p:blipFill>
        <p:spPr>
          <a:xfrm rot="20906495">
            <a:off x="2773224" y="2043093"/>
            <a:ext cx="3049536" cy="2541280"/>
          </a:xfrm>
          <a:ln>
            <a:solidFill>
              <a:srgbClr val="36B8E3"/>
            </a:solidFill>
          </a:ln>
        </p:spPr>
      </p:pic>
      <p:pic>
        <p:nvPicPr>
          <p:cNvPr id="9" name="Picture Placeholder 8"/>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rot="20906495">
            <a:off x="6532425" y="2043093"/>
            <a:ext cx="3049536" cy="2541280"/>
          </a:xfrm>
          <a:ln>
            <a:solidFill>
              <a:srgbClr val="157EBF"/>
            </a:solidFill>
          </a:ln>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12" name="TextBox 11"/>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432037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239BD3"/>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36B8E3"/>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157EBF"/>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0967B9"/>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rgbClr val="56595E"/>
                </a:solidFill>
                <a:latin typeface="Bernard MT Condensed" panose="02050806060905020404" pitchFamily="18" charset="0"/>
              </a:rPr>
              <a:t>LOREM IPSUM DOLOR</a:t>
            </a:r>
          </a:p>
          <a:p>
            <a:endParaRPr lang="en-US" sz="3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solidFill>
              <a:srgbClr val="239BD3"/>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solidFill>
              <a:srgbClr val="157EBF"/>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solidFill>
              <a:srgbClr val="0967B9"/>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6890159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a:xfrm>
            <a:off x="3953190" y="1"/>
            <a:ext cx="3021768"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3965479" y="1481461"/>
            <a:ext cx="3009479" cy="4038806"/>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3"/>
          <p:cNvSpPr txBox="1">
            <a:spLocks/>
          </p:cNvSpPr>
          <p:nvPr/>
        </p:nvSpPr>
        <p:spPr>
          <a:xfrm>
            <a:off x="4726116" y="1516372"/>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3" name="Freeform 45"/>
          <p:cNvSpPr>
            <a:spLocks noEditPoints="1"/>
          </p:cNvSpPr>
          <p:nvPr/>
        </p:nvSpPr>
        <p:spPr bwMode="auto">
          <a:xfrm>
            <a:off x="4215837" y="151637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no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 Placeholder 3"/>
          <p:cNvSpPr txBox="1">
            <a:spLocks/>
          </p:cNvSpPr>
          <p:nvPr/>
        </p:nvSpPr>
        <p:spPr>
          <a:xfrm>
            <a:off x="4726116" y="2908759"/>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5" name="Freeform 45"/>
          <p:cNvSpPr>
            <a:spLocks noEditPoints="1"/>
          </p:cNvSpPr>
          <p:nvPr/>
        </p:nvSpPr>
        <p:spPr bwMode="auto">
          <a:xfrm>
            <a:off x="4215837" y="290875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no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Text Placeholder 3"/>
          <p:cNvSpPr txBox="1">
            <a:spLocks/>
          </p:cNvSpPr>
          <p:nvPr/>
        </p:nvSpPr>
        <p:spPr>
          <a:xfrm>
            <a:off x="4726116" y="4344770"/>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Freeform 45"/>
          <p:cNvSpPr>
            <a:spLocks noEditPoints="1"/>
          </p:cNvSpPr>
          <p:nvPr/>
        </p:nvSpPr>
        <p:spPr bwMode="auto">
          <a:xfrm>
            <a:off x="4215837" y="43447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no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TextBox 30"/>
          <p:cNvSpPr txBox="1"/>
          <p:nvPr/>
        </p:nvSpPr>
        <p:spPr>
          <a:xfrm>
            <a:off x="478470" y="3625702"/>
            <a:ext cx="3200400" cy="2523768"/>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dirty="0">
              <a:solidFill>
                <a:schemeClr val="bg1">
                  <a:lumMod val="85000"/>
                </a:schemeClr>
              </a:solidFill>
              <a:latin typeface="Candara" panose="020E0502030303020204" pitchFamily="34" charset="0"/>
            </a:endParaRPr>
          </a:p>
        </p:txBody>
      </p:sp>
      <p:cxnSp>
        <p:nvCxnSpPr>
          <p:cNvPr id="17" name="Straight Connector 16"/>
          <p:cNvCxnSpPr/>
          <p:nvPr/>
        </p:nvCxnSpPr>
        <p:spPr>
          <a:xfrm>
            <a:off x="704946" y="3321266"/>
            <a:ext cx="1737360" cy="2117"/>
          </a:xfrm>
          <a:prstGeom prst="line">
            <a:avLst/>
          </a:prstGeom>
          <a:ln w="19050">
            <a:solidFill>
              <a:srgbClr val="56595E"/>
            </a:solidFill>
            <a:prstDash val="dashDot"/>
          </a:ln>
        </p:spPr>
        <p:style>
          <a:lnRef idx="1">
            <a:schemeClr val="accent1"/>
          </a:lnRef>
          <a:fillRef idx="0">
            <a:schemeClr val="accent1"/>
          </a:fillRef>
          <a:effectRef idx="0">
            <a:schemeClr val="accent1"/>
          </a:effectRef>
          <a:fontRef idx="minor">
            <a:schemeClr val="tx1"/>
          </a:fontRef>
        </p:style>
      </p:cxnSp>
      <p:graphicFrame>
        <p:nvGraphicFramePr>
          <p:cNvPr id="29" name="Chart 28"/>
          <p:cNvGraphicFramePr/>
          <p:nvPr>
            <p:extLst/>
          </p:nvPr>
        </p:nvGraphicFramePr>
        <p:xfrm>
          <a:off x="7070613" y="64099"/>
          <a:ext cx="4966684" cy="5456168"/>
        </p:xfrm>
        <a:graphic>
          <a:graphicData uri="http://schemas.openxmlformats.org/drawingml/2006/chart">
            <c:chart xmlns:c="http://schemas.openxmlformats.org/drawingml/2006/chart" xmlns:r="http://schemas.openxmlformats.org/officeDocument/2006/relationships" r:id="rId4"/>
          </a:graphicData>
        </a:graphic>
      </p:graphicFrame>
      <p:sp>
        <p:nvSpPr>
          <p:cNvPr id="35" name="TextBox 34"/>
          <p:cNvSpPr txBox="1"/>
          <p:nvPr/>
        </p:nvSpPr>
        <p:spPr>
          <a:xfrm>
            <a:off x="7475630" y="5421988"/>
            <a:ext cx="4156650"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18" name="TextBox 17">
            <a:extLst>
              <a:ext uri="{FF2B5EF4-FFF2-40B4-BE49-F238E27FC236}">
                <a16:creationId xmlns:a16="http://schemas.microsoft.com/office/drawing/2014/main" id="{6E940E8A-0D47-460F-9E9F-6197A5B2DCB7}"/>
              </a:ext>
            </a:extLst>
          </p:cNvPr>
          <p:cNvSpPr txBox="1"/>
          <p:nvPr/>
        </p:nvSpPr>
        <p:spPr>
          <a:xfrm>
            <a:off x="254286" y="1084169"/>
            <a:ext cx="3138311" cy="1723549"/>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99742747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fade">
                                      <p:cBhvr>
                                        <p:cTn id="15" dur="1000"/>
                                        <p:tgtEl>
                                          <p:spTgt spid="31"/>
                                        </p:tgtEl>
                                      </p:cBhvr>
                                    </p:animEffect>
                                    <p:anim calcmode="lin" valueType="num">
                                      <p:cBhvr>
                                        <p:cTn id="16" dur="1000" fill="hold"/>
                                        <p:tgtEl>
                                          <p:spTgt spid="31"/>
                                        </p:tgtEl>
                                        <p:attrNameLst>
                                          <p:attrName>ppt_x</p:attrName>
                                        </p:attrNameLst>
                                      </p:cBhvr>
                                      <p:tavLst>
                                        <p:tav tm="0">
                                          <p:val>
                                            <p:strVal val="#ppt_x"/>
                                          </p:val>
                                        </p:tav>
                                        <p:tav tm="100000">
                                          <p:val>
                                            <p:strVal val="#ppt_x"/>
                                          </p:val>
                                        </p:tav>
                                      </p:tavLst>
                                    </p:anim>
                                    <p:anim calcmode="lin" valueType="num">
                                      <p:cBhvr>
                                        <p:cTn id="17" dur="1000" fill="hold"/>
                                        <p:tgtEl>
                                          <p:spTgt spid="31"/>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42" presetClass="entr" presetSubtype="0"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fade">
                                      <p:cBhvr>
                                        <p:cTn id="21" dur="1000"/>
                                        <p:tgtEl>
                                          <p:spTgt spid="32"/>
                                        </p:tgtEl>
                                      </p:cBhvr>
                                    </p:animEffect>
                                    <p:anim calcmode="lin" valueType="num">
                                      <p:cBhvr>
                                        <p:cTn id="22" dur="1000" fill="hold"/>
                                        <p:tgtEl>
                                          <p:spTgt spid="32"/>
                                        </p:tgtEl>
                                        <p:attrNameLst>
                                          <p:attrName>ppt_x</p:attrName>
                                        </p:attrNameLst>
                                      </p:cBhvr>
                                      <p:tavLst>
                                        <p:tav tm="0">
                                          <p:val>
                                            <p:strVal val="#ppt_x"/>
                                          </p:val>
                                        </p:tav>
                                        <p:tav tm="100000">
                                          <p:val>
                                            <p:strVal val="#ppt_x"/>
                                          </p:val>
                                        </p:tav>
                                      </p:tavLst>
                                    </p:anim>
                                    <p:anim calcmode="lin" valueType="num">
                                      <p:cBhvr>
                                        <p:cTn id="23" dur="1000" fill="hold"/>
                                        <p:tgtEl>
                                          <p:spTgt spid="32"/>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16" presetClass="entr" presetSubtype="37"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barn(outVertical)">
                                      <p:cBhvr>
                                        <p:cTn id="27" dur="50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p:cTn id="31" dur="500" fill="hold"/>
                                        <p:tgtEl>
                                          <p:spTgt spid="13"/>
                                        </p:tgtEl>
                                        <p:attrNameLst>
                                          <p:attrName>ppt_w</p:attrName>
                                        </p:attrNameLst>
                                      </p:cBhvr>
                                      <p:tavLst>
                                        <p:tav tm="0">
                                          <p:val>
                                            <p:fltVal val="0"/>
                                          </p:val>
                                        </p:tav>
                                        <p:tav tm="100000">
                                          <p:val>
                                            <p:strVal val="#ppt_w"/>
                                          </p:val>
                                        </p:tav>
                                      </p:tavLst>
                                    </p:anim>
                                    <p:anim calcmode="lin" valueType="num">
                                      <p:cBhvr>
                                        <p:cTn id="32" dur="500" fill="hold"/>
                                        <p:tgtEl>
                                          <p:spTgt spid="13"/>
                                        </p:tgtEl>
                                        <p:attrNameLst>
                                          <p:attrName>ppt_h</p:attrName>
                                        </p:attrNameLst>
                                      </p:cBhvr>
                                      <p:tavLst>
                                        <p:tav tm="0">
                                          <p:val>
                                            <p:fltVal val="0"/>
                                          </p:val>
                                        </p:tav>
                                        <p:tav tm="100000">
                                          <p:val>
                                            <p:strVal val="#ppt_h"/>
                                          </p:val>
                                        </p:tav>
                                      </p:tavLst>
                                    </p:anim>
                                    <p:animEffect transition="in" filter="fade">
                                      <p:cBhvr>
                                        <p:cTn id="33" dur="500"/>
                                        <p:tgtEl>
                                          <p:spTgt spid="13"/>
                                        </p:tgtEl>
                                      </p:cBhvr>
                                    </p:animEffect>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wipe(left)">
                                      <p:cBhvr>
                                        <p:cTn id="37" dur="500"/>
                                        <p:tgtEl>
                                          <p:spTgt spid="15"/>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wipe(left)">
                                      <p:cBhvr>
                                        <p:cTn id="47" dur="500"/>
                                        <p:tgtEl>
                                          <p:spTgt spid="24"/>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p:cTn id="51" dur="500" fill="hold"/>
                                        <p:tgtEl>
                                          <p:spTgt spid="27"/>
                                        </p:tgtEl>
                                        <p:attrNameLst>
                                          <p:attrName>ppt_w</p:attrName>
                                        </p:attrNameLst>
                                      </p:cBhvr>
                                      <p:tavLst>
                                        <p:tav tm="0">
                                          <p:val>
                                            <p:fltVal val="0"/>
                                          </p:val>
                                        </p:tav>
                                        <p:tav tm="100000">
                                          <p:val>
                                            <p:strVal val="#ppt_w"/>
                                          </p:val>
                                        </p:tav>
                                      </p:tavLst>
                                    </p:anim>
                                    <p:anim calcmode="lin" valueType="num">
                                      <p:cBhvr>
                                        <p:cTn id="52" dur="500" fill="hold"/>
                                        <p:tgtEl>
                                          <p:spTgt spid="27"/>
                                        </p:tgtEl>
                                        <p:attrNameLst>
                                          <p:attrName>ppt_h</p:attrName>
                                        </p:attrNameLst>
                                      </p:cBhvr>
                                      <p:tavLst>
                                        <p:tav tm="0">
                                          <p:val>
                                            <p:fltVal val="0"/>
                                          </p:val>
                                        </p:tav>
                                        <p:tav tm="100000">
                                          <p:val>
                                            <p:strVal val="#ppt_h"/>
                                          </p:val>
                                        </p:tav>
                                      </p:tavLst>
                                    </p:anim>
                                    <p:animEffect transition="in" filter="fade">
                                      <p:cBhvr>
                                        <p:cTn id="53" dur="500"/>
                                        <p:tgtEl>
                                          <p:spTgt spid="27"/>
                                        </p:tgtEl>
                                      </p:cBhvr>
                                    </p:animEffect>
                                  </p:childTnLst>
                                </p:cTn>
                              </p:par>
                            </p:childTnLst>
                          </p:cTn>
                        </p:par>
                        <p:par>
                          <p:cTn id="54" fill="hold">
                            <p:stCondLst>
                              <p:cond delay="600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6500"/>
                            </p:stCondLst>
                            <p:childTnLst>
                              <p:par>
                                <p:cTn id="59" presetID="22" presetClass="entr" presetSubtype="4" fill="hold" grpId="0" nodeType="afterEffect">
                                  <p:stCondLst>
                                    <p:cond delay="0"/>
                                  </p:stCondLst>
                                  <p:childTnLst>
                                    <p:set>
                                      <p:cBhvr>
                                        <p:cTn id="60" dur="1" fill="hold">
                                          <p:stCondLst>
                                            <p:cond delay="0"/>
                                          </p:stCondLst>
                                        </p:cTn>
                                        <p:tgtEl>
                                          <p:spTgt spid="29">
                                            <p:graphicEl>
                                              <a:chart seriesIdx="-3" categoryIdx="-3" bldStep="gridLegend"/>
                                            </p:graphicEl>
                                          </p:spTgt>
                                        </p:tgtEl>
                                        <p:attrNameLst>
                                          <p:attrName>style.visibility</p:attrName>
                                        </p:attrNameLst>
                                      </p:cBhvr>
                                      <p:to>
                                        <p:strVal val="visible"/>
                                      </p:to>
                                    </p:set>
                                    <p:animEffect transition="in" filter="wipe(down)">
                                      <p:cBhvr>
                                        <p:cTn id="61" dur="500"/>
                                        <p:tgtEl>
                                          <p:spTgt spid="29">
                                            <p:graphicEl>
                                              <a:chart seriesIdx="-3" categoryIdx="-3" bldStep="gridLegend"/>
                                            </p:graphicEl>
                                          </p:spTgt>
                                        </p:tgtEl>
                                      </p:cBhvr>
                                    </p:animEffect>
                                  </p:childTnLst>
                                </p:cTn>
                              </p:par>
                            </p:childTnLst>
                          </p:cTn>
                        </p:par>
                        <p:par>
                          <p:cTn id="62" fill="hold">
                            <p:stCondLst>
                              <p:cond delay="7000"/>
                            </p:stCondLst>
                            <p:childTnLst>
                              <p:par>
                                <p:cTn id="63" presetID="22" presetClass="entr" presetSubtype="4" fill="hold" grpId="0" nodeType="afterEffect">
                                  <p:stCondLst>
                                    <p:cond delay="0"/>
                                  </p:stCondLst>
                                  <p:childTnLst>
                                    <p:set>
                                      <p:cBhvr>
                                        <p:cTn id="64" dur="1" fill="hold">
                                          <p:stCondLst>
                                            <p:cond delay="0"/>
                                          </p:stCondLst>
                                        </p:cTn>
                                        <p:tgtEl>
                                          <p:spTgt spid="29">
                                            <p:graphicEl>
                                              <a:chart seriesIdx="0" categoryIdx="0" bldStep="ptInCategory"/>
                                            </p:graphicEl>
                                          </p:spTgt>
                                        </p:tgtEl>
                                        <p:attrNameLst>
                                          <p:attrName>style.visibility</p:attrName>
                                        </p:attrNameLst>
                                      </p:cBhvr>
                                      <p:to>
                                        <p:strVal val="visible"/>
                                      </p:to>
                                    </p:set>
                                    <p:animEffect transition="in" filter="wipe(down)">
                                      <p:cBhvr>
                                        <p:cTn id="65" dur="500"/>
                                        <p:tgtEl>
                                          <p:spTgt spid="29">
                                            <p:graphicEl>
                                              <a:chart seriesIdx="0" categoryIdx="0" bldStep="ptInCategory"/>
                                            </p:graphicEl>
                                          </p:spTgt>
                                        </p:tgtEl>
                                      </p:cBhvr>
                                    </p:animEffect>
                                  </p:childTnLst>
                                </p:cTn>
                              </p:par>
                            </p:childTnLst>
                          </p:cTn>
                        </p:par>
                        <p:par>
                          <p:cTn id="66" fill="hold">
                            <p:stCondLst>
                              <p:cond delay="7500"/>
                            </p:stCondLst>
                            <p:childTnLst>
                              <p:par>
                                <p:cTn id="67" presetID="22" presetClass="entr" presetSubtype="4" fill="hold" grpId="0" nodeType="afterEffect">
                                  <p:stCondLst>
                                    <p:cond delay="0"/>
                                  </p:stCondLst>
                                  <p:childTnLst>
                                    <p:set>
                                      <p:cBhvr>
                                        <p:cTn id="68" dur="1" fill="hold">
                                          <p:stCondLst>
                                            <p:cond delay="0"/>
                                          </p:stCondLst>
                                        </p:cTn>
                                        <p:tgtEl>
                                          <p:spTgt spid="29">
                                            <p:graphicEl>
                                              <a:chart seriesIdx="1" categoryIdx="0" bldStep="ptInCategory"/>
                                            </p:graphicEl>
                                          </p:spTgt>
                                        </p:tgtEl>
                                        <p:attrNameLst>
                                          <p:attrName>style.visibility</p:attrName>
                                        </p:attrNameLst>
                                      </p:cBhvr>
                                      <p:to>
                                        <p:strVal val="visible"/>
                                      </p:to>
                                    </p:set>
                                    <p:animEffect transition="in" filter="wipe(down)">
                                      <p:cBhvr>
                                        <p:cTn id="69" dur="500"/>
                                        <p:tgtEl>
                                          <p:spTgt spid="29">
                                            <p:graphicEl>
                                              <a:chart seriesIdx="1" categoryIdx="0" bldStep="ptInCategory"/>
                                            </p:graphicEl>
                                          </p:spTgt>
                                        </p:tgtEl>
                                      </p:cBhvr>
                                    </p:animEffect>
                                  </p:childTnLst>
                                </p:cTn>
                              </p:par>
                            </p:childTnLst>
                          </p:cTn>
                        </p:par>
                        <p:par>
                          <p:cTn id="70" fill="hold">
                            <p:stCondLst>
                              <p:cond delay="8000"/>
                            </p:stCondLst>
                            <p:childTnLst>
                              <p:par>
                                <p:cTn id="71" presetID="22" presetClass="entr" presetSubtype="4" fill="hold" grpId="0" nodeType="afterEffect">
                                  <p:stCondLst>
                                    <p:cond delay="0"/>
                                  </p:stCondLst>
                                  <p:childTnLst>
                                    <p:set>
                                      <p:cBhvr>
                                        <p:cTn id="72" dur="1" fill="hold">
                                          <p:stCondLst>
                                            <p:cond delay="0"/>
                                          </p:stCondLst>
                                        </p:cTn>
                                        <p:tgtEl>
                                          <p:spTgt spid="29">
                                            <p:graphicEl>
                                              <a:chart seriesIdx="2" categoryIdx="0" bldStep="ptInCategory"/>
                                            </p:graphicEl>
                                          </p:spTgt>
                                        </p:tgtEl>
                                        <p:attrNameLst>
                                          <p:attrName>style.visibility</p:attrName>
                                        </p:attrNameLst>
                                      </p:cBhvr>
                                      <p:to>
                                        <p:strVal val="visible"/>
                                      </p:to>
                                    </p:set>
                                    <p:animEffect transition="in" filter="wipe(down)">
                                      <p:cBhvr>
                                        <p:cTn id="73" dur="500"/>
                                        <p:tgtEl>
                                          <p:spTgt spid="29">
                                            <p:graphicEl>
                                              <a:chart seriesIdx="2" categoryIdx="0" bldStep="ptInCategory"/>
                                            </p:graphicEl>
                                          </p:spTgt>
                                        </p:tgtEl>
                                      </p:cBhvr>
                                    </p:animEffect>
                                  </p:childTnLst>
                                </p:cTn>
                              </p:par>
                            </p:childTnLst>
                          </p:cTn>
                        </p:par>
                        <p:par>
                          <p:cTn id="74" fill="hold">
                            <p:stCondLst>
                              <p:cond delay="8500"/>
                            </p:stCondLst>
                            <p:childTnLst>
                              <p:par>
                                <p:cTn id="75" presetID="22" presetClass="entr" presetSubtype="4" fill="hold" grpId="0" nodeType="afterEffect">
                                  <p:stCondLst>
                                    <p:cond delay="0"/>
                                  </p:stCondLst>
                                  <p:childTnLst>
                                    <p:set>
                                      <p:cBhvr>
                                        <p:cTn id="76" dur="1" fill="hold">
                                          <p:stCondLst>
                                            <p:cond delay="0"/>
                                          </p:stCondLst>
                                        </p:cTn>
                                        <p:tgtEl>
                                          <p:spTgt spid="29">
                                            <p:graphicEl>
                                              <a:chart seriesIdx="0" categoryIdx="1" bldStep="ptInCategory"/>
                                            </p:graphicEl>
                                          </p:spTgt>
                                        </p:tgtEl>
                                        <p:attrNameLst>
                                          <p:attrName>style.visibility</p:attrName>
                                        </p:attrNameLst>
                                      </p:cBhvr>
                                      <p:to>
                                        <p:strVal val="visible"/>
                                      </p:to>
                                    </p:set>
                                    <p:animEffect transition="in" filter="wipe(down)">
                                      <p:cBhvr>
                                        <p:cTn id="77" dur="500"/>
                                        <p:tgtEl>
                                          <p:spTgt spid="29">
                                            <p:graphicEl>
                                              <a:chart seriesIdx="0" categoryIdx="1" bldStep="ptInCategory"/>
                                            </p:graphicEl>
                                          </p:spTgt>
                                        </p:tgtEl>
                                      </p:cBhvr>
                                    </p:animEffect>
                                  </p:childTnLst>
                                </p:cTn>
                              </p:par>
                            </p:childTnLst>
                          </p:cTn>
                        </p:par>
                        <p:par>
                          <p:cTn id="78" fill="hold">
                            <p:stCondLst>
                              <p:cond delay="9000"/>
                            </p:stCondLst>
                            <p:childTnLst>
                              <p:par>
                                <p:cTn id="79" presetID="22" presetClass="entr" presetSubtype="4" fill="hold" grpId="0" nodeType="afterEffect">
                                  <p:stCondLst>
                                    <p:cond delay="0"/>
                                  </p:stCondLst>
                                  <p:childTnLst>
                                    <p:set>
                                      <p:cBhvr>
                                        <p:cTn id="80" dur="1" fill="hold">
                                          <p:stCondLst>
                                            <p:cond delay="0"/>
                                          </p:stCondLst>
                                        </p:cTn>
                                        <p:tgtEl>
                                          <p:spTgt spid="29">
                                            <p:graphicEl>
                                              <a:chart seriesIdx="1" categoryIdx="1" bldStep="ptInCategory"/>
                                            </p:graphicEl>
                                          </p:spTgt>
                                        </p:tgtEl>
                                        <p:attrNameLst>
                                          <p:attrName>style.visibility</p:attrName>
                                        </p:attrNameLst>
                                      </p:cBhvr>
                                      <p:to>
                                        <p:strVal val="visible"/>
                                      </p:to>
                                    </p:set>
                                    <p:animEffect transition="in" filter="wipe(down)">
                                      <p:cBhvr>
                                        <p:cTn id="81" dur="500"/>
                                        <p:tgtEl>
                                          <p:spTgt spid="29">
                                            <p:graphicEl>
                                              <a:chart seriesIdx="1" categoryIdx="1" bldStep="ptInCategory"/>
                                            </p:graphicEl>
                                          </p:spTgt>
                                        </p:tgtEl>
                                      </p:cBhvr>
                                    </p:animEffect>
                                  </p:childTnLst>
                                </p:cTn>
                              </p:par>
                            </p:childTnLst>
                          </p:cTn>
                        </p:par>
                        <p:par>
                          <p:cTn id="82" fill="hold">
                            <p:stCondLst>
                              <p:cond delay="9500"/>
                            </p:stCondLst>
                            <p:childTnLst>
                              <p:par>
                                <p:cTn id="83" presetID="22" presetClass="entr" presetSubtype="4" fill="hold" grpId="0" nodeType="afterEffect">
                                  <p:stCondLst>
                                    <p:cond delay="0"/>
                                  </p:stCondLst>
                                  <p:childTnLst>
                                    <p:set>
                                      <p:cBhvr>
                                        <p:cTn id="84" dur="1" fill="hold">
                                          <p:stCondLst>
                                            <p:cond delay="0"/>
                                          </p:stCondLst>
                                        </p:cTn>
                                        <p:tgtEl>
                                          <p:spTgt spid="29">
                                            <p:graphicEl>
                                              <a:chart seriesIdx="2" categoryIdx="1" bldStep="ptInCategory"/>
                                            </p:graphicEl>
                                          </p:spTgt>
                                        </p:tgtEl>
                                        <p:attrNameLst>
                                          <p:attrName>style.visibility</p:attrName>
                                        </p:attrNameLst>
                                      </p:cBhvr>
                                      <p:to>
                                        <p:strVal val="visible"/>
                                      </p:to>
                                    </p:set>
                                    <p:animEffect transition="in" filter="wipe(down)">
                                      <p:cBhvr>
                                        <p:cTn id="85" dur="500"/>
                                        <p:tgtEl>
                                          <p:spTgt spid="29">
                                            <p:graphicEl>
                                              <a:chart seriesIdx="2" categoryIdx="1" bldStep="ptInCategory"/>
                                            </p:graphicEl>
                                          </p:spTgt>
                                        </p:tgtEl>
                                      </p:cBhvr>
                                    </p:animEffect>
                                  </p:childTnLst>
                                </p:cTn>
                              </p:par>
                            </p:childTnLst>
                          </p:cTn>
                        </p:par>
                        <p:par>
                          <p:cTn id="86" fill="hold">
                            <p:stCondLst>
                              <p:cond delay="10000"/>
                            </p:stCondLst>
                            <p:childTnLst>
                              <p:par>
                                <p:cTn id="87" presetID="22" presetClass="entr" presetSubtype="4" fill="hold" grpId="0" nodeType="afterEffect">
                                  <p:stCondLst>
                                    <p:cond delay="0"/>
                                  </p:stCondLst>
                                  <p:childTnLst>
                                    <p:set>
                                      <p:cBhvr>
                                        <p:cTn id="88" dur="1" fill="hold">
                                          <p:stCondLst>
                                            <p:cond delay="0"/>
                                          </p:stCondLst>
                                        </p:cTn>
                                        <p:tgtEl>
                                          <p:spTgt spid="29">
                                            <p:graphicEl>
                                              <a:chart seriesIdx="0" categoryIdx="2" bldStep="ptInCategory"/>
                                            </p:graphicEl>
                                          </p:spTgt>
                                        </p:tgtEl>
                                        <p:attrNameLst>
                                          <p:attrName>style.visibility</p:attrName>
                                        </p:attrNameLst>
                                      </p:cBhvr>
                                      <p:to>
                                        <p:strVal val="visible"/>
                                      </p:to>
                                    </p:set>
                                    <p:animEffect transition="in" filter="wipe(down)">
                                      <p:cBhvr>
                                        <p:cTn id="89" dur="500"/>
                                        <p:tgtEl>
                                          <p:spTgt spid="29">
                                            <p:graphicEl>
                                              <a:chart seriesIdx="0" categoryIdx="2" bldStep="ptInCategory"/>
                                            </p:graphicEl>
                                          </p:spTgt>
                                        </p:tgtEl>
                                      </p:cBhvr>
                                    </p:animEffect>
                                  </p:childTnLst>
                                </p:cTn>
                              </p:par>
                            </p:childTnLst>
                          </p:cTn>
                        </p:par>
                        <p:par>
                          <p:cTn id="90" fill="hold">
                            <p:stCondLst>
                              <p:cond delay="10500"/>
                            </p:stCondLst>
                            <p:childTnLst>
                              <p:par>
                                <p:cTn id="91" presetID="22" presetClass="entr" presetSubtype="4" fill="hold" grpId="0" nodeType="afterEffect">
                                  <p:stCondLst>
                                    <p:cond delay="0"/>
                                  </p:stCondLst>
                                  <p:childTnLst>
                                    <p:set>
                                      <p:cBhvr>
                                        <p:cTn id="92" dur="1" fill="hold">
                                          <p:stCondLst>
                                            <p:cond delay="0"/>
                                          </p:stCondLst>
                                        </p:cTn>
                                        <p:tgtEl>
                                          <p:spTgt spid="29">
                                            <p:graphicEl>
                                              <a:chart seriesIdx="1" categoryIdx="2" bldStep="ptInCategory"/>
                                            </p:graphicEl>
                                          </p:spTgt>
                                        </p:tgtEl>
                                        <p:attrNameLst>
                                          <p:attrName>style.visibility</p:attrName>
                                        </p:attrNameLst>
                                      </p:cBhvr>
                                      <p:to>
                                        <p:strVal val="visible"/>
                                      </p:to>
                                    </p:set>
                                    <p:animEffect transition="in" filter="wipe(down)">
                                      <p:cBhvr>
                                        <p:cTn id="93" dur="500"/>
                                        <p:tgtEl>
                                          <p:spTgt spid="29">
                                            <p:graphicEl>
                                              <a:chart seriesIdx="1" categoryIdx="2" bldStep="ptInCategory"/>
                                            </p:graphicEl>
                                          </p:spTgt>
                                        </p:tgtEl>
                                      </p:cBhvr>
                                    </p:animEffect>
                                  </p:childTnLst>
                                </p:cTn>
                              </p:par>
                            </p:childTnLst>
                          </p:cTn>
                        </p:par>
                        <p:par>
                          <p:cTn id="94" fill="hold">
                            <p:stCondLst>
                              <p:cond delay="11000"/>
                            </p:stCondLst>
                            <p:childTnLst>
                              <p:par>
                                <p:cTn id="95" presetID="22" presetClass="entr" presetSubtype="4" fill="hold" grpId="0" nodeType="afterEffect">
                                  <p:stCondLst>
                                    <p:cond delay="0"/>
                                  </p:stCondLst>
                                  <p:childTnLst>
                                    <p:set>
                                      <p:cBhvr>
                                        <p:cTn id="96" dur="1" fill="hold">
                                          <p:stCondLst>
                                            <p:cond delay="0"/>
                                          </p:stCondLst>
                                        </p:cTn>
                                        <p:tgtEl>
                                          <p:spTgt spid="29">
                                            <p:graphicEl>
                                              <a:chart seriesIdx="2" categoryIdx="2" bldStep="ptInCategory"/>
                                            </p:graphicEl>
                                          </p:spTgt>
                                        </p:tgtEl>
                                        <p:attrNameLst>
                                          <p:attrName>style.visibility</p:attrName>
                                        </p:attrNameLst>
                                      </p:cBhvr>
                                      <p:to>
                                        <p:strVal val="visible"/>
                                      </p:to>
                                    </p:set>
                                    <p:animEffect transition="in" filter="wipe(down)">
                                      <p:cBhvr>
                                        <p:cTn id="97" dur="500"/>
                                        <p:tgtEl>
                                          <p:spTgt spid="29">
                                            <p:graphicEl>
                                              <a:chart seriesIdx="2" categoryIdx="2" bldStep="ptInCategory"/>
                                            </p:graphicEl>
                                          </p:spTgt>
                                        </p:tgtEl>
                                      </p:cBhvr>
                                    </p:animEffect>
                                  </p:childTnLst>
                                </p:cTn>
                              </p:par>
                            </p:childTnLst>
                          </p:cTn>
                        </p:par>
                        <p:par>
                          <p:cTn id="98" fill="hold">
                            <p:stCondLst>
                              <p:cond delay="11500"/>
                            </p:stCondLst>
                            <p:childTnLst>
                              <p:par>
                                <p:cTn id="99" presetID="22" presetClass="entr" presetSubtype="4" fill="hold" grpId="0" nodeType="afterEffect">
                                  <p:stCondLst>
                                    <p:cond delay="0"/>
                                  </p:stCondLst>
                                  <p:childTnLst>
                                    <p:set>
                                      <p:cBhvr>
                                        <p:cTn id="100" dur="1" fill="hold">
                                          <p:stCondLst>
                                            <p:cond delay="0"/>
                                          </p:stCondLst>
                                        </p:cTn>
                                        <p:tgtEl>
                                          <p:spTgt spid="29">
                                            <p:graphicEl>
                                              <a:chart seriesIdx="0" categoryIdx="3" bldStep="ptInCategory"/>
                                            </p:graphicEl>
                                          </p:spTgt>
                                        </p:tgtEl>
                                        <p:attrNameLst>
                                          <p:attrName>style.visibility</p:attrName>
                                        </p:attrNameLst>
                                      </p:cBhvr>
                                      <p:to>
                                        <p:strVal val="visible"/>
                                      </p:to>
                                    </p:set>
                                    <p:animEffect transition="in" filter="wipe(down)">
                                      <p:cBhvr>
                                        <p:cTn id="101" dur="500"/>
                                        <p:tgtEl>
                                          <p:spTgt spid="29">
                                            <p:graphicEl>
                                              <a:chart seriesIdx="0" categoryIdx="3" bldStep="ptInCategory"/>
                                            </p:graphicEl>
                                          </p:spTgt>
                                        </p:tgtEl>
                                      </p:cBhvr>
                                    </p:animEffect>
                                  </p:childTnLst>
                                </p:cTn>
                              </p:par>
                            </p:childTnLst>
                          </p:cTn>
                        </p:par>
                        <p:par>
                          <p:cTn id="102" fill="hold">
                            <p:stCondLst>
                              <p:cond delay="12000"/>
                            </p:stCondLst>
                            <p:childTnLst>
                              <p:par>
                                <p:cTn id="103" presetID="22" presetClass="entr" presetSubtype="4" fill="hold" grpId="0" nodeType="afterEffect">
                                  <p:stCondLst>
                                    <p:cond delay="0"/>
                                  </p:stCondLst>
                                  <p:childTnLst>
                                    <p:set>
                                      <p:cBhvr>
                                        <p:cTn id="104" dur="1" fill="hold">
                                          <p:stCondLst>
                                            <p:cond delay="0"/>
                                          </p:stCondLst>
                                        </p:cTn>
                                        <p:tgtEl>
                                          <p:spTgt spid="29">
                                            <p:graphicEl>
                                              <a:chart seriesIdx="1" categoryIdx="3" bldStep="ptInCategory"/>
                                            </p:graphicEl>
                                          </p:spTgt>
                                        </p:tgtEl>
                                        <p:attrNameLst>
                                          <p:attrName>style.visibility</p:attrName>
                                        </p:attrNameLst>
                                      </p:cBhvr>
                                      <p:to>
                                        <p:strVal val="visible"/>
                                      </p:to>
                                    </p:set>
                                    <p:animEffect transition="in" filter="wipe(down)">
                                      <p:cBhvr>
                                        <p:cTn id="105" dur="500"/>
                                        <p:tgtEl>
                                          <p:spTgt spid="29">
                                            <p:graphicEl>
                                              <a:chart seriesIdx="1" categoryIdx="3" bldStep="ptInCategory"/>
                                            </p:graphicEl>
                                          </p:spTgt>
                                        </p:tgtEl>
                                      </p:cBhvr>
                                    </p:animEffect>
                                  </p:childTnLst>
                                </p:cTn>
                              </p:par>
                            </p:childTnLst>
                          </p:cTn>
                        </p:par>
                        <p:par>
                          <p:cTn id="106" fill="hold">
                            <p:stCondLst>
                              <p:cond delay="12500"/>
                            </p:stCondLst>
                            <p:childTnLst>
                              <p:par>
                                <p:cTn id="107" presetID="22" presetClass="entr" presetSubtype="4" fill="hold" grpId="0" nodeType="afterEffect">
                                  <p:stCondLst>
                                    <p:cond delay="0"/>
                                  </p:stCondLst>
                                  <p:childTnLst>
                                    <p:set>
                                      <p:cBhvr>
                                        <p:cTn id="108" dur="1" fill="hold">
                                          <p:stCondLst>
                                            <p:cond delay="0"/>
                                          </p:stCondLst>
                                        </p:cTn>
                                        <p:tgtEl>
                                          <p:spTgt spid="29">
                                            <p:graphicEl>
                                              <a:chart seriesIdx="2" categoryIdx="3" bldStep="ptInCategory"/>
                                            </p:graphicEl>
                                          </p:spTgt>
                                        </p:tgtEl>
                                        <p:attrNameLst>
                                          <p:attrName>style.visibility</p:attrName>
                                        </p:attrNameLst>
                                      </p:cBhvr>
                                      <p:to>
                                        <p:strVal val="visible"/>
                                      </p:to>
                                    </p:set>
                                    <p:animEffect transition="in" filter="wipe(down)">
                                      <p:cBhvr>
                                        <p:cTn id="109" dur="500"/>
                                        <p:tgtEl>
                                          <p:spTgt spid="29">
                                            <p:graphicEl>
                                              <a:chart seriesIdx="2" categoryIdx="3" bldStep="ptInCategory"/>
                                            </p:graphicEl>
                                          </p:spTgt>
                                        </p:tgtEl>
                                      </p:cBhvr>
                                    </p:animEffect>
                                  </p:childTnLst>
                                </p:cTn>
                              </p:par>
                            </p:childTnLst>
                          </p:cTn>
                        </p:par>
                        <p:par>
                          <p:cTn id="110" fill="hold">
                            <p:stCondLst>
                              <p:cond delay="13000"/>
                            </p:stCondLst>
                            <p:childTnLst>
                              <p:par>
                                <p:cTn id="111" presetID="22" presetClass="entr" presetSubtype="8" fill="hold" grpId="0" nodeType="afterEffect">
                                  <p:stCondLst>
                                    <p:cond delay="0"/>
                                  </p:stCondLst>
                                  <p:childTnLst>
                                    <p:set>
                                      <p:cBhvr>
                                        <p:cTn id="112" dur="1" fill="hold">
                                          <p:stCondLst>
                                            <p:cond delay="0"/>
                                          </p:stCondLst>
                                        </p:cTn>
                                        <p:tgtEl>
                                          <p:spTgt spid="35"/>
                                        </p:tgtEl>
                                        <p:attrNameLst>
                                          <p:attrName>style.visibility</p:attrName>
                                        </p:attrNameLst>
                                      </p:cBhvr>
                                      <p:to>
                                        <p:strVal val="visible"/>
                                      </p:to>
                                    </p:set>
                                    <p:animEffect transition="in" filter="wipe(left)">
                                      <p:cBhvr>
                                        <p:cTn id="11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 grpId="0" animBg="1"/>
      <p:bldP spid="15" grpId="0"/>
      <p:bldP spid="13" grpId="0" animBg="1"/>
      <p:bldP spid="24" grpId="0"/>
      <p:bldP spid="25" grpId="0" animBg="1"/>
      <p:bldP spid="26" grpId="0"/>
      <p:bldP spid="27" grpId="0" animBg="1"/>
      <p:bldP spid="31" grpId="0"/>
      <p:bldGraphic spid="29" grpId="0">
        <p:bldSub>
          <a:bldChart bld="categoryEl"/>
        </p:bldSub>
      </p:bldGraphic>
      <p:bldP spid="35" grpId="0"/>
      <p:bldP spid="18"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4795F09-CB7D-421E-AE3D-9C220BF9BEDF}"/>
              </a:ext>
            </a:extLst>
          </p:cNvPr>
          <p:cNvSpPr/>
          <p:nvPr/>
        </p:nvSpPr>
        <p:spPr>
          <a:xfrm>
            <a:off x="51816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215896 h 2971800"/>
              <a:gd name="connsiteX3" fmla="*/ 2468886 w 2895600"/>
              <a:gd name="connsiteY3" fmla="*/ 2215896 h 2971800"/>
              <a:gd name="connsiteX4" fmla="*/ 2179320 w 2895600"/>
              <a:gd name="connsiteY4" fmla="*/ 2505462 h 2971800"/>
              <a:gd name="connsiteX5" fmla="*/ 217932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215896"/>
                </a:lnTo>
                <a:lnTo>
                  <a:pt x="2468886" y="2215896"/>
                </a:lnTo>
                <a:cubicBezTo>
                  <a:pt x="2468886" y="2375819"/>
                  <a:pt x="2339243" y="2505462"/>
                  <a:pt x="2179320" y="2505462"/>
                </a:cubicBezTo>
                <a:lnTo>
                  <a:pt x="2179320" y="2971800"/>
                </a:lnTo>
                <a:lnTo>
                  <a:pt x="0" y="2971800"/>
                </a:lnTo>
                <a:close/>
              </a:path>
            </a:pathLst>
          </a:custGeom>
          <a:blipFill>
            <a:blip r:embed="rId3"/>
            <a:stretch>
              <a:fillRect/>
            </a:stretch>
          </a:blipFill>
          <a:ln w="6350">
            <a:solidFill>
              <a:srgbClr val="44D7FB"/>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14DAE38-DA15-44B8-9B6D-9CB91A295640}"/>
              </a:ext>
            </a:extLst>
          </p:cNvPr>
          <p:cNvSpPr/>
          <p:nvPr/>
        </p:nvSpPr>
        <p:spPr>
          <a:xfrm>
            <a:off x="83820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971800 h 2971800"/>
              <a:gd name="connsiteX3" fmla="*/ 716280 w 2895600"/>
              <a:gd name="connsiteY3" fmla="*/ 2971800 h 2971800"/>
              <a:gd name="connsiteX4" fmla="*/ 716280 w 2895600"/>
              <a:gd name="connsiteY4" fmla="*/ 2505462 h 2971800"/>
              <a:gd name="connsiteX5" fmla="*/ 426714 w 2895600"/>
              <a:gd name="connsiteY5" fmla="*/ 2215896 h 2971800"/>
              <a:gd name="connsiteX6" fmla="*/ 0 w 2895600"/>
              <a:gd name="connsiteY6" fmla="*/ 2215896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971800"/>
                </a:lnTo>
                <a:lnTo>
                  <a:pt x="716280" y="2971800"/>
                </a:lnTo>
                <a:lnTo>
                  <a:pt x="716280" y="2505462"/>
                </a:lnTo>
                <a:cubicBezTo>
                  <a:pt x="556357" y="2505462"/>
                  <a:pt x="426714" y="2375819"/>
                  <a:pt x="426714" y="2215896"/>
                </a:cubicBezTo>
                <a:lnTo>
                  <a:pt x="0" y="2215896"/>
                </a:lnTo>
                <a:close/>
              </a:path>
            </a:pathLst>
          </a:custGeom>
          <a:blipFill>
            <a:blip r:embed="rId4"/>
            <a:stretch>
              <a:fillRect/>
            </a:stretch>
          </a:blipFill>
          <a:ln w="6350">
            <a:solidFill>
              <a:srgbClr val="36B8E3"/>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A15401C-E4DF-4AAD-ADCB-6AFCD9209245}"/>
              </a:ext>
            </a:extLst>
          </p:cNvPr>
          <p:cNvSpPr/>
          <p:nvPr/>
        </p:nvSpPr>
        <p:spPr>
          <a:xfrm>
            <a:off x="5181600" y="3581744"/>
            <a:ext cx="2895600" cy="2971800"/>
          </a:xfrm>
          <a:custGeom>
            <a:avLst/>
            <a:gdLst>
              <a:gd name="connsiteX0" fmla="*/ 0 w 2895600"/>
              <a:gd name="connsiteY0" fmla="*/ 0 h 2971800"/>
              <a:gd name="connsiteX1" fmla="*/ 2179320 w 2895600"/>
              <a:gd name="connsiteY1" fmla="*/ 0 h 2971800"/>
              <a:gd name="connsiteX2" fmla="*/ 2179320 w 2895600"/>
              <a:gd name="connsiteY2" fmla="*/ 462946 h 2971800"/>
              <a:gd name="connsiteX3" fmla="*/ 2468886 w 2895600"/>
              <a:gd name="connsiteY3" fmla="*/ 752512 h 2971800"/>
              <a:gd name="connsiteX4" fmla="*/ 2895600 w 2895600"/>
              <a:gd name="connsiteY4" fmla="*/ 752512 h 2971800"/>
              <a:gd name="connsiteX5" fmla="*/ 289560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179320" y="0"/>
                </a:lnTo>
                <a:lnTo>
                  <a:pt x="2179320" y="462946"/>
                </a:lnTo>
                <a:cubicBezTo>
                  <a:pt x="2339243" y="462946"/>
                  <a:pt x="2468886" y="592589"/>
                  <a:pt x="2468886" y="752512"/>
                </a:cubicBezTo>
                <a:lnTo>
                  <a:pt x="2895600" y="752512"/>
                </a:lnTo>
                <a:lnTo>
                  <a:pt x="2895600" y="2971800"/>
                </a:lnTo>
                <a:lnTo>
                  <a:pt x="0" y="2971800"/>
                </a:lnTo>
                <a:close/>
              </a:path>
            </a:pathLst>
          </a:custGeom>
          <a:blipFill>
            <a:blip r:embed="rId5"/>
            <a:stretch>
              <a:fillRect/>
            </a:stretch>
          </a:blipFill>
          <a:ln w="6350">
            <a:solidFill>
              <a:srgbClr val="157EB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7D5479E-DCE9-4E1A-9D09-78FC5330BE14}"/>
              </a:ext>
            </a:extLst>
          </p:cNvPr>
          <p:cNvSpPr/>
          <p:nvPr/>
        </p:nvSpPr>
        <p:spPr>
          <a:xfrm>
            <a:off x="8382000" y="3575751"/>
            <a:ext cx="2895600" cy="2971800"/>
          </a:xfrm>
          <a:custGeom>
            <a:avLst/>
            <a:gdLst>
              <a:gd name="connsiteX0" fmla="*/ 716280 w 2895600"/>
              <a:gd name="connsiteY0" fmla="*/ 0 h 2971800"/>
              <a:gd name="connsiteX1" fmla="*/ 2895600 w 2895600"/>
              <a:gd name="connsiteY1" fmla="*/ 0 h 2971800"/>
              <a:gd name="connsiteX2" fmla="*/ 2895600 w 2895600"/>
              <a:gd name="connsiteY2" fmla="*/ 2971800 h 2971800"/>
              <a:gd name="connsiteX3" fmla="*/ 0 w 2895600"/>
              <a:gd name="connsiteY3" fmla="*/ 2971800 h 2971800"/>
              <a:gd name="connsiteX4" fmla="*/ 0 w 2895600"/>
              <a:gd name="connsiteY4" fmla="*/ 758505 h 2971800"/>
              <a:gd name="connsiteX5" fmla="*/ 426714 w 2895600"/>
              <a:gd name="connsiteY5" fmla="*/ 758505 h 2971800"/>
              <a:gd name="connsiteX6" fmla="*/ 716280 w 2895600"/>
              <a:gd name="connsiteY6" fmla="*/ 468939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716280" y="0"/>
                </a:moveTo>
                <a:lnTo>
                  <a:pt x="2895600" y="0"/>
                </a:lnTo>
                <a:lnTo>
                  <a:pt x="2895600" y="2971800"/>
                </a:lnTo>
                <a:lnTo>
                  <a:pt x="0" y="2971800"/>
                </a:lnTo>
                <a:lnTo>
                  <a:pt x="0" y="758505"/>
                </a:lnTo>
                <a:lnTo>
                  <a:pt x="426714" y="758505"/>
                </a:lnTo>
                <a:cubicBezTo>
                  <a:pt x="426714" y="598582"/>
                  <a:pt x="556357" y="468939"/>
                  <a:pt x="716280" y="468939"/>
                </a:cubicBezTo>
                <a:close/>
              </a:path>
            </a:pathLst>
          </a:custGeom>
          <a:blipFill>
            <a:blip r:embed="rId6"/>
            <a:stretch>
              <a:fillRect/>
            </a:stretch>
          </a:blipFill>
          <a:ln w="6350">
            <a:solidFill>
              <a:srgbClr val="239BD3"/>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92E13C5-6606-45B6-BBD8-E79F3ED8E66C}"/>
              </a:ext>
            </a:extLst>
          </p:cNvPr>
          <p:cNvSpPr txBox="1"/>
          <p:nvPr/>
        </p:nvSpPr>
        <p:spPr>
          <a:xfrm>
            <a:off x="348262" y="1655352"/>
            <a:ext cx="3153881" cy="4816703"/>
          </a:xfrm>
          <a:prstGeom prst="rect">
            <a:avLst/>
          </a:prstGeom>
          <a:noFill/>
        </p:spPr>
        <p:txBody>
          <a:bodyPr wrap="square" rtlCol="0">
            <a:spAutoFit/>
          </a:bodyPr>
          <a:lstStyle/>
          <a:p>
            <a:r>
              <a:rPr lang="en-US" sz="1600" dirty="0">
                <a:solidFill>
                  <a:srgbClr val="56595E"/>
                </a:solidFill>
                <a:latin typeface="Bernard MT Condensed" panose="02050806060905020404" pitchFamily="18"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
        <p:nvSpPr>
          <p:cNvPr id="21" name="TextBox 20">
            <a:extLst>
              <a:ext uri="{FF2B5EF4-FFF2-40B4-BE49-F238E27FC236}">
                <a16:creationId xmlns:a16="http://schemas.microsoft.com/office/drawing/2014/main" id="{60B1AA51-33D6-4A39-8ADD-0453BF60D78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AF52990D-3E37-4228-9C92-DB7EBE9C8298}"/>
              </a:ext>
            </a:extLst>
          </p:cNvPr>
          <p:cNvGrpSpPr>
            <a:grpSpLocks noChangeAspect="1"/>
          </p:cNvGrpSpPr>
          <p:nvPr/>
        </p:nvGrpSpPr>
        <p:grpSpPr>
          <a:xfrm>
            <a:off x="7434072" y="2670048"/>
            <a:ext cx="1600200" cy="1600200"/>
            <a:chOff x="7403982" y="2661179"/>
            <a:chExt cx="1645920" cy="1600200"/>
          </a:xfrm>
        </p:grpSpPr>
        <p:sp>
          <p:nvSpPr>
            <p:cNvPr id="18" name="Plaque 17">
              <a:extLst>
                <a:ext uri="{FF2B5EF4-FFF2-40B4-BE49-F238E27FC236}">
                  <a16:creationId xmlns:a16="http://schemas.microsoft.com/office/drawing/2014/main" id="{2B391BF6-B65E-485A-B2A3-076BD7385E97}"/>
                </a:ext>
              </a:extLst>
            </p:cNvPr>
            <p:cNvSpPr>
              <a:spLocks noChangeAspect="1"/>
            </p:cNvSpPr>
            <p:nvPr/>
          </p:nvSpPr>
          <p:spPr>
            <a:xfrm>
              <a:off x="7426842" y="2661179"/>
              <a:ext cx="1600200" cy="1600200"/>
            </a:xfrm>
            <a:prstGeom prst="plaqu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EB152A5-FB2E-4EBC-99F6-0A6D34C07CE3}"/>
                </a:ext>
              </a:extLst>
            </p:cNvPr>
            <p:cNvSpPr txBox="1"/>
            <p:nvPr/>
          </p:nvSpPr>
          <p:spPr>
            <a:xfrm>
              <a:off x="7403982" y="2950964"/>
              <a:ext cx="1645920" cy="1249573"/>
            </a:xfrm>
            <a:prstGeom prst="rect">
              <a:avLst/>
            </a:prstGeom>
            <a:noFill/>
          </p:spPr>
          <p:txBody>
            <a:bodyPr wrap="square" rtlCol="0">
              <a:spAutoFit/>
            </a:bodyPr>
            <a:lstStyle/>
            <a:p>
              <a:pPr algn="ctr" defTabSz="1219170">
                <a:spcBef>
                  <a:spcPct val="20000"/>
                </a:spcBef>
                <a:defRPr/>
              </a:pPr>
              <a:r>
                <a:rPr lang="en-US" sz="1300" dirty="0">
                  <a:solidFill>
                    <a:srgbClr val="56595E"/>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a:t>
              </a:r>
            </a:p>
          </p:txBody>
        </p:sp>
      </p:grpSp>
    </p:spTree>
    <p:extLst>
      <p:ext uri="{BB962C8B-B14F-4D97-AF65-F5344CB8AC3E}">
        <p14:creationId xmlns:p14="http://schemas.microsoft.com/office/powerpoint/2010/main" val="215565489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0">
                                            <p:txEl>
                                              <p:pRg st="0" end="0"/>
                                            </p:txEl>
                                          </p:spTgt>
                                        </p:tgtEl>
                                        <p:attrNameLst>
                                          <p:attrName>style.visibility</p:attrName>
                                        </p:attrNameLst>
                                      </p:cBhvr>
                                      <p:to>
                                        <p:strVal val="visible"/>
                                      </p:to>
                                    </p:set>
                                    <p:animEffect transition="in" filter="fade">
                                      <p:cBhvr>
                                        <p:cTn id="11" dur="500"/>
                                        <p:tgtEl>
                                          <p:spTgt spid="20">
                                            <p:txEl>
                                              <p:pRg st="0" end="0"/>
                                            </p:txEl>
                                          </p:spTgt>
                                        </p:tgtEl>
                                      </p:cBhvr>
                                    </p:animEffect>
                                    <p:anim calcmode="lin" valueType="num">
                                      <p:cBhvr>
                                        <p:cTn id="12"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txEl>
                                              <p:pRg st="2" end="2"/>
                                            </p:txEl>
                                          </p:spTgt>
                                        </p:tgtEl>
                                        <p:attrNameLst>
                                          <p:attrName>style.visibility</p:attrName>
                                        </p:attrNameLst>
                                      </p:cBhvr>
                                      <p:to>
                                        <p:strVal val="visible"/>
                                      </p:to>
                                    </p:set>
                                    <p:animEffect transition="in" filter="fade">
                                      <p:cBhvr>
                                        <p:cTn id="17" dur="500"/>
                                        <p:tgtEl>
                                          <p:spTgt spid="20">
                                            <p:txEl>
                                              <p:pRg st="2" end="2"/>
                                            </p:txEl>
                                          </p:spTgt>
                                        </p:tgtEl>
                                      </p:cBhvr>
                                    </p:animEffect>
                                    <p:anim calcmode="lin" valueType="num">
                                      <p:cBhvr>
                                        <p:cTn id="18"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20">
                                            <p:txEl>
                                              <p:pRg st="3" end="3"/>
                                            </p:txEl>
                                          </p:spTgt>
                                        </p:tgtEl>
                                        <p:attrNameLst>
                                          <p:attrName>style.visibility</p:attrName>
                                        </p:attrNameLst>
                                      </p:cBhvr>
                                      <p:to>
                                        <p:strVal val="visible"/>
                                      </p:to>
                                    </p:set>
                                    <p:animEffect transition="in" filter="fade">
                                      <p:cBhvr>
                                        <p:cTn id="23" dur="500"/>
                                        <p:tgtEl>
                                          <p:spTgt spid="20">
                                            <p:txEl>
                                              <p:pRg st="3" end="3"/>
                                            </p:txEl>
                                          </p:spTgt>
                                        </p:tgtEl>
                                      </p:cBhvr>
                                    </p:animEffect>
                                    <p:anim calcmode="lin" valueType="num">
                                      <p:cBhvr>
                                        <p:cTn id="24"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20">
                                            <p:txEl>
                                              <p:pRg st="5" end="5"/>
                                            </p:txEl>
                                          </p:spTgt>
                                        </p:tgtEl>
                                        <p:attrNameLst>
                                          <p:attrName>style.visibility</p:attrName>
                                        </p:attrNameLst>
                                      </p:cBhvr>
                                      <p:to>
                                        <p:strVal val="visible"/>
                                      </p:to>
                                    </p:set>
                                    <p:animEffect transition="in" filter="fade">
                                      <p:cBhvr>
                                        <p:cTn id="29" dur="500"/>
                                        <p:tgtEl>
                                          <p:spTgt spid="20">
                                            <p:txEl>
                                              <p:pRg st="5" end="5"/>
                                            </p:txEl>
                                          </p:spTgt>
                                        </p:tgtEl>
                                      </p:cBhvr>
                                    </p:animEffect>
                                    <p:anim calcmode="lin" valueType="num">
                                      <p:cBhvr>
                                        <p:cTn id="30" dur="500" fill="hold"/>
                                        <p:tgtEl>
                                          <p:spTgt spid="20">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20">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20">
                                            <p:txEl>
                                              <p:pRg st="7" end="7"/>
                                            </p:txEl>
                                          </p:spTgt>
                                        </p:tgtEl>
                                        <p:attrNameLst>
                                          <p:attrName>style.visibility</p:attrName>
                                        </p:attrNameLst>
                                      </p:cBhvr>
                                      <p:to>
                                        <p:strVal val="visible"/>
                                      </p:to>
                                    </p:set>
                                    <p:animEffect transition="in" filter="fade">
                                      <p:cBhvr>
                                        <p:cTn id="35" dur="500"/>
                                        <p:tgtEl>
                                          <p:spTgt spid="20">
                                            <p:txEl>
                                              <p:pRg st="7" end="7"/>
                                            </p:txEl>
                                          </p:spTgt>
                                        </p:tgtEl>
                                      </p:cBhvr>
                                    </p:animEffect>
                                    <p:anim calcmode="lin" valueType="num">
                                      <p:cBhvr>
                                        <p:cTn id="36" dur="500" fill="hold"/>
                                        <p:tgtEl>
                                          <p:spTgt spid="20">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20">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20">
                                            <p:txEl>
                                              <p:pRg st="9" end="9"/>
                                            </p:txEl>
                                          </p:spTgt>
                                        </p:tgtEl>
                                        <p:attrNameLst>
                                          <p:attrName>style.visibility</p:attrName>
                                        </p:attrNameLst>
                                      </p:cBhvr>
                                      <p:to>
                                        <p:strVal val="visible"/>
                                      </p:to>
                                    </p:set>
                                    <p:animEffect transition="in" filter="fade">
                                      <p:cBhvr>
                                        <p:cTn id="41" dur="500"/>
                                        <p:tgtEl>
                                          <p:spTgt spid="20">
                                            <p:txEl>
                                              <p:pRg st="9" end="9"/>
                                            </p:txEl>
                                          </p:spTgt>
                                        </p:tgtEl>
                                      </p:cBhvr>
                                    </p:animEffect>
                                    <p:anim calcmode="lin" valueType="num">
                                      <p:cBhvr>
                                        <p:cTn id="42" dur="500" fill="hold"/>
                                        <p:tgtEl>
                                          <p:spTgt spid="20">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20">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53" presetClass="entr" presetSubtype="16" fill="hold" nodeType="afterEffect">
                                  <p:stCondLst>
                                    <p:cond delay="0"/>
                                  </p:stCondLst>
                                  <p:childTnLst>
                                    <p:set>
                                      <p:cBhvr>
                                        <p:cTn id="46" dur="1" fill="hold">
                                          <p:stCondLst>
                                            <p:cond delay="0"/>
                                          </p:stCondLst>
                                        </p:cTn>
                                        <p:tgtEl>
                                          <p:spTgt spid="4"/>
                                        </p:tgtEl>
                                        <p:attrNameLst>
                                          <p:attrName>style.visibility</p:attrName>
                                        </p:attrNameLst>
                                      </p:cBhvr>
                                      <p:to>
                                        <p:strVal val="visible"/>
                                      </p:to>
                                    </p:set>
                                    <p:anim calcmode="lin" valueType="num">
                                      <p:cBhvr>
                                        <p:cTn id="47" dur="500" fill="hold"/>
                                        <p:tgtEl>
                                          <p:spTgt spid="4"/>
                                        </p:tgtEl>
                                        <p:attrNameLst>
                                          <p:attrName>ppt_w</p:attrName>
                                        </p:attrNameLst>
                                      </p:cBhvr>
                                      <p:tavLst>
                                        <p:tav tm="0">
                                          <p:val>
                                            <p:fltVal val="0"/>
                                          </p:val>
                                        </p:tav>
                                        <p:tav tm="100000">
                                          <p:val>
                                            <p:strVal val="#ppt_w"/>
                                          </p:val>
                                        </p:tav>
                                      </p:tavLst>
                                    </p:anim>
                                    <p:anim calcmode="lin" valueType="num">
                                      <p:cBhvr>
                                        <p:cTn id="48" dur="500" fill="hold"/>
                                        <p:tgtEl>
                                          <p:spTgt spid="4"/>
                                        </p:tgtEl>
                                        <p:attrNameLst>
                                          <p:attrName>ppt_h</p:attrName>
                                        </p:attrNameLst>
                                      </p:cBhvr>
                                      <p:tavLst>
                                        <p:tav tm="0">
                                          <p:val>
                                            <p:fltVal val="0"/>
                                          </p:val>
                                        </p:tav>
                                        <p:tav tm="100000">
                                          <p:val>
                                            <p:strVal val="#ppt_h"/>
                                          </p:val>
                                        </p:tav>
                                      </p:tavLst>
                                    </p:anim>
                                    <p:animEffect transition="in" filter="fade">
                                      <p:cBhvr>
                                        <p:cTn id="49" dur="500"/>
                                        <p:tgtEl>
                                          <p:spTgt spid="4"/>
                                        </p:tgtEl>
                                      </p:cBhvr>
                                    </p:animEffect>
                                  </p:childTnLst>
                                </p:cTn>
                              </p:par>
                            </p:childTnLst>
                          </p:cTn>
                        </p:par>
                        <p:par>
                          <p:cTn id="50" fill="hold">
                            <p:stCondLst>
                              <p:cond delay="4000"/>
                            </p:stCondLst>
                            <p:childTnLst>
                              <p:par>
                                <p:cTn id="51" presetID="31" presetClass="entr" presetSubtype="0"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1000" fill="hold"/>
                                        <p:tgtEl>
                                          <p:spTgt spid="11"/>
                                        </p:tgtEl>
                                        <p:attrNameLst>
                                          <p:attrName>ppt_w</p:attrName>
                                        </p:attrNameLst>
                                      </p:cBhvr>
                                      <p:tavLst>
                                        <p:tav tm="0">
                                          <p:val>
                                            <p:fltVal val="0"/>
                                          </p:val>
                                        </p:tav>
                                        <p:tav tm="100000">
                                          <p:val>
                                            <p:strVal val="#ppt_w"/>
                                          </p:val>
                                        </p:tav>
                                      </p:tavLst>
                                    </p:anim>
                                    <p:anim calcmode="lin" valueType="num">
                                      <p:cBhvr>
                                        <p:cTn id="54" dur="1000" fill="hold"/>
                                        <p:tgtEl>
                                          <p:spTgt spid="11"/>
                                        </p:tgtEl>
                                        <p:attrNameLst>
                                          <p:attrName>ppt_h</p:attrName>
                                        </p:attrNameLst>
                                      </p:cBhvr>
                                      <p:tavLst>
                                        <p:tav tm="0">
                                          <p:val>
                                            <p:fltVal val="0"/>
                                          </p:val>
                                        </p:tav>
                                        <p:tav tm="100000">
                                          <p:val>
                                            <p:strVal val="#ppt_h"/>
                                          </p:val>
                                        </p:tav>
                                      </p:tavLst>
                                    </p:anim>
                                    <p:anim calcmode="lin" valueType="num">
                                      <p:cBhvr>
                                        <p:cTn id="55" dur="1000" fill="hold"/>
                                        <p:tgtEl>
                                          <p:spTgt spid="11"/>
                                        </p:tgtEl>
                                        <p:attrNameLst>
                                          <p:attrName>style.rotation</p:attrName>
                                        </p:attrNameLst>
                                      </p:cBhvr>
                                      <p:tavLst>
                                        <p:tav tm="0">
                                          <p:val>
                                            <p:fltVal val="90"/>
                                          </p:val>
                                        </p:tav>
                                        <p:tav tm="100000">
                                          <p:val>
                                            <p:fltVal val="0"/>
                                          </p:val>
                                        </p:tav>
                                      </p:tavLst>
                                    </p:anim>
                                    <p:animEffect transition="in" filter="fade">
                                      <p:cBhvr>
                                        <p:cTn id="56" dur="1000"/>
                                        <p:tgtEl>
                                          <p:spTgt spid="11"/>
                                        </p:tgtEl>
                                      </p:cBhvr>
                                    </p:animEffect>
                                  </p:childTnLst>
                                </p:cTn>
                              </p:par>
                            </p:childTnLst>
                          </p:cTn>
                        </p:par>
                        <p:par>
                          <p:cTn id="57" fill="hold">
                            <p:stCondLst>
                              <p:cond delay="5000"/>
                            </p:stCondLst>
                            <p:childTnLst>
                              <p:par>
                                <p:cTn id="58" presetID="31" presetClass="entr" presetSubtype="0" fill="hold" grpId="0" nodeType="afterEffect">
                                  <p:stCondLst>
                                    <p:cond delay="0"/>
                                  </p:stCondLst>
                                  <p:childTnLst>
                                    <p:set>
                                      <p:cBhvr>
                                        <p:cTn id="59" dur="1" fill="hold">
                                          <p:stCondLst>
                                            <p:cond delay="0"/>
                                          </p:stCondLst>
                                        </p:cTn>
                                        <p:tgtEl>
                                          <p:spTgt spid="13"/>
                                        </p:tgtEl>
                                        <p:attrNameLst>
                                          <p:attrName>style.visibility</p:attrName>
                                        </p:attrNameLst>
                                      </p:cBhvr>
                                      <p:to>
                                        <p:strVal val="visible"/>
                                      </p:to>
                                    </p:set>
                                    <p:anim calcmode="lin" valueType="num">
                                      <p:cBhvr>
                                        <p:cTn id="60" dur="1000" fill="hold"/>
                                        <p:tgtEl>
                                          <p:spTgt spid="13"/>
                                        </p:tgtEl>
                                        <p:attrNameLst>
                                          <p:attrName>ppt_w</p:attrName>
                                        </p:attrNameLst>
                                      </p:cBhvr>
                                      <p:tavLst>
                                        <p:tav tm="0">
                                          <p:val>
                                            <p:fltVal val="0"/>
                                          </p:val>
                                        </p:tav>
                                        <p:tav tm="100000">
                                          <p:val>
                                            <p:strVal val="#ppt_w"/>
                                          </p:val>
                                        </p:tav>
                                      </p:tavLst>
                                    </p:anim>
                                    <p:anim calcmode="lin" valueType="num">
                                      <p:cBhvr>
                                        <p:cTn id="61" dur="1000" fill="hold"/>
                                        <p:tgtEl>
                                          <p:spTgt spid="13"/>
                                        </p:tgtEl>
                                        <p:attrNameLst>
                                          <p:attrName>ppt_h</p:attrName>
                                        </p:attrNameLst>
                                      </p:cBhvr>
                                      <p:tavLst>
                                        <p:tav tm="0">
                                          <p:val>
                                            <p:fltVal val="0"/>
                                          </p:val>
                                        </p:tav>
                                        <p:tav tm="100000">
                                          <p:val>
                                            <p:strVal val="#ppt_h"/>
                                          </p:val>
                                        </p:tav>
                                      </p:tavLst>
                                    </p:anim>
                                    <p:anim calcmode="lin" valueType="num">
                                      <p:cBhvr>
                                        <p:cTn id="62" dur="1000" fill="hold"/>
                                        <p:tgtEl>
                                          <p:spTgt spid="13"/>
                                        </p:tgtEl>
                                        <p:attrNameLst>
                                          <p:attrName>style.rotation</p:attrName>
                                        </p:attrNameLst>
                                      </p:cBhvr>
                                      <p:tavLst>
                                        <p:tav tm="0">
                                          <p:val>
                                            <p:fltVal val="90"/>
                                          </p:val>
                                        </p:tav>
                                        <p:tav tm="100000">
                                          <p:val>
                                            <p:fltVal val="0"/>
                                          </p:val>
                                        </p:tav>
                                      </p:tavLst>
                                    </p:anim>
                                    <p:animEffect transition="in" filter="fade">
                                      <p:cBhvr>
                                        <p:cTn id="63" dur="1000"/>
                                        <p:tgtEl>
                                          <p:spTgt spid="13"/>
                                        </p:tgtEl>
                                      </p:cBhvr>
                                    </p:animEffect>
                                  </p:childTnLst>
                                </p:cTn>
                              </p:par>
                            </p:childTnLst>
                          </p:cTn>
                        </p:par>
                        <p:par>
                          <p:cTn id="64" fill="hold">
                            <p:stCondLst>
                              <p:cond delay="6000"/>
                            </p:stCondLst>
                            <p:childTnLst>
                              <p:par>
                                <p:cTn id="65" presetID="31" presetClass="entr" presetSubtype="0"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 calcmode="lin" valueType="num">
                                      <p:cBhvr>
                                        <p:cTn id="67" dur="1000" fill="hold"/>
                                        <p:tgtEl>
                                          <p:spTgt spid="15"/>
                                        </p:tgtEl>
                                        <p:attrNameLst>
                                          <p:attrName>ppt_w</p:attrName>
                                        </p:attrNameLst>
                                      </p:cBhvr>
                                      <p:tavLst>
                                        <p:tav tm="0">
                                          <p:val>
                                            <p:fltVal val="0"/>
                                          </p:val>
                                        </p:tav>
                                        <p:tav tm="100000">
                                          <p:val>
                                            <p:strVal val="#ppt_w"/>
                                          </p:val>
                                        </p:tav>
                                      </p:tavLst>
                                    </p:anim>
                                    <p:anim calcmode="lin" valueType="num">
                                      <p:cBhvr>
                                        <p:cTn id="68" dur="1000" fill="hold"/>
                                        <p:tgtEl>
                                          <p:spTgt spid="15"/>
                                        </p:tgtEl>
                                        <p:attrNameLst>
                                          <p:attrName>ppt_h</p:attrName>
                                        </p:attrNameLst>
                                      </p:cBhvr>
                                      <p:tavLst>
                                        <p:tav tm="0">
                                          <p:val>
                                            <p:fltVal val="0"/>
                                          </p:val>
                                        </p:tav>
                                        <p:tav tm="100000">
                                          <p:val>
                                            <p:strVal val="#ppt_h"/>
                                          </p:val>
                                        </p:tav>
                                      </p:tavLst>
                                    </p:anim>
                                    <p:anim calcmode="lin" valueType="num">
                                      <p:cBhvr>
                                        <p:cTn id="69" dur="1000" fill="hold"/>
                                        <p:tgtEl>
                                          <p:spTgt spid="15"/>
                                        </p:tgtEl>
                                        <p:attrNameLst>
                                          <p:attrName>style.rotation</p:attrName>
                                        </p:attrNameLst>
                                      </p:cBhvr>
                                      <p:tavLst>
                                        <p:tav tm="0">
                                          <p:val>
                                            <p:fltVal val="90"/>
                                          </p:val>
                                        </p:tav>
                                        <p:tav tm="100000">
                                          <p:val>
                                            <p:fltVal val="0"/>
                                          </p:val>
                                        </p:tav>
                                      </p:tavLst>
                                    </p:anim>
                                    <p:animEffect transition="in" filter="fade">
                                      <p:cBhvr>
                                        <p:cTn id="70" dur="1000"/>
                                        <p:tgtEl>
                                          <p:spTgt spid="15"/>
                                        </p:tgtEl>
                                      </p:cBhvr>
                                    </p:animEffect>
                                  </p:childTnLst>
                                </p:cTn>
                              </p:par>
                            </p:childTnLst>
                          </p:cTn>
                        </p:par>
                        <p:par>
                          <p:cTn id="71" fill="hold">
                            <p:stCondLst>
                              <p:cond delay="7000"/>
                            </p:stCondLst>
                            <p:childTnLst>
                              <p:par>
                                <p:cTn id="72" presetID="31" presetClass="entr" presetSubtype="0" fill="hold" grpId="0" nodeType="after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p:cTn id="74" dur="1000" fill="hold"/>
                                        <p:tgtEl>
                                          <p:spTgt spid="17"/>
                                        </p:tgtEl>
                                        <p:attrNameLst>
                                          <p:attrName>ppt_w</p:attrName>
                                        </p:attrNameLst>
                                      </p:cBhvr>
                                      <p:tavLst>
                                        <p:tav tm="0">
                                          <p:val>
                                            <p:fltVal val="0"/>
                                          </p:val>
                                        </p:tav>
                                        <p:tav tm="100000">
                                          <p:val>
                                            <p:strVal val="#ppt_w"/>
                                          </p:val>
                                        </p:tav>
                                      </p:tavLst>
                                    </p:anim>
                                    <p:anim calcmode="lin" valueType="num">
                                      <p:cBhvr>
                                        <p:cTn id="75" dur="1000" fill="hold"/>
                                        <p:tgtEl>
                                          <p:spTgt spid="17"/>
                                        </p:tgtEl>
                                        <p:attrNameLst>
                                          <p:attrName>ppt_h</p:attrName>
                                        </p:attrNameLst>
                                      </p:cBhvr>
                                      <p:tavLst>
                                        <p:tav tm="0">
                                          <p:val>
                                            <p:fltVal val="0"/>
                                          </p:val>
                                        </p:tav>
                                        <p:tav tm="100000">
                                          <p:val>
                                            <p:strVal val="#ppt_h"/>
                                          </p:val>
                                        </p:tav>
                                      </p:tavLst>
                                    </p:anim>
                                    <p:anim calcmode="lin" valueType="num">
                                      <p:cBhvr>
                                        <p:cTn id="76" dur="1000" fill="hold"/>
                                        <p:tgtEl>
                                          <p:spTgt spid="17"/>
                                        </p:tgtEl>
                                        <p:attrNameLst>
                                          <p:attrName>style.rotation</p:attrName>
                                        </p:attrNameLst>
                                      </p:cBhvr>
                                      <p:tavLst>
                                        <p:tav tm="0">
                                          <p:val>
                                            <p:fltVal val="90"/>
                                          </p:val>
                                        </p:tav>
                                        <p:tav tm="100000">
                                          <p:val>
                                            <p:fltVal val="0"/>
                                          </p:val>
                                        </p:tav>
                                      </p:tavLst>
                                    </p:anim>
                                    <p:animEffect transition="in" filter="fade">
                                      <p:cBhvr>
                                        <p:cTn id="77"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animBg="1"/>
      <p:bldP spid="17" grpId="0" animBg="1"/>
      <p:bldP spid="20" grpId="0" build="p"/>
      <p:bldP spid="21"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D8373662-1BD0-49D9-ABD8-B1AE7FEE6E11}"/>
              </a:ext>
            </a:extLst>
          </p:cNvPr>
          <p:cNvSpPr/>
          <p:nvPr/>
        </p:nvSpPr>
        <p:spPr>
          <a:xfrm flipH="1">
            <a:off x="8226551" y="-857"/>
            <a:ext cx="39654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dpi="0" rotWithShape="1">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 name="Group 8">
            <a:extLst>
              <a:ext uri="{FF2B5EF4-FFF2-40B4-BE49-F238E27FC236}">
                <a16:creationId xmlns:a16="http://schemas.microsoft.com/office/drawing/2014/main" id="{B3DAA1EC-3DFE-4DAC-BB4C-9B60E7A5BB2F}"/>
              </a:ext>
            </a:extLst>
          </p:cNvPr>
          <p:cNvGrpSpPr>
            <a:grpSpLocks noChangeAspect="1"/>
          </p:cNvGrpSpPr>
          <p:nvPr/>
        </p:nvGrpSpPr>
        <p:grpSpPr>
          <a:xfrm>
            <a:off x="571500" y="2129107"/>
            <a:ext cx="914400" cy="914400"/>
            <a:chOff x="990600" y="2057400"/>
            <a:chExt cx="1645920" cy="1645920"/>
          </a:xfrm>
        </p:grpSpPr>
        <p:sp>
          <p:nvSpPr>
            <p:cNvPr id="10" name="Oval 9">
              <a:extLst>
                <a:ext uri="{FF2B5EF4-FFF2-40B4-BE49-F238E27FC236}">
                  <a16:creationId xmlns:a16="http://schemas.microsoft.com/office/drawing/2014/main" id="{740FC2EA-3B12-40CD-8B50-FF158E74D511}"/>
                </a:ext>
              </a:extLst>
            </p:cNvPr>
            <p:cNvSpPr>
              <a:spLocks noChangeAspect="1"/>
            </p:cNvSpPr>
            <p:nvPr/>
          </p:nvSpPr>
          <p:spPr>
            <a:xfrm>
              <a:off x="990600" y="2057400"/>
              <a:ext cx="1645920" cy="164592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91ABD2D8-F270-402C-8F1E-96C5A2B4FAED}"/>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21B19FF4-FEF2-4FB7-AB8D-B186FC26361A}"/>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23" name="TextBox 22">
            <a:extLst>
              <a:ext uri="{FF2B5EF4-FFF2-40B4-BE49-F238E27FC236}">
                <a16:creationId xmlns:a16="http://schemas.microsoft.com/office/drawing/2014/main" id="{4D3DC7F6-BD80-4188-945E-BF0367D5C5F7}"/>
              </a:ext>
            </a:extLst>
          </p:cNvPr>
          <p:cNvSpPr txBox="1"/>
          <p:nvPr/>
        </p:nvSpPr>
        <p:spPr>
          <a:xfrm>
            <a:off x="1523999" y="1989221"/>
            <a:ext cx="2511673" cy="1194173"/>
          </a:xfrm>
          <a:prstGeom prst="rect">
            <a:avLst/>
          </a:prstGeom>
          <a:noFill/>
        </p:spPr>
        <p:txBody>
          <a:bodyPr wrap="square" rtlCol="0">
            <a:spAutoFit/>
          </a:bodyPr>
          <a:lstStyle/>
          <a:p>
            <a:pPr defTabSz="1219170">
              <a:spcBef>
                <a:spcPct val="20000"/>
              </a:spcBef>
              <a:defRPr/>
            </a:pPr>
            <a:r>
              <a:rPr lang="en-US" sz="1600" dirty="0">
                <a:solidFill>
                  <a:srgbClr val="44D7FB"/>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25" name="Group 24">
            <a:extLst>
              <a:ext uri="{FF2B5EF4-FFF2-40B4-BE49-F238E27FC236}">
                <a16:creationId xmlns:a16="http://schemas.microsoft.com/office/drawing/2014/main" id="{738F5C2A-67C3-4066-8EB8-1B3A5F34F3D3}"/>
              </a:ext>
            </a:extLst>
          </p:cNvPr>
          <p:cNvGrpSpPr>
            <a:grpSpLocks noChangeAspect="1"/>
          </p:cNvGrpSpPr>
          <p:nvPr/>
        </p:nvGrpSpPr>
        <p:grpSpPr>
          <a:xfrm>
            <a:off x="4399025" y="2125623"/>
            <a:ext cx="914400" cy="914400"/>
            <a:chOff x="990600" y="2057400"/>
            <a:chExt cx="1645920" cy="1645920"/>
          </a:xfrm>
        </p:grpSpPr>
        <p:sp>
          <p:nvSpPr>
            <p:cNvPr id="27" name="Oval 26">
              <a:extLst>
                <a:ext uri="{FF2B5EF4-FFF2-40B4-BE49-F238E27FC236}">
                  <a16:creationId xmlns:a16="http://schemas.microsoft.com/office/drawing/2014/main" id="{32B570FE-CA38-46B8-9D0F-5F6D87822279}"/>
                </a:ext>
              </a:extLst>
            </p:cNvPr>
            <p:cNvSpPr>
              <a:spLocks noChangeAspect="1"/>
            </p:cNvSpPr>
            <p:nvPr/>
          </p:nvSpPr>
          <p:spPr>
            <a:xfrm>
              <a:off x="990600" y="2057400"/>
              <a:ext cx="1645920" cy="164592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a:extLst>
                <a:ext uri="{FF2B5EF4-FFF2-40B4-BE49-F238E27FC236}">
                  <a16:creationId xmlns:a16="http://schemas.microsoft.com/office/drawing/2014/main" id="{5DA64190-774D-44B2-9B95-E535E340346A}"/>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E9605C41-EA0C-4C7C-8D0C-A9CBC34C1A37}"/>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26" name="TextBox 25">
            <a:extLst>
              <a:ext uri="{FF2B5EF4-FFF2-40B4-BE49-F238E27FC236}">
                <a16:creationId xmlns:a16="http://schemas.microsoft.com/office/drawing/2014/main" id="{F8F01583-C635-4CFD-B4B7-8423DFDD5D5D}"/>
              </a:ext>
            </a:extLst>
          </p:cNvPr>
          <p:cNvSpPr txBox="1"/>
          <p:nvPr/>
        </p:nvSpPr>
        <p:spPr>
          <a:xfrm>
            <a:off x="5351524" y="1985737"/>
            <a:ext cx="2511673" cy="1194173"/>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31" name="Group 30">
            <a:extLst>
              <a:ext uri="{FF2B5EF4-FFF2-40B4-BE49-F238E27FC236}">
                <a16:creationId xmlns:a16="http://schemas.microsoft.com/office/drawing/2014/main" id="{98D3B506-39AC-4BB6-8729-FA74245A38D0}"/>
              </a:ext>
            </a:extLst>
          </p:cNvPr>
          <p:cNvGrpSpPr>
            <a:grpSpLocks noChangeAspect="1"/>
          </p:cNvGrpSpPr>
          <p:nvPr/>
        </p:nvGrpSpPr>
        <p:grpSpPr>
          <a:xfrm>
            <a:off x="571500" y="3746313"/>
            <a:ext cx="914400" cy="914400"/>
            <a:chOff x="990600" y="2057400"/>
            <a:chExt cx="1645920" cy="1645920"/>
          </a:xfrm>
        </p:grpSpPr>
        <p:sp>
          <p:nvSpPr>
            <p:cNvPr id="33" name="Oval 32">
              <a:extLst>
                <a:ext uri="{FF2B5EF4-FFF2-40B4-BE49-F238E27FC236}">
                  <a16:creationId xmlns:a16="http://schemas.microsoft.com/office/drawing/2014/main" id="{5885C1A1-746E-4EF4-875F-3EB5B63DC051}"/>
                </a:ext>
              </a:extLst>
            </p:cNvPr>
            <p:cNvSpPr>
              <a:spLocks noChangeAspect="1"/>
            </p:cNvSpPr>
            <p:nvPr/>
          </p:nvSpPr>
          <p:spPr>
            <a:xfrm>
              <a:off x="990600" y="2057400"/>
              <a:ext cx="1645920" cy="164592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Oval 33">
              <a:extLst>
                <a:ext uri="{FF2B5EF4-FFF2-40B4-BE49-F238E27FC236}">
                  <a16:creationId xmlns:a16="http://schemas.microsoft.com/office/drawing/2014/main" id="{064A434D-A21F-4F91-A9A1-42E7840D1407}"/>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68ADDA30-EC8A-4198-9DCB-CCDB3A7AD8E5}"/>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32" name="TextBox 31">
            <a:extLst>
              <a:ext uri="{FF2B5EF4-FFF2-40B4-BE49-F238E27FC236}">
                <a16:creationId xmlns:a16="http://schemas.microsoft.com/office/drawing/2014/main" id="{FFB076BC-1C3C-4272-8B26-FD7CA1137641}"/>
              </a:ext>
            </a:extLst>
          </p:cNvPr>
          <p:cNvSpPr txBox="1"/>
          <p:nvPr/>
        </p:nvSpPr>
        <p:spPr>
          <a:xfrm>
            <a:off x="1523999" y="3606427"/>
            <a:ext cx="2511673" cy="1194173"/>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37" name="Group 36">
            <a:extLst>
              <a:ext uri="{FF2B5EF4-FFF2-40B4-BE49-F238E27FC236}">
                <a16:creationId xmlns:a16="http://schemas.microsoft.com/office/drawing/2014/main" id="{B27795DE-1936-406A-BB13-EF5DE3B5FF63}"/>
              </a:ext>
            </a:extLst>
          </p:cNvPr>
          <p:cNvGrpSpPr>
            <a:grpSpLocks noChangeAspect="1"/>
          </p:cNvGrpSpPr>
          <p:nvPr/>
        </p:nvGrpSpPr>
        <p:grpSpPr>
          <a:xfrm>
            <a:off x="4399025" y="3742829"/>
            <a:ext cx="914400" cy="914400"/>
            <a:chOff x="990600" y="2057400"/>
            <a:chExt cx="1645920" cy="1645920"/>
          </a:xfrm>
        </p:grpSpPr>
        <p:sp>
          <p:nvSpPr>
            <p:cNvPr id="39" name="Oval 38">
              <a:extLst>
                <a:ext uri="{FF2B5EF4-FFF2-40B4-BE49-F238E27FC236}">
                  <a16:creationId xmlns:a16="http://schemas.microsoft.com/office/drawing/2014/main" id="{8CD52946-EE4A-45A6-B659-F61258F9BD5C}"/>
                </a:ext>
              </a:extLst>
            </p:cNvPr>
            <p:cNvSpPr>
              <a:spLocks noChangeAspect="1"/>
            </p:cNvSpPr>
            <p:nvPr/>
          </p:nvSpPr>
          <p:spPr>
            <a:xfrm>
              <a:off x="990600" y="2057400"/>
              <a:ext cx="1645920" cy="164592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Oval 39">
              <a:extLst>
                <a:ext uri="{FF2B5EF4-FFF2-40B4-BE49-F238E27FC236}">
                  <a16:creationId xmlns:a16="http://schemas.microsoft.com/office/drawing/2014/main" id="{400AAAF5-A698-4639-AA19-4D61BC177A7A}"/>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FB4C74C5-6C8A-4C17-8F4C-29C946D05881}"/>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38" name="TextBox 37">
            <a:extLst>
              <a:ext uri="{FF2B5EF4-FFF2-40B4-BE49-F238E27FC236}">
                <a16:creationId xmlns:a16="http://schemas.microsoft.com/office/drawing/2014/main" id="{4E22B103-C4C8-4F40-BA04-D34AA06E3A0C}"/>
              </a:ext>
            </a:extLst>
          </p:cNvPr>
          <p:cNvSpPr txBox="1"/>
          <p:nvPr/>
        </p:nvSpPr>
        <p:spPr>
          <a:xfrm>
            <a:off x="5351524" y="3602943"/>
            <a:ext cx="2511673" cy="1194173"/>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43" name="Group 42">
            <a:extLst>
              <a:ext uri="{FF2B5EF4-FFF2-40B4-BE49-F238E27FC236}">
                <a16:creationId xmlns:a16="http://schemas.microsoft.com/office/drawing/2014/main" id="{5BE7B0C7-841B-4246-97FF-97ED7E44ECA1}"/>
              </a:ext>
            </a:extLst>
          </p:cNvPr>
          <p:cNvGrpSpPr>
            <a:grpSpLocks noChangeAspect="1"/>
          </p:cNvGrpSpPr>
          <p:nvPr/>
        </p:nvGrpSpPr>
        <p:grpSpPr>
          <a:xfrm>
            <a:off x="569428" y="5270313"/>
            <a:ext cx="914400" cy="914400"/>
            <a:chOff x="990600" y="2057400"/>
            <a:chExt cx="1645920" cy="1645920"/>
          </a:xfrm>
        </p:grpSpPr>
        <p:sp>
          <p:nvSpPr>
            <p:cNvPr id="45" name="Oval 44">
              <a:extLst>
                <a:ext uri="{FF2B5EF4-FFF2-40B4-BE49-F238E27FC236}">
                  <a16:creationId xmlns:a16="http://schemas.microsoft.com/office/drawing/2014/main" id="{19FC0072-951C-4C41-8421-59E13CC94C00}"/>
                </a:ext>
              </a:extLst>
            </p:cNvPr>
            <p:cNvSpPr>
              <a:spLocks noChangeAspect="1"/>
            </p:cNvSpPr>
            <p:nvPr/>
          </p:nvSpPr>
          <p:spPr>
            <a:xfrm>
              <a:off x="990600" y="2057400"/>
              <a:ext cx="1645920" cy="164592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Oval 45">
              <a:extLst>
                <a:ext uri="{FF2B5EF4-FFF2-40B4-BE49-F238E27FC236}">
                  <a16:creationId xmlns:a16="http://schemas.microsoft.com/office/drawing/2014/main" id="{17ADAE7B-4E4D-41B3-AEE9-B5479243C82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D214C25E-398E-4A08-AC35-974306F2ED34}"/>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05</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44" name="TextBox 43">
            <a:extLst>
              <a:ext uri="{FF2B5EF4-FFF2-40B4-BE49-F238E27FC236}">
                <a16:creationId xmlns:a16="http://schemas.microsoft.com/office/drawing/2014/main" id="{F14D31DC-58A4-4D00-A8E7-ED12AA0E494E}"/>
              </a:ext>
            </a:extLst>
          </p:cNvPr>
          <p:cNvSpPr txBox="1"/>
          <p:nvPr/>
        </p:nvSpPr>
        <p:spPr>
          <a:xfrm>
            <a:off x="1521927" y="5130427"/>
            <a:ext cx="2511673" cy="1194173"/>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49" name="Group 48">
            <a:extLst>
              <a:ext uri="{FF2B5EF4-FFF2-40B4-BE49-F238E27FC236}">
                <a16:creationId xmlns:a16="http://schemas.microsoft.com/office/drawing/2014/main" id="{E1A8AEDF-C4C2-4033-ABB4-186B141CD570}"/>
              </a:ext>
            </a:extLst>
          </p:cNvPr>
          <p:cNvGrpSpPr>
            <a:grpSpLocks noChangeAspect="1"/>
          </p:cNvGrpSpPr>
          <p:nvPr/>
        </p:nvGrpSpPr>
        <p:grpSpPr>
          <a:xfrm>
            <a:off x="4396953" y="5266829"/>
            <a:ext cx="914400" cy="914400"/>
            <a:chOff x="990600" y="2057400"/>
            <a:chExt cx="1645920" cy="1645920"/>
          </a:xfrm>
        </p:grpSpPr>
        <p:sp>
          <p:nvSpPr>
            <p:cNvPr id="51" name="Oval 50">
              <a:extLst>
                <a:ext uri="{FF2B5EF4-FFF2-40B4-BE49-F238E27FC236}">
                  <a16:creationId xmlns:a16="http://schemas.microsoft.com/office/drawing/2014/main" id="{547C25C0-EA48-4D36-97B2-6C23EC1D4EA5}"/>
                </a:ext>
              </a:extLst>
            </p:cNvPr>
            <p:cNvSpPr>
              <a:spLocks noChangeAspect="1"/>
            </p:cNvSpPr>
            <p:nvPr/>
          </p:nvSpPr>
          <p:spPr>
            <a:xfrm>
              <a:off x="990600" y="2057400"/>
              <a:ext cx="1645920" cy="1645920"/>
            </a:xfrm>
            <a:prstGeom prst="ellipse">
              <a:avLst/>
            </a:prstGeom>
            <a:solidFill>
              <a:srgbClr val="0050A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Oval 51">
              <a:extLst>
                <a:ext uri="{FF2B5EF4-FFF2-40B4-BE49-F238E27FC236}">
                  <a16:creationId xmlns:a16="http://schemas.microsoft.com/office/drawing/2014/main" id="{37D79613-F08D-4C80-8D70-1DA463D97963}"/>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CCD7FEFA-469D-41A8-BAB3-37164A60DA64}"/>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06</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50" name="TextBox 49">
            <a:extLst>
              <a:ext uri="{FF2B5EF4-FFF2-40B4-BE49-F238E27FC236}">
                <a16:creationId xmlns:a16="http://schemas.microsoft.com/office/drawing/2014/main" id="{6056E113-884F-4A34-A9E2-ED5C89D50CC0}"/>
              </a:ext>
            </a:extLst>
          </p:cNvPr>
          <p:cNvSpPr txBox="1"/>
          <p:nvPr/>
        </p:nvSpPr>
        <p:spPr>
          <a:xfrm>
            <a:off x="5349452" y="5126943"/>
            <a:ext cx="2511673" cy="1194173"/>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83840323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right)">
                                      <p:cBhvr>
                                        <p:cTn id="11" dur="500"/>
                                        <p:tgtEl>
                                          <p:spTgt spid="7"/>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1000" fill="hold"/>
                                        <p:tgtEl>
                                          <p:spTgt spid="9"/>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wipe(left)">
                                      <p:cBhvr>
                                        <p:cTn id="21" dur="500"/>
                                        <p:tgtEl>
                                          <p:spTgt spid="23"/>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1000"/>
                                        <p:tgtEl>
                                          <p:spTgt spid="25"/>
                                        </p:tgtEl>
                                      </p:cBhvr>
                                    </p:animEffect>
                                    <p:anim calcmode="lin" valueType="num">
                                      <p:cBhvr>
                                        <p:cTn id="26" dur="1000" fill="hold"/>
                                        <p:tgtEl>
                                          <p:spTgt spid="25"/>
                                        </p:tgtEl>
                                        <p:attrNameLst>
                                          <p:attrName>ppt_x</p:attrName>
                                        </p:attrNameLst>
                                      </p:cBhvr>
                                      <p:tavLst>
                                        <p:tav tm="0">
                                          <p:val>
                                            <p:strVal val="#ppt_x"/>
                                          </p:val>
                                        </p:tav>
                                        <p:tav tm="100000">
                                          <p:val>
                                            <p:strVal val="#ppt_x"/>
                                          </p:val>
                                        </p:tav>
                                      </p:tavLst>
                                    </p:anim>
                                    <p:anim calcmode="lin" valueType="num">
                                      <p:cBhvr>
                                        <p:cTn id="27" dur="1000" fill="hold"/>
                                        <p:tgtEl>
                                          <p:spTgt spid="25"/>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childTnLst>
                          </p:cTn>
                        </p:par>
                        <p:par>
                          <p:cTn id="32" fill="hold">
                            <p:stCondLst>
                              <p:cond delay="4000"/>
                            </p:stCondLst>
                            <p:childTnLst>
                              <p:par>
                                <p:cTn id="33" presetID="42" presetClass="entr" presetSubtype="0" fill="hold"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2"/>
                                        </p:tgtEl>
                                        <p:attrNameLst>
                                          <p:attrName>style.visibility</p:attrName>
                                        </p:attrNameLst>
                                      </p:cBhvr>
                                      <p:to>
                                        <p:strVal val="visible"/>
                                      </p:to>
                                    </p:set>
                                    <p:animEffect transition="in" filter="wipe(left)">
                                      <p:cBhvr>
                                        <p:cTn id="41" dur="500"/>
                                        <p:tgtEl>
                                          <p:spTgt spid="32"/>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wipe(left)">
                                      <p:cBhvr>
                                        <p:cTn id="51" dur="500"/>
                                        <p:tgtEl>
                                          <p:spTgt spid="38"/>
                                        </p:tgtEl>
                                      </p:cBhvr>
                                    </p:animEffect>
                                  </p:childTnLst>
                                </p:cTn>
                              </p:par>
                            </p:childTnLst>
                          </p:cTn>
                        </p:par>
                        <p:par>
                          <p:cTn id="52" fill="hold">
                            <p:stCondLst>
                              <p:cond delay="7000"/>
                            </p:stCondLst>
                            <p:childTnLst>
                              <p:par>
                                <p:cTn id="53" presetID="42" presetClass="entr" presetSubtype="0" fill="hold"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fade">
                                      <p:cBhvr>
                                        <p:cTn id="55" dur="1000"/>
                                        <p:tgtEl>
                                          <p:spTgt spid="43"/>
                                        </p:tgtEl>
                                      </p:cBhvr>
                                    </p:animEffect>
                                    <p:anim calcmode="lin" valueType="num">
                                      <p:cBhvr>
                                        <p:cTn id="56" dur="1000" fill="hold"/>
                                        <p:tgtEl>
                                          <p:spTgt spid="43"/>
                                        </p:tgtEl>
                                        <p:attrNameLst>
                                          <p:attrName>ppt_x</p:attrName>
                                        </p:attrNameLst>
                                      </p:cBhvr>
                                      <p:tavLst>
                                        <p:tav tm="0">
                                          <p:val>
                                            <p:strVal val="#ppt_x"/>
                                          </p:val>
                                        </p:tav>
                                        <p:tav tm="100000">
                                          <p:val>
                                            <p:strVal val="#ppt_x"/>
                                          </p:val>
                                        </p:tav>
                                      </p:tavLst>
                                    </p:anim>
                                    <p:anim calcmode="lin" valueType="num">
                                      <p:cBhvr>
                                        <p:cTn id="57" dur="1000" fill="hold"/>
                                        <p:tgtEl>
                                          <p:spTgt spid="43"/>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left)">
                                      <p:cBhvr>
                                        <p:cTn id="61" dur="500"/>
                                        <p:tgtEl>
                                          <p:spTgt spid="44"/>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49"/>
                                        </p:tgtEl>
                                        <p:attrNameLst>
                                          <p:attrName>style.visibility</p:attrName>
                                        </p:attrNameLst>
                                      </p:cBhvr>
                                      <p:to>
                                        <p:strVal val="visible"/>
                                      </p:to>
                                    </p:set>
                                    <p:animEffect transition="in" filter="fade">
                                      <p:cBhvr>
                                        <p:cTn id="65" dur="1000"/>
                                        <p:tgtEl>
                                          <p:spTgt spid="49"/>
                                        </p:tgtEl>
                                      </p:cBhvr>
                                    </p:animEffect>
                                    <p:anim calcmode="lin" valueType="num">
                                      <p:cBhvr>
                                        <p:cTn id="66" dur="1000" fill="hold"/>
                                        <p:tgtEl>
                                          <p:spTgt spid="49"/>
                                        </p:tgtEl>
                                        <p:attrNameLst>
                                          <p:attrName>ppt_x</p:attrName>
                                        </p:attrNameLst>
                                      </p:cBhvr>
                                      <p:tavLst>
                                        <p:tav tm="0">
                                          <p:val>
                                            <p:strVal val="#ppt_x"/>
                                          </p:val>
                                        </p:tav>
                                        <p:tav tm="100000">
                                          <p:val>
                                            <p:strVal val="#ppt_x"/>
                                          </p:val>
                                        </p:tav>
                                      </p:tavLst>
                                    </p:anim>
                                    <p:anim calcmode="lin" valueType="num">
                                      <p:cBhvr>
                                        <p:cTn id="67" dur="1000" fill="hold"/>
                                        <p:tgtEl>
                                          <p:spTgt spid="49"/>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22" presetClass="entr" presetSubtype="8"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left)">
                                      <p:cBhvr>
                                        <p:cTn id="71"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23" grpId="0"/>
      <p:bldP spid="26" grpId="0"/>
      <p:bldP spid="32" grpId="0"/>
      <p:bldP spid="38" grpId="0"/>
      <p:bldP spid="44" grpId="0"/>
      <p:bldP spid="50"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789412"/>
            <a:ext cx="2325904" cy="4230388"/>
          </a:xfrm>
          <a:prstGeom prst="rect">
            <a:avLst/>
          </a:prstGeom>
        </p:spPr>
      </p:pic>
      <p:sp>
        <p:nvSpPr>
          <p:cNvPr id="7" name="Rectangle 6"/>
          <p:cNvSpPr/>
          <p:nvPr/>
        </p:nvSpPr>
        <p:spPr>
          <a:xfrm>
            <a:off x="4010607" y="2533247"/>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789412"/>
            <a:ext cx="2325904" cy="4230388"/>
          </a:xfrm>
          <a:prstGeom prst="rect">
            <a:avLst/>
          </a:prstGeom>
        </p:spPr>
      </p:pic>
      <p:sp>
        <p:nvSpPr>
          <p:cNvPr id="11" name="Rectangle 10"/>
          <p:cNvSpPr/>
          <p:nvPr/>
        </p:nvSpPr>
        <p:spPr>
          <a:xfrm>
            <a:off x="6336448" y="2533247"/>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941814"/>
            <a:ext cx="203200" cy="2698775"/>
          </a:xfrm>
          <a:prstGeom prst="leftBrace">
            <a:avLst/>
          </a:prstGeom>
          <a:ln w="28575">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910136"/>
            <a:ext cx="193747" cy="2698775"/>
          </a:xfrm>
          <a:prstGeom prst="leftBrace">
            <a:avLst/>
          </a:prstGeom>
          <a:ln w="28575">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31" name="Freeform: Shape 30">
            <a:extLst>
              <a:ext uri="{FF2B5EF4-FFF2-40B4-BE49-F238E27FC236}">
                <a16:creationId xmlns:a16="http://schemas.microsoft.com/office/drawing/2014/main" id="{0CF09074-B4B4-497B-B68A-E426A13C384F}"/>
              </a:ext>
            </a:extLst>
          </p:cNvPr>
          <p:cNvSpPr/>
          <p:nvPr/>
        </p:nvSpPr>
        <p:spPr>
          <a:xfrm>
            <a:off x="1321910" y="163310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36B8E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8A4AC97-8BBB-445F-8BA6-723CA5892E06}"/>
              </a:ext>
            </a:extLst>
          </p:cNvPr>
          <p:cNvSpPr/>
          <p:nvPr/>
        </p:nvSpPr>
        <p:spPr>
          <a:xfrm>
            <a:off x="1321910" y="163310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765779FB-CED7-4DE2-BC00-0930CFE6D59F}"/>
              </a:ext>
            </a:extLst>
          </p:cNvPr>
          <p:cNvSpPr txBox="1">
            <a:spLocks noChangeArrowheads="1"/>
          </p:cNvSpPr>
          <p:nvPr/>
        </p:nvSpPr>
        <p:spPr bwMode="auto">
          <a:xfrm>
            <a:off x="1779110" y="211787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34" name="Группа 855">
            <a:extLst>
              <a:ext uri="{FF2B5EF4-FFF2-40B4-BE49-F238E27FC236}">
                <a16:creationId xmlns:a16="http://schemas.microsoft.com/office/drawing/2014/main" id="{C884DF75-966C-4B70-BB3A-5B4B79F48C29}"/>
              </a:ext>
            </a:extLst>
          </p:cNvPr>
          <p:cNvGrpSpPr>
            <a:grpSpLocks noChangeAspect="1"/>
          </p:cNvGrpSpPr>
          <p:nvPr/>
        </p:nvGrpSpPr>
        <p:grpSpPr>
          <a:xfrm>
            <a:off x="1968763" y="3671416"/>
            <a:ext cx="374197" cy="365760"/>
            <a:chOff x="4228128" y="3146337"/>
            <a:chExt cx="592991" cy="579621"/>
          </a:xfrm>
          <a:solidFill>
            <a:schemeClr val="bg1"/>
          </a:solidFill>
        </p:grpSpPr>
        <p:sp>
          <p:nvSpPr>
            <p:cNvPr id="35" name="Freeform 53">
              <a:extLst>
                <a:ext uri="{FF2B5EF4-FFF2-40B4-BE49-F238E27FC236}">
                  <a16:creationId xmlns:a16="http://schemas.microsoft.com/office/drawing/2014/main" id="{2C962986-42D2-4D3F-AA19-EE90C493A8D5}"/>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54">
              <a:extLst>
                <a:ext uri="{FF2B5EF4-FFF2-40B4-BE49-F238E27FC236}">
                  <a16:creationId xmlns:a16="http://schemas.microsoft.com/office/drawing/2014/main" id="{4E41D4E8-B330-47DA-8CE7-876523D74F99}"/>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55">
              <a:extLst>
                <a:ext uri="{FF2B5EF4-FFF2-40B4-BE49-F238E27FC236}">
                  <a16:creationId xmlns:a16="http://schemas.microsoft.com/office/drawing/2014/main" id="{B642BB46-7ED9-43F5-A061-1878BF040061}"/>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56">
              <a:extLst>
                <a:ext uri="{FF2B5EF4-FFF2-40B4-BE49-F238E27FC236}">
                  <a16:creationId xmlns:a16="http://schemas.microsoft.com/office/drawing/2014/main" id="{0A158A91-9451-4C74-B2B9-C458355F8F71}"/>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57">
              <a:extLst>
                <a:ext uri="{FF2B5EF4-FFF2-40B4-BE49-F238E27FC236}">
                  <a16:creationId xmlns:a16="http://schemas.microsoft.com/office/drawing/2014/main" id="{C9208766-85B9-4A13-9909-17505CB2DB60}"/>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58">
              <a:extLst>
                <a:ext uri="{FF2B5EF4-FFF2-40B4-BE49-F238E27FC236}">
                  <a16:creationId xmlns:a16="http://schemas.microsoft.com/office/drawing/2014/main" id="{CAA0089B-3AA7-49CE-9C4D-F8DEC3ABBE4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TextBox 43">
            <a:extLst>
              <a:ext uri="{FF2B5EF4-FFF2-40B4-BE49-F238E27FC236}">
                <a16:creationId xmlns:a16="http://schemas.microsoft.com/office/drawing/2014/main" id="{4BF146B6-330B-4D3E-9AF8-15321AFCF600}"/>
              </a:ext>
            </a:extLst>
          </p:cNvPr>
          <p:cNvSpPr txBox="1"/>
          <p:nvPr/>
        </p:nvSpPr>
        <p:spPr>
          <a:xfrm>
            <a:off x="1355762" y="415451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5" name="Freeform: Shape 44">
            <a:extLst>
              <a:ext uri="{FF2B5EF4-FFF2-40B4-BE49-F238E27FC236}">
                <a16:creationId xmlns:a16="http://schemas.microsoft.com/office/drawing/2014/main" id="{4313037D-C105-478B-A805-02BB6FB39FB4}"/>
              </a:ext>
            </a:extLst>
          </p:cNvPr>
          <p:cNvSpPr/>
          <p:nvPr/>
        </p:nvSpPr>
        <p:spPr>
          <a:xfrm>
            <a:off x="9087914" y="14478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157EBF"/>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FA3C3532-3D09-45E6-9528-A5F65A886B07}"/>
              </a:ext>
            </a:extLst>
          </p:cNvPr>
          <p:cNvSpPr/>
          <p:nvPr/>
        </p:nvSpPr>
        <p:spPr>
          <a:xfrm>
            <a:off x="9087914" y="14478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93EC8862-E268-4CDE-A3C6-BC8E645072B2}"/>
              </a:ext>
            </a:extLst>
          </p:cNvPr>
          <p:cNvSpPr txBox="1">
            <a:spLocks noChangeArrowheads="1"/>
          </p:cNvSpPr>
          <p:nvPr/>
        </p:nvSpPr>
        <p:spPr bwMode="auto">
          <a:xfrm>
            <a:off x="9545114" y="19325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56" name="TextBox 55">
            <a:extLst>
              <a:ext uri="{FF2B5EF4-FFF2-40B4-BE49-F238E27FC236}">
                <a16:creationId xmlns:a16="http://schemas.microsoft.com/office/drawing/2014/main" id="{1FCF1F5E-E25E-4562-8B47-47C2A4329C72}"/>
              </a:ext>
            </a:extLst>
          </p:cNvPr>
          <p:cNvSpPr txBox="1"/>
          <p:nvPr/>
        </p:nvSpPr>
        <p:spPr>
          <a:xfrm>
            <a:off x="9087914" y="39464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66" name="Группа 856">
            <a:extLst>
              <a:ext uri="{FF2B5EF4-FFF2-40B4-BE49-F238E27FC236}">
                <a16:creationId xmlns:a16="http://schemas.microsoft.com/office/drawing/2014/main" id="{4BEC96BC-A200-4169-BB64-44EDB9691B5F}"/>
              </a:ext>
            </a:extLst>
          </p:cNvPr>
          <p:cNvGrpSpPr>
            <a:grpSpLocks noChangeAspect="1"/>
          </p:cNvGrpSpPr>
          <p:nvPr/>
        </p:nvGrpSpPr>
        <p:grpSpPr>
          <a:xfrm>
            <a:off x="9700439" y="3442580"/>
            <a:ext cx="375151" cy="365760"/>
            <a:chOff x="3374227" y="3146337"/>
            <a:chExt cx="594503" cy="579621"/>
          </a:xfrm>
          <a:solidFill>
            <a:schemeClr val="bg1"/>
          </a:solidFill>
        </p:grpSpPr>
        <p:sp>
          <p:nvSpPr>
            <p:cNvPr id="67" name="Freeform 45">
              <a:extLst>
                <a:ext uri="{FF2B5EF4-FFF2-40B4-BE49-F238E27FC236}">
                  <a16:creationId xmlns:a16="http://schemas.microsoft.com/office/drawing/2014/main" id="{D0A00700-14B2-47B1-AFF4-B01204F1EE9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46">
              <a:extLst>
                <a:ext uri="{FF2B5EF4-FFF2-40B4-BE49-F238E27FC236}">
                  <a16:creationId xmlns:a16="http://schemas.microsoft.com/office/drawing/2014/main" id="{307F9283-4718-4224-944C-8FF5DEC2E2C7}"/>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47">
              <a:extLst>
                <a:ext uri="{FF2B5EF4-FFF2-40B4-BE49-F238E27FC236}">
                  <a16:creationId xmlns:a16="http://schemas.microsoft.com/office/drawing/2014/main" id="{363C3089-A0C0-46FB-8F03-A88F56A8EAA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0" name="Freeform 48">
              <a:extLst>
                <a:ext uri="{FF2B5EF4-FFF2-40B4-BE49-F238E27FC236}">
                  <a16:creationId xmlns:a16="http://schemas.microsoft.com/office/drawing/2014/main" id="{6092F98F-8EF5-45AC-884C-1AF4F7A0C313}"/>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71" name="TextBox 70">
            <a:extLst>
              <a:ext uri="{FF2B5EF4-FFF2-40B4-BE49-F238E27FC236}">
                <a16:creationId xmlns:a16="http://schemas.microsoft.com/office/drawing/2014/main" id="{2AF799E0-5071-4D0A-92A8-27DE3FE85B17}"/>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16019870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9"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1000"/>
                                        <p:tgtEl>
                                          <p:spTgt spid="7"/>
                                        </p:tgtEl>
                                      </p:cBhvr>
                                    </p:animEffect>
                                  </p:childTnLst>
                                </p:cTn>
                              </p:par>
                            </p:childTnLst>
                          </p:cTn>
                        </p:par>
                        <p:par>
                          <p:cTn id="18" fill="hold">
                            <p:stCondLst>
                              <p:cond delay="3500"/>
                            </p:stCondLst>
                            <p:childTnLst>
                              <p:par>
                                <p:cTn id="19" presetID="22" presetClass="entr" presetSubtype="2"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right)">
                                      <p:cBhvr>
                                        <p:cTn id="21" dur="1000"/>
                                        <p:tgtEl>
                                          <p:spTgt spid="18"/>
                                        </p:tgtEl>
                                      </p:cBhvr>
                                    </p:animEffect>
                                  </p:childTnLst>
                                </p:cTn>
                              </p:par>
                            </p:childTnLst>
                          </p:cTn>
                        </p:par>
                        <p:par>
                          <p:cTn id="22" fill="hold">
                            <p:stCondLst>
                              <p:cond delay="4500"/>
                            </p:stCondLst>
                            <p:childTnLst>
                              <p:par>
                                <p:cTn id="23" presetID="42" presetClass="entr" presetSubtype="0"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1000"/>
                                        <p:tgtEl>
                                          <p:spTgt spid="31"/>
                                        </p:tgtEl>
                                      </p:cBhvr>
                                    </p:animEffect>
                                    <p:anim calcmode="lin" valueType="num">
                                      <p:cBhvr>
                                        <p:cTn id="26" dur="1000" fill="hold"/>
                                        <p:tgtEl>
                                          <p:spTgt spid="31"/>
                                        </p:tgtEl>
                                        <p:attrNameLst>
                                          <p:attrName>ppt_x</p:attrName>
                                        </p:attrNameLst>
                                      </p:cBhvr>
                                      <p:tavLst>
                                        <p:tav tm="0">
                                          <p:val>
                                            <p:strVal val="#ppt_x"/>
                                          </p:val>
                                        </p:tav>
                                        <p:tav tm="100000">
                                          <p:val>
                                            <p:strVal val="#ppt_x"/>
                                          </p:val>
                                        </p:tav>
                                      </p:tavLst>
                                    </p:anim>
                                    <p:anim calcmode="lin" valueType="num">
                                      <p:cBhvr>
                                        <p:cTn id="27" dur="1000" fill="hold"/>
                                        <p:tgtEl>
                                          <p:spTgt spid="31"/>
                                        </p:tgtEl>
                                        <p:attrNameLst>
                                          <p:attrName>ppt_y</p:attrName>
                                        </p:attrNameLst>
                                      </p:cBhvr>
                                      <p:tavLst>
                                        <p:tav tm="0">
                                          <p:val>
                                            <p:strVal val="#ppt_y+.1"/>
                                          </p:val>
                                        </p:tav>
                                        <p:tav tm="100000">
                                          <p:val>
                                            <p:strVal val="#ppt_y"/>
                                          </p:val>
                                        </p:tav>
                                      </p:tavLst>
                                    </p:anim>
                                  </p:childTnLst>
                                </p:cTn>
                              </p:par>
                            </p:childTnLst>
                          </p:cTn>
                        </p:par>
                        <p:par>
                          <p:cTn id="28" fill="hold">
                            <p:stCondLst>
                              <p:cond delay="5500"/>
                            </p:stCondLst>
                            <p:childTnLst>
                              <p:par>
                                <p:cTn id="29" presetID="47" presetClass="entr" presetSubtype="0" fill="hold" grpId="0"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1000"/>
                                        <p:tgtEl>
                                          <p:spTgt spid="32"/>
                                        </p:tgtEl>
                                      </p:cBhvr>
                                    </p:animEffect>
                                    <p:anim calcmode="lin" valueType="num">
                                      <p:cBhvr>
                                        <p:cTn id="32" dur="1000" fill="hold"/>
                                        <p:tgtEl>
                                          <p:spTgt spid="32"/>
                                        </p:tgtEl>
                                        <p:attrNameLst>
                                          <p:attrName>ppt_x</p:attrName>
                                        </p:attrNameLst>
                                      </p:cBhvr>
                                      <p:tavLst>
                                        <p:tav tm="0">
                                          <p:val>
                                            <p:strVal val="#ppt_x"/>
                                          </p:val>
                                        </p:tav>
                                        <p:tav tm="100000">
                                          <p:val>
                                            <p:strVal val="#ppt_x"/>
                                          </p:val>
                                        </p:tav>
                                      </p:tavLst>
                                    </p:anim>
                                    <p:anim calcmode="lin" valueType="num">
                                      <p:cBhvr>
                                        <p:cTn id="33" dur="1000" fill="hold"/>
                                        <p:tgtEl>
                                          <p:spTgt spid="3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fade">
                                      <p:cBhvr>
                                        <p:cTn id="36" dur="1000"/>
                                        <p:tgtEl>
                                          <p:spTgt spid="33"/>
                                        </p:tgtEl>
                                      </p:cBhvr>
                                    </p:animEffect>
                                    <p:anim calcmode="lin" valueType="num">
                                      <p:cBhvr>
                                        <p:cTn id="37" dur="1000" fill="hold"/>
                                        <p:tgtEl>
                                          <p:spTgt spid="33"/>
                                        </p:tgtEl>
                                        <p:attrNameLst>
                                          <p:attrName>ppt_x</p:attrName>
                                        </p:attrNameLst>
                                      </p:cBhvr>
                                      <p:tavLst>
                                        <p:tav tm="0">
                                          <p:val>
                                            <p:strVal val="#ppt_x"/>
                                          </p:val>
                                        </p:tav>
                                        <p:tav tm="100000">
                                          <p:val>
                                            <p:strVal val="#ppt_x"/>
                                          </p:val>
                                        </p:tav>
                                      </p:tavLst>
                                    </p:anim>
                                    <p:anim calcmode="lin" valueType="num">
                                      <p:cBhvr>
                                        <p:cTn id="38" dur="1000" fill="hold"/>
                                        <p:tgtEl>
                                          <p:spTgt spid="33"/>
                                        </p:tgtEl>
                                        <p:attrNameLst>
                                          <p:attrName>ppt_y</p:attrName>
                                        </p:attrNameLst>
                                      </p:cBhvr>
                                      <p:tavLst>
                                        <p:tav tm="0">
                                          <p:val>
                                            <p:strVal val="#ppt_y-.1"/>
                                          </p:val>
                                        </p:tav>
                                        <p:tav tm="100000">
                                          <p:val>
                                            <p:strVal val="#ppt_y"/>
                                          </p:val>
                                        </p:tav>
                                      </p:tavLst>
                                    </p:anim>
                                  </p:childTnLst>
                                </p:cTn>
                              </p:par>
                            </p:childTnLst>
                          </p:cTn>
                        </p:par>
                        <p:par>
                          <p:cTn id="39" fill="hold">
                            <p:stCondLst>
                              <p:cond delay="6500"/>
                            </p:stCondLst>
                            <p:childTnLst>
                              <p:par>
                                <p:cTn id="40" presetID="53" presetClass="entr" presetSubtype="16" fill="hold" nodeType="afterEffect">
                                  <p:stCondLst>
                                    <p:cond delay="0"/>
                                  </p:stCondLst>
                                  <p:childTnLst>
                                    <p:set>
                                      <p:cBhvr>
                                        <p:cTn id="41" dur="1" fill="hold">
                                          <p:stCondLst>
                                            <p:cond delay="0"/>
                                          </p:stCondLst>
                                        </p:cTn>
                                        <p:tgtEl>
                                          <p:spTgt spid="34"/>
                                        </p:tgtEl>
                                        <p:attrNameLst>
                                          <p:attrName>style.visibility</p:attrName>
                                        </p:attrNameLst>
                                      </p:cBhvr>
                                      <p:to>
                                        <p:strVal val="visible"/>
                                      </p:to>
                                    </p:set>
                                    <p:anim calcmode="lin" valueType="num">
                                      <p:cBhvr>
                                        <p:cTn id="42" dur="500" fill="hold"/>
                                        <p:tgtEl>
                                          <p:spTgt spid="34"/>
                                        </p:tgtEl>
                                        <p:attrNameLst>
                                          <p:attrName>ppt_w</p:attrName>
                                        </p:attrNameLst>
                                      </p:cBhvr>
                                      <p:tavLst>
                                        <p:tav tm="0">
                                          <p:val>
                                            <p:fltVal val="0"/>
                                          </p:val>
                                        </p:tav>
                                        <p:tav tm="100000">
                                          <p:val>
                                            <p:strVal val="#ppt_w"/>
                                          </p:val>
                                        </p:tav>
                                      </p:tavLst>
                                    </p:anim>
                                    <p:anim calcmode="lin" valueType="num">
                                      <p:cBhvr>
                                        <p:cTn id="43" dur="500" fill="hold"/>
                                        <p:tgtEl>
                                          <p:spTgt spid="34"/>
                                        </p:tgtEl>
                                        <p:attrNameLst>
                                          <p:attrName>ppt_h</p:attrName>
                                        </p:attrNameLst>
                                      </p:cBhvr>
                                      <p:tavLst>
                                        <p:tav tm="0">
                                          <p:val>
                                            <p:fltVal val="0"/>
                                          </p:val>
                                        </p:tav>
                                        <p:tav tm="100000">
                                          <p:val>
                                            <p:strVal val="#ppt_h"/>
                                          </p:val>
                                        </p:tav>
                                      </p:tavLst>
                                    </p:anim>
                                    <p:animEffect transition="in" filter="fade">
                                      <p:cBhvr>
                                        <p:cTn id="44" dur="500"/>
                                        <p:tgtEl>
                                          <p:spTgt spid="34"/>
                                        </p:tgtEl>
                                      </p:cBhvr>
                                    </p:animEffect>
                                  </p:childTnLst>
                                </p:cTn>
                              </p:par>
                            </p:childTnLst>
                          </p:cTn>
                        </p:par>
                        <p:par>
                          <p:cTn id="45" fill="hold">
                            <p:stCondLst>
                              <p:cond delay="7000"/>
                            </p:stCondLst>
                            <p:childTnLst>
                              <p:par>
                                <p:cTn id="46" presetID="42" presetClass="entr" presetSubtype="0" fill="hold" grpId="0" nodeType="afterEffect">
                                  <p:stCondLst>
                                    <p:cond delay="0"/>
                                  </p:stCondLst>
                                  <p:childTnLst>
                                    <p:set>
                                      <p:cBhvr>
                                        <p:cTn id="47" dur="1" fill="hold">
                                          <p:stCondLst>
                                            <p:cond delay="0"/>
                                          </p:stCondLst>
                                        </p:cTn>
                                        <p:tgtEl>
                                          <p:spTgt spid="44">
                                            <p:txEl>
                                              <p:pRg st="0" end="0"/>
                                            </p:txEl>
                                          </p:spTgt>
                                        </p:tgtEl>
                                        <p:attrNameLst>
                                          <p:attrName>style.visibility</p:attrName>
                                        </p:attrNameLst>
                                      </p:cBhvr>
                                      <p:to>
                                        <p:strVal val="visible"/>
                                      </p:to>
                                    </p:set>
                                    <p:animEffect transition="in" filter="fade">
                                      <p:cBhvr>
                                        <p:cTn id="48" dur="1000"/>
                                        <p:tgtEl>
                                          <p:spTgt spid="44">
                                            <p:txEl>
                                              <p:pRg st="0" end="0"/>
                                            </p:txEl>
                                          </p:spTgt>
                                        </p:tgtEl>
                                      </p:cBhvr>
                                    </p:animEffect>
                                    <p:anim calcmode="lin" valueType="num">
                                      <p:cBhvr>
                                        <p:cTn id="49"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8000"/>
                            </p:stCondLst>
                            <p:childTnLst>
                              <p:par>
                                <p:cTn id="52" presetID="42" presetClass="entr" presetSubtype="0" fill="hold" grpId="0" nodeType="afterEffect">
                                  <p:stCondLst>
                                    <p:cond delay="0"/>
                                  </p:stCondLst>
                                  <p:childTnLst>
                                    <p:set>
                                      <p:cBhvr>
                                        <p:cTn id="53" dur="1" fill="hold">
                                          <p:stCondLst>
                                            <p:cond delay="0"/>
                                          </p:stCondLst>
                                        </p:cTn>
                                        <p:tgtEl>
                                          <p:spTgt spid="44">
                                            <p:txEl>
                                              <p:pRg st="2" end="2"/>
                                            </p:txEl>
                                          </p:spTgt>
                                        </p:tgtEl>
                                        <p:attrNameLst>
                                          <p:attrName>style.visibility</p:attrName>
                                        </p:attrNameLst>
                                      </p:cBhvr>
                                      <p:to>
                                        <p:strVal val="visible"/>
                                      </p:to>
                                    </p:set>
                                    <p:animEffect transition="in" filter="fade">
                                      <p:cBhvr>
                                        <p:cTn id="54" dur="1000"/>
                                        <p:tgtEl>
                                          <p:spTgt spid="44">
                                            <p:txEl>
                                              <p:pRg st="2" end="2"/>
                                            </p:txEl>
                                          </p:spTgt>
                                        </p:tgtEl>
                                      </p:cBhvr>
                                    </p:animEffect>
                                    <p:anim calcmode="lin" valueType="num">
                                      <p:cBhvr>
                                        <p:cTn id="55"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56"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57" fill="hold">
                            <p:stCondLst>
                              <p:cond delay="9000"/>
                            </p:stCondLst>
                            <p:childTnLst>
                              <p:par>
                                <p:cTn id="58" presetID="42" presetClass="entr" presetSubtype="0" fill="hold" grpId="0" nodeType="afterEffect">
                                  <p:stCondLst>
                                    <p:cond delay="0"/>
                                  </p:stCondLst>
                                  <p:childTnLst>
                                    <p:set>
                                      <p:cBhvr>
                                        <p:cTn id="59" dur="1" fill="hold">
                                          <p:stCondLst>
                                            <p:cond delay="0"/>
                                          </p:stCondLst>
                                        </p:cTn>
                                        <p:tgtEl>
                                          <p:spTgt spid="44">
                                            <p:txEl>
                                              <p:pRg st="3" end="3"/>
                                            </p:txEl>
                                          </p:spTgt>
                                        </p:tgtEl>
                                        <p:attrNameLst>
                                          <p:attrName>style.visibility</p:attrName>
                                        </p:attrNameLst>
                                      </p:cBhvr>
                                      <p:to>
                                        <p:strVal val="visible"/>
                                      </p:to>
                                    </p:set>
                                    <p:animEffect transition="in" filter="fade">
                                      <p:cBhvr>
                                        <p:cTn id="60" dur="1000"/>
                                        <p:tgtEl>
                                          <p:spTgt spid="44">
                                            <p:txEl>
                                              <p:pRg st="3" end="3"/>
                                            </p:txEl>
                                          </p:spTgt>
                                        </p:tgtEl>
                                      </p:cBhvr>
                                    </p:animEffect>
                                    <p:anim calcmode="lin" valueType="num">
                                      <p:cBhvr>
                                        <p:cTn id="61"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62"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63" fill="hold">
                            <p:stCondLst>
                              <p:cond delay="10000"/>
                            </p:stCondLst>
                            <p:childTnLst>
                              <p:par>
                                <p:cTn id="64" presetID="42" presetClass="entr" presetSubtype="0" fill="hold" grpId="0" nodeType="afterEffect">
                                  <p:stCondLst>
                                    <p:cond delay="0"/>
                                  </p:stCondLst>
                                  <p:childTnLst>
                                    <p:set>
                                      <p:cBhvr>
                                        <p:cTn id="65" dur="1" fill="hold">
                                          <p:stCondLst>
                                            <p:cond delay="0"/>
                                          </p:stCondLst>
                                        </p:cTn>
                                        <p:tgtEl>
                                          <p:spTgt spid="44">
                                            <p:txEl>
                                              <p:pRg st="4" end="4"/>
                                            </p:txEl>
                                          </p:spTgt>
                                        </p:tgtEl>
                                        <p:attrNameLst>
                                          <p:attrName>style.visibility</p:attrName>
                                        </p:attrNameLst>
                                      </p:cBhvr>
                                      <p:to>
                                        <p:strVal val="visible"/>
                                      </p:to>
                                    </p:set>
                                    <p:animEffect transition="in" filter="fade">
                                      <p:cBhvr>
                                        <p:cTn id="66" dur="1000"/>
                                        <p:tgtEl>
                                          <p:spTgt spid="44">
                                            <p:txEl>
                                              <p:pRg st="4" end="4"/>
                                            </p:txEl>
                                          </p:spTgt>
                                        </p:tgtEl>
                                      </p:cBhvr>
                                    </p:animEffect>
                                    <p:anim calcmode="lin" valueType="num">
                                      <p:cBhvr>
                                        <p:cTn id="67"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68"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69" fill="hold">
                            <p:stCondLst>
                              <p:cond delay="11000"/>
                            </p:stCondLst>
                            <p:childTnLst>
                              <p:par>
                                <p:cTn id="70" presetID="45" presetClass="entr" presetSubtype="0" fill="hold" nodeType="afterEffect">
                                  <p:stCondLst>
                                    <p:cond delay="0"/>
                                  </p:stCondLst>
                                  <p:childTnLst>
                                    <p:set>
                                      <p:cBhvr>
                                        <p:cTn id="71" dur="1" fill="hold">
                                          <p:stCondLst>
                                            <p:cond delay="0"/>
                                          </p:stCondLst>
                                        </p:cTn>
                                        <p:tgtEl>
                                          <p:spTgt spid="10"/>
                                        </p:tgtEl>
                                        <p:attrNameLst>
                                          <p:attrName>style.visibility</p:attrName>
                                        </p:attrNameLst>
                                      </p:cBhvr>
                                      <p:to>
                                        <p:strVal val="visible"/>
                                      </p:to>
                                    </p:set>
                                    <p:animEffect transition="in" filter="fade">
                                      <p:cBhvr>
                                        <p:cTn id="72" dur="2000"/>
                                        <p:tgtEl>
                                          <p:spTgt spid="10"/>
                                        </p:tgtEl>
                                      </p:cBhvr>
                                    </p:animEffect>
                                    <p:anim calcmode="lin" valueType="num">
                                      <p:cBhvr>
                                        <p:cTn id="73" dur="2000" fill="hold"/>
                                        <p:tgtEl>
                                          <p:spTgt spid="10"/>
                                        </p:tgtEl>
                                        <p:attrNameLst>
                                          <p:attrName>ppt_w</p:attrName>
                                        </p:attrNameLst>
                                      </p:cBhvr>
                                      <p:tavLst>
                                        <p:tav tm="0" fmla="#ppt_w*sin(2.5*pi*$)">
                                          <p:val>
                                            <p:fltVal val="0"/>
                                          </p:val>
                                        </p:tav>
                                        <p:tav tm="100000">
                                          <p:val>
                                            <p:fltVal val="1"/>
                                          </p:val>
                                        </p:tav>
                                      </p:tavLst>
                                    </p:anim>
                                    <p:anim calcmode="lin" valueType="num">
                                      <p:cBhvr>
                                        <p:cTn id="74" dur="2000" fill="hold"/>
                                        <p:tgtEl>
                                          <p:spTgt spid="10"/>
                                        </p:tgtEl>
                                        <p:attrNameLst>
                                          <p:attrName>ppt_h</p:attrName>
                                        </p:attrNameLst>
                                      </p:cBhvr>
                                      <p:tavLst>
                                        <p:tav tm="0">
                                          <p:val>
                                            <p:strVal val="#ppt_h"/>
                                          </p:val>
                                        </p:tav>
                                        <p:tav tm="100000">
                                          <p:val>
                                            <p:strVal val="#ppt_h"/>
                                          </p:val>
                                        </p:tav>
                                      </p:tavLst>
                                    </p:anim>
                                  </p:childTnLst>
                                </p:cTn>
                              </p:par>
                            </p:childTnLst>
                          </p:cTn>
                        </p:par>
                        <p:par>
                          <p:cTn id="75" fill="hold">
                            <p:stCondLst>
                              <p:cond delay="13000"/>
                            </p:stCondLst>
                            <p:childTnLst>
                              <p:par>
                                <p:cTn id="76" presetID="9" presetClass="entr" presetSubtype="0" fill="hold" grpId="0" nodeType="afterEffect">
                                  <p:stCondLst>
                                    <p:cond delay="0"/>
                                  </p:stCondLst>
                                  <p:childTnLst>
                                    <p:set>
                                      <p:cBhvr>
                                        <p:cTn id="77" dur="1" fill="hold">
                                          <p:stCondLst>
                                            <p:cond delay="0"/>
                                          </p:stCondLst>
                                        </p:cTn>
                                        <p:tgtEl>
                                          <p:spTgt spid="11"/>
                                        </p:tgtEl>
                                        <p:attrNameLst>
                                          <p:attrName>style.visibility</p:attrName>
                                        </p:attrNameLst>
                                      </p:cBhvr>
                                      <p:to>
                                        <p:strVal val="visible"/>
                                      </p:to>
                                    </p:set>
                                    <p:animEffect transition="in" filter="dissolve">
                                      <p:cBhvr>
                                        <p:cTn id="78" dur="1000"/>
                                        <p:tgtEl>
                                          <p:spTgt spid="11"/>
                                        </p:tgtEl>
                                      </p:cBhvr>
                                    </p:animEffect>
                                  </p:childTnLst>
                                </p:cTn>
                              </p:par>
                            </p:childTnLst>
                          </p:cTn>
                        </p:par>
                        <p:par>
                          <p:cTn id="79" fill="hold">
                            <p:stCondLst>
                              <p:cond delay="14000"/>
                            </p:stCondLst>
                            <p:childTnLst>
                              <p:par>
                                <p:cTn id="80" presetID="22" presetClass="entr" presetSubtype="8"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left)">
                                      <p:cBhvr>
                                        <p:cTn id="82" dur="1000"/>
                                        <p:tgtEl>
                                          <p:spTgt spid="23"/>
                                        </p:tgtEl>
                                      </p:cBhvr>
                                    </p:animEffect>
                                  </p:childTnLst>
                                </p:cTn>
                              </p:par>
                            </p:childTnLst>
                          </p:cTn>
                        </p:par>
                        <p:par>
                          <p:cTn id="83" fill="hold">
                            <p:stCondLst>
                              <p:cond delay="15000"/>
                            </p:stCondLst>
                            <p:childTnLst>
                              <p:par>
                                <p:cTn id="84" presetID="42" presetClass="entr" presetSubtype="0" fill="hold" grpId="0" nodeType="afterEffect">
                                  <p:stCondLst>
                                    <p:cond delay="0"/>
                                  </p:stCondLst>
                                  <p:childTnLst>
                                    <p:set>
                                      <p:cBhvr>
                                        <p:cTn id="85" dur="1" fill="hold">
                                          <p:stCondLst>
                                            <p:cond delay="0"/>
                                          </p:stCondLst>
                                        </p:cTn>
                                        <p:tgtEl>
                                          <p:spTgt spid="45"/>
                                        </p:tgtEl>
                                        <p:attrNameLst>
                                          <p:attrName>style.visibility</p:attrName>
                                        </p:attrNameLst>
                                      </p:cBhvr>
                                      <p:to>
                                        <p:strVal val="visible"/>
                                      </p:to>
                                    </p:set>
                                    <p:animEffect transition="in" filter="fade">
                                      <p:cBhvr>
                                        <p:cTn id="86" dur="1000"/>
                                        <p:tgtEl>
                                          <p:spTgt spid="45"/>
                                        </p:tgtEl>
                                      </p:cBhvr>
                                    </p:animEffect>
                                    <p:anim calcmode="lin" valueType="num">
                                      <p:cBhvr>
                                        <p:cTn id="87" dur="1000" fill="hold"/>
                                        <p:tgtEl>
                                          <p:spTgt spid="45"/>
                                        </p:tgtEl>
                                        <p:attrNameLst>
                                          <p:attrName>ppt_x</p:attrName>
                                        </p:attrNameLst>
                                      </p:cBhvr>
                                      <p:tavLst>
                                        <p:tav tm="0">
                                          <p:val>
                                            <p:strVal val="#ppt_x"/>
                                          </p:val>
                                        </p:tav>
                                        <p:tav tm="100000">
                                          <p:val>
                                            <p:strVal val="#ppt_x"/>
                                          </p:val>
                                        </p:tav>
                                      </p:tavLst>
                                    </p:anim>
                                    <p:anim calcmode="lin" valueType="num">
                                      <p:cBhvr>
                                        <p:cTn id="88" dur="1000" fill="hold"/>
                                        <p:tgtEl>
                                          <p:spTgt spid="45"/>
                                        </p:tgtEl>
                                        <p:attrNameLst>
                                          <p:attrName>ppt_y</p:attrName>
                                        </p:attrNameLst>
                                      </p:cBhvr>
                                      <p:tavLst>
                                        <p:tav tm="0">
                                          <p:val>
                                            <p:strVal val="#ppt_y+.1"/>
                                          </p:val>
                                        </p:tav>
                                        <p:tav tm="100000">
                                          <p:val>
                                            <p:strVal val="#ppt_y"/>
                                          </p:val>
                                        </p:tav>
                                      </p:tavLst>
                                    </p:anim>
                                  </p:childTnLst>
                                </p:cTn>
                              </p:par>
                            </p:childTnLst>
                          </p:cTn>
                        </p:par>
                        <p:par>
                          <p:cTn id="89" fill="hold">
                            <p:stCondLst>
                              <p:cond delay="16000"/>
                            </p:stCondLst>
                            <p:childTnLst>
                              <p:par>
                                <p:cTn id="90" presetID="47" presetClass="entr" presetSubtype="0" fill="hold" grpId="0"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par>
                                <p:cTn id="95" presetID="47" presetClass="entr" presetSubtype="0" fill="hold" grpId="0" nodeType="withEffect">
                                  <p:stCondLst>
                                    <p:cond delay="0"/>
                                  </p:stCondLst>
                                  <p:childTnLst>
                                    <p:set>
                                      <p:cBhvr>
                                        <p:cTn id="96" dur="1" fill="hold">
                                          <p:stCondLst>
                                            <p:cond delay="0"/>
                                          </p:stCondLst>
                                        </p:cTn>
                                        <p:tgtEl>
                                          <p:spTgt spid="47"/>
                                        </p:tgtEl>
                                        <p:attrNameLst>
                                          <p:attrName>style.visibility</p:attrName>
                                        </p:attrNameLst>
                                      </p:cBhvr>
                                      <p:to>
                                        <p:strVal val="visible"/>
                                      </p:to>
                                    </p:set>
                                    <p:animEffect transition="in" filter="fade">
                                      <p:cBhvr>
                                        <p:cTn id="97" dur="1000"/>
                                        <p:tgtEl>
                                          <p:spTgt spid="47"/>
                                        </p:tgtEl>
                                      </p:cBhvr>
                                    </p:animEffect>
                                    <p:anim calcmode="lin" valueType="num">
                                      <p:cBhvr>
                                        <p:cTn id="98" dur="1000" fill="hold"/>
                                        <p:tgtEl>
                                          <p:spTgt spid="47"/>
                                        </p:tgtEl>
                                        <p:attrNameLst>
                                          <p:attrName>ppt_x</p:attrName>
                                        </p:attrNameLst>
                                      </p:cBhvr>
                                      <p:tavLst>
                                        <p:tav tm="0">
                                          <p:val>
                                            <p:strVal val="#ppt_x"/>
                                          </p:val>
                                        </p:tav>
                                        <p:tav tm="100000">
                                          <p:val>
                                            <p:strVal val="#ppt_x"/>
                                          </p:val>
                                        </p:tav>
                                      </p:tavLst>
                                    </p:anim>
                                    <p:anim calcmode="lin" valueType="num">
                                      <p:cBhvr>
                                        <p:cTn id="99" dur="1000" fill="hold"/>
                                        <p:tgtEl>
                                          <p:spTgt spid="47"/>
                                        </p:tgtEl>
                                        <p:attrNameLst>
                                          <p:attrName>ppt_y</p:attrName>
                                        </p:attrNameLst>
                                      </p:cBhvr>
                                      <p:tavLst>
                                        <p:tav tm="0">
                                          <p:val>
                                            <p:strVal val="#ppt_y-.1"/>
                                          </p:val>
                                        </p:tav>
                                        <p:tav tm="100000">
                                          <p:val>
                                            <p:strVal val="#ppt_y"/>
                                          </p:val>
                                        </p:tav>
                                      </p:tavLst>
                                    </p:anim>
                                  </p:childTnLst>
                                </p:cTn>
                              </p:par>
                            </p:childTnLst>
                          </p:cTn>
                        </p:par>
                        <p:par>
                          <p:cTn id="100" fill="hold">
                            <p:stCondLst>
                              <p:cond delay="17000"/>
                            </p:stCondLst>
                            <p:childTnLst>
                              <p:par>
                                <p:cTn id="101" presetID="53" presetClass="entr" presetSubtype="16" fill="hold" nodeType="after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par>
                          <p:cTn id="106" fill="hold">
                            <p:stCondLst>
                              <p:cond delay="17500"/>
                            </p:stCondLst>
                            <p:childTnLst>
                              <p:par>
                                <p:cTn id="107" presetID="42" presetClass="entr" presetSubtype="0" fill="hold" grpId="0" nodeType="afterEffect">
                                  <p:stCondLst>
                                    <p:cond delay="0"/>
                                  </p:stCondLst>
                                  <p:childTnLst>
                                    <p:set>
                                      <p:cBhvr>
                                        <p:cTn id="108" dur="1" fill="hold">
                                          <p:stCondLst>
                                            <p:cond delay="0"/>
                                          </p:stCondLst>
                                        </p:cTn>
                                        <p:tgtEl>
                                          <p:spTgt spid="56">
                                            <p:txEl>
                                              <p:pRg st="0" end="0"/>
                                            </p:txEl>
                                          </p:spTgt>
                                        </p:tgtEl>
                                        <p:attrNameLst>
                                          <p:attrName>style.visibility</p:attrName>
                                        </p:attrNameLst>
                                      </p:cBhvr>
                                      <p:to>
                                        <p:strVal val="visible"/>
                                      </p:to>
                                    </p:set>
                                    <p:animEffect transition="in" filter="fade">
                                      <p:cBhvr>
                                        <p:cTn id="109" dur="1000"/>
                                        <p:tgtEl>
                                          <p:spTgt spid="56">
                                            <p:txEl>
                                              <p:pRg st="0" end="0"/>
                                            </p:txEl>
                                          </p:spTgt>
                                        </p:tgtEl>
                                      </p:cBhvr>
                                    </p:animEffect>
                                    <p:anim calcmode="lin" valueType="num">
                                      <p:cBhvr>
                                        <p:cTn id="110"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11"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12" fill="hold">
                            <p:stCondLst>
                              <p:cond delay="18500"/>
                            </p:stCondLst>
                            <p:childTnLst>
                              <p:par>
                                <p:cTn id="113" presetID="42" presetClass="entr" presetSubtype="0" fill="hold" grpId="0" nodeType="afterEffect">
                                  <p:stCondLst>
                                    <p:cond delay="0"/>
                                  </p:stCondLst>
                                  <p:childTnLst>
                                    <p:set>
                                      <p:cBhvr>
                                        <p:cTn id="114" dur="1" fill="hold">
                                          <p:stCondLst>
                                            <p:cond delay="0"/>
                                          </p:stCondLst>
                                        </p:cTn>
                                        <p:tgtEl>
                                          <p:spTgt spid="56">
                                            <p:txEl>
                                              <p:pRg st="2" end="2"/>
                                            </p:txEl>
                                          </p:spTgt>
                                        </p:tgtEl>
                                        <p:attrNameLst>
                                          <p:attrName>style.visibility</p:attrName>
                                        </p:attrNameLst>
                                      </p:cBhvr>
                                      <p:to>
                                        <p:strVal val="visible"/>
                                      </p:to>
                                    </p:set>
                                    <p:animEffect transition="in" filter="fade">
                                      <p:cBhvr>
                                        <p:cTn id="115" dur="1000"/>
                                        <p:tgtEl>
                                          <p:spTgt spid="56">
                                            <p:txEl>
                                              <p:pRg st="2" end="2"/>
                                            </p:txEl>
                                          </p:spTgt>
                                        </p:tgtEl>
                                      </p:cBhvr>
                                    </p:animEffect>
                                    <p:anim calcmode="lin" valueType="num">
                                      <p:cBhvr>
                                        <p:cTn id="116"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117"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9500"/>
                            </p:stCondLst>
                            <p:childTnLst>
                              <p:par>
                                <p:cTn id="119" presetID="42" presetClass="entr" presetSubtype="0" fill="hold" grpId="0" nodeType="afterEffect">
                                  <p:stCondLst>
                                    <p:cond delay="0"/>
                                  </p:stCondLst>
                                  <p:childTnLst>
                                    <p:set>
                                      <p:cBhvr>
                                        <p:cTn id="120" dur="1" fill="hold">
                                          <p:stCondLst>
                                            <p:cond delay="0"/>
                                          </p:stCondLst>
                                        </p:cTn>
                                        <p:tgtEl>
                                          <p:spTgt spid="56">
                                            <p:txEl>
                                              <p:pRg st="3" end="3"/>
                                            </p:txEl>
                                          </p:spTgt>
                                        </p:tgtEl>
                                        <p:attrNameLst>
                                          <p:attrName>style.visibility</p:attrName>
                                        </p:attrNameLst>
                                      </p:cBhvr>
                                      <p:to>
                                        <p:strVal val="visible"/>
                                      </p:to>
                                    </p:set>
                                    <p:animEffect transition="in" filter="fade">
                                      <p:cBhvr>
                                        <p:cTn id="121" dur="1000"/>
                                        <p:tgtEl>
                                          <p:spTgt spid="56">
                                            <p:txEl>
                                              <p:pRg st="3" end="3"/>
                                            </p:txEl>
                                          </p:spTgt>
                                        </p:tgtEl>
                                      </p:cBhvr>
                                    </p:animEffect>
                                    <p:anim calcmode="lin" valueType="num">
                                      <p:cBhvr>
                                        <p:cTn id="122"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123"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124" fill="hold">
                            <p:stCondLst>
                              <p:cond delay="20500"/>
                            </p:stCondLst>
                            <p:childTnLst>
                              <p:par>
                                <p:cTn id="125" presetID="42" presetClass="entr" presetSubtype="0" fill="hold" grpId="0" nodeType="afterEffect">
                                  <p:stCondLst>
                                    <p:cond delay="0"/>
                                  </p:stCondLst>
                                  <p:childTnLst>
                                    <p:set>
                                      <p:cBhvr>
                                        <p:cTn id="126" dur="1" fill="hold">
                                          <p:stCondLst>
                                            <p:cond delay="0"/>
                                          </p:stCondLst>
                                        </p:cTn>
                                        <p:tgtEl>
                                          <p:spTgt spid="56">
                                            <p:txEl>
                                              <p:pRg st="4" end="4"/>
                                            </p:txEl>
                                          </p:spTgt>
                                        </p:tgtEl>
                                        <p:attrNameLst>
                                          <p:attrName>style.visibility</p:attrName>
                                        </p:attrNameLst>
                                      </p:cBhvr>
                                      <p:to>
                                        <p:strVal val="visible"/>
                                      </p:to>
                                    </p:set>
                                    <p:animEffect transition="in" filter="fade">
                                      <p:cBhvr>
                                        <p:cTn id="127" dur="1000"/>
                                        <p:tgtEl>
                                          <p:spTgt spid="56">
                                            <p:txEl>
                                              <p:pRg st="4" end="4"/>
                                            </p:txEl>
                                          </p:spTgt>
                                        </p:tgtEl>
                                      </p:cBhvr>
                                    </p:animEffect>
                                    <p:anim calcmode="lin" valueType="num">
                                      <p:cBhvr>
                                        <p:cTn id="128"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129"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8" grpId="0" animBg="1"/>
      <p:bldP spid="23" grpId="0" animBg="1"/>
      <p:bldP spid="31" grpId="0" animBg="1"/>
      <p:bldP spid="32" grpId="0" animBg="1"/>
      <p:bldP spid="33" grpId="0"/>
      <p:bldP spid="44" grpId="0" build="p"/>
      <p:bldP spid="45" grpId="0" animBg="1"/>
      <p:bldP spid="46" grpId="0" animBg="1"/>
      <p:bldP spid="47" grpId="0"/>
      <p:bldP spid="56" grpId="0" build="p"/>
      <p:bldP spid="71"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5085DC49-B65D-4858-8855-96BD202A00F7}"/>
              </a:ext>
            </a:extLst>
          </p:cNvPr>
          <p:cNvSpPr/>
          <p:nvPr/>
        </p:nvSpPr>
        <p:spPr>
          <a:xfrm>
            <a:off x="914400" y="1828800"/>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44D7FB"/>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70D6642-A681-48EA-855D-FCEF81424048}"/>
              </a:ext>
            </a:extLst>
          </p:cNvPr>
          <p:cNvGrpSpPr/>
          <p:nvPr/>
        </p:nvGrpSpPr>
        <p:grpSpPr>
          <a:xfrm>
            <a:off x="1001455" y="1906524"/>
            <a:ext cx="4617720" cy="1216152"/>
            <a:chOff x="1001455" y="1906524"/>
            <a:chExt cx="4617720" cy="1216152"/>
          </a:xfrm>
        </p:grpSpPr>
        <p:sp>
          <p:nvSpPr>
            <p:cNvPr id="16" name="Freeform: Shape 15">
              <a:extLst>
                <a:ext uri="{FF2B5EF4-FFF2-40B4-BE49-F238E27FC236}">
                  <a16:creationId xmlns:a16="http://schemas.microsoft.com/office/drawing/2014/main" id="{DA8EC1E7-798E-4AC4-B498-415293899A1C}"/>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DB937DF2-4E47-4495-89F5-5985EF98FA29}"/>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44D7FB"/>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4" name="Freeform: Shape 13">
            <a:extLst>
              <a:ext uri="{FF2B5EF4-FFF2-40B4-BE49-F238E27FC236}">
                <a16:creationId xmlns:a16="http://schemas.microsoft.com/office/drawing/2014/main" id="{BC7BD398-3760-454B-9857-CF5556B9E561}"/>
              </a:ext>
            </a:extLst>
          </p:cNvPr>
          <p:cNvSpPr/>
          <p:nvPr/>
        </p:nvSpPr>
        <p:spPr>
          <a:xfrm flipH="1">
            <a:off x="4591275" y="2202083"/>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Graphic 19" descr="Microscope">
            <a:extLst>
              <a:ext uri="{FF2B5EF4-FFF2-40B4-BE49-F238E27FC236}">
                <a16:creationId xmlns:a16="http://schemas.microsoft.com/office/drawing/2014/main" id="{13A2B5D0-50B1-44EF-82B3-843B340495C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997917" y="2404061"/>
            <a:ext cx="594360" cy="594360"/>
          </a:xfrm>
          <a:prstGeom prst="rect">
            <a:avLst/>
          </a:prstGeom>
          <a:effectLst>
            <a:outerShdw blurRad="63500" sx="102000" sy="102000" algn="ctr" rotWithShape="0">
              <a:prstClr val="black">
                <a:alpha val="40000"/>
              </a:prstClr>
            </a:outerShdw>
          </a:effectLst>
        </p:spPr>
      </p:pic>
      <p:sp>
        <p:nvSpPr>
          <p:cNvPr id="21" name="Freeform: Shape 20">
            <a:extLst>
              <a:ext uri="{FF2B5EF4-FFF2-40B4-BE49-F238E27FC236}">
                <a16:creationId xmlns:a16="http://schemas.microsoft.com/office/drawing/2014/main" id="{B2D1C6D2-0F47-4BF7-899B-395FD986475D}"/>
              </a:ext>
            </a:extLst>
          </p:cNvPr>
          <p:cNvSpPr/>
          <p:nvPr/>
        </p:nvSpPr>
        <p:spPr>
          <a:xfrm>
            <a:off x="6234592" y="1828800"/>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36B8E3"/>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2A7A33CD-E049-4901-A35A-2ADD2B317726}"/>
              </a:ext>
            </a:extLst>
          </p:cNvPr>
          <p:cNvGrpSpPr/>
          <p:nvPr/>
        </p:nvGrpSpPr>
        <p:grpSpPr>
          <a:xfrm>
            <a:off x="6321647" y="1906524"/>
            <a:ext cx="4617720" cy="1216152"/>
            <a:chOff x="1001455" y="1906524"/>
            <a:chExt cx="4617720" cy="1216152"/>
          </a:xfrm>
        </p:grpSpPr>
        <p:sp>
          <p:nvSpPr>
            <p:cNvPr id="23" name="Freeform: Shape 22">
              <a:extLst>
                <a:ext uri="{FF2B5EF4-FFF2-40B4-BE49-F238E27FC236}">
                  <a16:creationId xmlns:a16="http://schemas.microsoft.com/office/drawing/2014/main" id="{904F1B20-D09B-47A8-B789-DE12DB44BF56}"/>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CF92680-22A8-46E6-8442-8012B7FFB86A}"/>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25" name="Freeform: Shape 24">
            <a:extLst>
              <a:ext uri="{FF2B5EF4-FFF2-40B4-BE49-F238E27FC236}">
                <a16:creationId xmlns:a16="http://schemas.microsoft.com/office/drawing/2014/main" id="{E3AD1D20-E9BD-41FA-9A3A-5BB516008325}"/>
              </a:ext>
            </a:extLst>
          </p:cNvPr>
          <p:cNvSpPr/>
          <p:nvPr/>
        </p:nvSpPr>
        <p:spPr>
          <a:xfrm flipH="1">
            <a:off x="9911467" y="2202083"/>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5E3C84F-8786-49A6-9DFB-3BCF6294AA52}"/>
              </a:ext>
            </a:extLst>
          </p:cNvPr>
          <p:cNvSpPr/>
          <p:nvPr/>
        </p:nvSpPr>
        <p:spPr>
          <a:xfrm>
            <a:off x="914400" y="3511207"/>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239BD3"/>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B3EE9948-1E8A-47CE-B3ED-D9C5C6AD1303}"/>
              </a:ext>
            </a:extLst>
          </p:cNvPr>
          <p:cNvGrpSpPr/>
          <p:nvPr/>
        </p:nvGrpSpPr>
        <p:grpSpPr>
          <a:xfrm>
            <a:off x="1001455" y="3588931"/>
            <a:ext cx="4617720" cy="1216152"/>
            <a:chOff x="1001455" y="1906524"/>
            <a:chExt cx="4617720" cy="1216152"/>
          </a:xfrm>
        </p:grpSpPr>
        <p:sp>
          <p:nvSpPr>
            <p:cNvPr id="28" name="Freeform: Shape 27">
              <a:extLst>
                <a:ext uri="{FF2B5EF4-FFF2-40B4-BE49-F238E27FC236}">
                  <a16:creationId xmlns:a16="http://schemas.microsoft.com/office/drawing/2014/main" id="{309CE327-75FF-4EA0-A5AD-022ECA8E123B}"/>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54D41715-769F-4D06-B60D-A2638032E134}"/>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0" name="Freeform: Shape 29">
            <a:extLst>
              <a:ext uri="{FF2B5EF4-FFF2-40B4-BE49-F238E27FC236}">
                <a16:creationId xmlns:a16="http://schemas.microsoft.com/office/drawing/2014/main" id="{6C2F9FAD-7D91-4481-96D8-2E5E09E010DC}"/>
              </a:ext>
            </a:extLst>
          </p:cNvPr>
          <p:cNvSpPr/>
          <p:nvPr/>
        </p:nvSpPr>
        <p:spPr>
          <a:xfrm flipH="1">
            <a:off x="4591275" y="3884490"/>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EF2EEC60-04E3-4A58-80E0-1199BD482416}"/>
              </a:ext>
            </a:extLst>
          </p:cNvPr>
          <p:cNvSpPr/>
          <p:nvPr/>
        </p:nvSpPr>
        <p:spPr>
          <a:xfrm>
            <a:off x="914400" y="5192316"/>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0967B9"/>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EA335545-0A7E-4161-A1D9-E9DEDB9E4A1E}"/>
              </a:ext>
            </a:extLst>
          </p:cNvPr>
          <p:cNvGrpSpPr/>
          <p:nvPr/>
        </p:nvGrpSpPr>
        <p:grpSpPr>
          <a:xfrm>
            <a:off x="1001455" y="5270040"/>
            <a:ext cx="4617720" cy="1216152"/>
            <a:chOff x="1001455" y="1906524"/>
            <a:chExt cx="4617720" cy="1216152"/>
          </a:xfrm>
        </p:grpSpPr>
        <p:sp>
          <p:nvSpPr>
            <p:cNvPr id="33" name="Freeform: Shape 32">
              <a:extLst>
                <a:ext uri="{FF2B5EF4-FFF2-40B4-BE49-F238E27FC236}">
                  <a16:creationId xmlns:a16="http://schemas.microsoft.com/office/drawing/2014/main" id="{D9DA146C-C023-44EB-B330-6CFD8A533016}"/>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4B3A6E8-4735-4276-81AF-B8BC3557DD68}"/>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0839D488-60B6-41D2-9877-CF7326890F37}"/>
              </a:ext>
            </a:extLst>
          </p:cNvPr>
          <p:cNvSpPr/>
          <p:nvPr/>
        </p:nvSpPr>
        <p:spPr>
          <a:xfrm flipH="1">
            <a:off x="4591275" y="5565599"/>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CBB76A2-BA1C-4E09-9D55-D3F1E1964DD1}"/>
              </a:ext>
            </a:extLst>
          </p:cNvPr>
          <p:cNvSpPr/>
          <p:nvPr/>
        </p:nvSpPr>
        <p:spPr>
          <a:xfrm>
            <a:off x="6234592" y="3509909"/>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157EBF"/>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14867BFC-90E7-4052-A70E-0DB6E39090AA}"/>
              </a:ext>
            </a:extLst>
          </p:cNvPr>
          <p:cNvGrpSpPr/>
          <p:nvPr/>
        </p:nvGrpSpPr>
        <p:grpSpPr>
          <a:xfrm>
            <a:off x="6321647" y="3587633"/>
            <a:ext cx="4617720" cy="1216152"/>
            <a:chOff x="1001455" y="1906524"/>
            <a:chExt cx="4617720" cy="1216152"/>
          </a:xfrm>
        </p:grpSpPr>
        <p:sp>
          <p:nvSpPr>
            <p:cNvPr id="38" name="Freeform: Shape 37">
              <a:extLst>
                <a:ext uri="{FF2B5EF4-FFF2-40B4-BE49-F238E27FC236}">
                  <a16:creationId xmlns:a16="http://schemas.microsoft.com/office/drawing/2014/main" id="{BFCE64E4-7440-44C7-B896-8648AECBB779}"/>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EAF2065E-5FB1-4C4D-AE99-0FBC61192585}"/>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0" name="Freeform: Shape 39">
            <a:extLst>
              <a:ext uri="{FF2B5EF4-FFF2-40B4-BE49-F238E27FC236}">
                <a16:creationId xmlns:a16="http://schemas.microsoft.com/office/drawing/2014/main" id="{972307AA-84DD-4464-BD9A-9F4DD378F001}"/>
              </a:ext>
            </a:extLst>
          </p:cNvPr>
          <p:cNvSpPr/>
          <p:nvPr/>
        </p:nvSpPr>
        <p:spPr>
          <a:xfrm flipH="1">
            <a:off x="9911467" y="3883192"/>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F82FF877-112E-4B50-988C-50A82DFFB321}"/>
              </a:ext>
            </a:extLst>
          </p:cNvPr>
          <p:cNvSpPr/>
          <p:nvPr/>
        </p:nvSpPr>
        <p:spPr>
          <a:xfrm>
            <a:off x="6234592" y="5196276"/>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0050AA"/>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2D71171B-C835-4D9C-8BCB-8D77E5F7CBF4}"/>
              </a:ext>
            </a:extLst>
          </p:cNvPr>
          <p:cNvGrpSpPr/>
          <p:nvPr/>
        </p:nvGrpSpPr>
        <p:grpSpPr>
          <a:xfrm>
            <a:off x="6321647" y="5274000"/>
            <a:ext cx="4617720" cy="1216152"/>
            <a:chOff x="1001455" y="1906524"/>
            <a:chExt cx="4617720" cy="1216152"/>
          </a:xfrm>
        </p:grpSpPr>
        <p:sp>
          <p:nvSpPr>
            <p:cNvPr id="43" name="Freeform: Shape 42">
              <a:extLst>
                <a:ext uri="{FF2B5EF4-FFF2-40B4-BE49-F238E27FC236}">
                  <a16:creationId xmlns:a16="http://schemas.microsoft.com/office/drawing/2014/main" id="{5532FDC1-1D9F-470D-A297-9202A86C297D}"/>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131B5C7D-5F1B-45E0-AE42-4A46E8AD2A7B}"/>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5" name="Freeform: Shape 44">
            <a:extLst>
              <a:ext uri="{FF2B5EF4-FFF2-40B4-BE49-F238E27FC236}">
                <a16:creationId xmlns:a16="http://schemas.microsoft.com/office/drawing/2014/main" id="{FBA07797-408A-4BB7-B056-14997B5E491F}"/>
              </a:ext>
            </a:extLst>
          </p:cNvPr>
          <p:cNvSpPr/>
          <p:nvPr/>
        </p:nvSpPr>
        <p:spPr>
          <a:xfrm flipH="1">
            <a:off x="9911467" y="5569559"/>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7" name="Graphic 46" descr="Flask">
            <a:extLst>
              <a:ext uri="{FF2B5EF4-FFF2-40B4-BE49-F238E27FC236}">
                <a16:creationId xmlns:a16="http://schemas.microsoft.com/office/drawing/2014/main" id="{563D7D7A-CB02-4F9B-B725-665391FA5A6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337518" y="4028831"/>
            <a:ext cx="594360" cy="594360"/>
          </a:xfrm>
          <a:prstGeom prst="rect">
            <a:avLst/>
          </a:prstGeom>
          <a:effectLst>
            <a:outerShdw blurRad="63500" sx="102000" sy="102000" algn="ctr" rotWithShape="0">
              <a:prstClr val="black">
                <a:alpha val="40000"/>
              </a:prstClr>
            </a:outerShdw>
          </a:effectLst>
        </p:spPr>
      </p:pic>
      <p:pic>
        <p:nvPicPr>
          <p:cNvPr id="49" name="Graphic 48" descr="Atom">
            <a:extLst>
              <a:ext uri="{FF2B5EF4-FFF2-40B4-BE49-F238E27FC236}">
                <a16:creationId xmlns:a16="http://schemas.microsoft.com/office/drawing/2014/main" id="{F8C5248C-3FC7-4A15-BB90-A3D4CDEB02F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323753" y="5767577"/>
            <a:ext cx="594360" cy="594360"/>
          </a:xfrm>
          <a:prstGeom prst="rect">
            <a:avLst/>
          </a:prstGeom>
          <a:effectLst>
            <a:outerShdw blurRad="63500" sx="102000" sy="102000" algn="ctr" rotWithShape="0">
              <a:prstClr val="black">
                <a:alpha val="40000"/>
              </a:prstClr>
            </a:outerShdw>
          </a:effectLst>
        </p:spPr>
      </p:pic>
      <p:pic>
        <p:nvPicPr>
          <p:cNvPr id="51" name="Graphic 50" descr="Beaker">
            <a:extLst>
              <a:ext uri="{FF2B5EF4-FFF2-40B4-BE49-F238E27FC236}">
                <a16:creationId xmlns:a16="http://schemas.microsoft.com/office/drawing/2014/main" id="{D98C15C3-BD90-4C54-B0A9-CC9889C3685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991816" y="4028831"/>
            <a:ext cx="594360" cy="594360"/>
          </a:xfrm>
          <a:prstGeom prst="rect">
            <a:avLst/>
          </a:prstGeom>
          <a:effectLst>
            <a:outerShdw blurRad="63500" sx="102000" sy="102000" algn="ctr" rotWithShape="0">
              <a:prstClr val="black">
                <a:alpha val="40000"/>
              </a:prstClr>
            </a:outerShdw>
          </a:effectLst>
        </p:spPr>
      </p:pic>
      <p:pic>
        <p:nvPicPr>
          <p:cNvPr id="53" name="Graphic 52" descr="Test tubes">
            <a:extLst>
              <a:ext uri="{FF2B5EF4-FFF2-40B4-BE49-F238E27FC236}">
                <a16:creationId xmlns:a16="http://schemas.microsoft.com/office/drawing/2014/main" id="{CC7E43B1-29FB-43BD-AA72-A17CE03394A8}"/>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007878" y="5767577"/>
            <a:ext cx="594360" cy="594360"/>
          </a:xfrm>
          <a:prstGeom prst="rect">
            <a:avLst/>
          </a:prstGeom>
          <a:effectLst>
            <a:outerShdw blurRad="63500" sx="102000" sy="102000" algn="ctr" rotWithShape="0">
              <a:prstClr val="black">
                <a:alpha val="40000"/>
              </a:prstClr>
            </a:outerShdw>
          </a:effectLst>
        </p:spPr>
      </p:pic>
      <p:pic>
        <p:nvPicPr>
          <p:cNvPr id="55" name="Graphic 54" descr="Books">
            <a:extLst>
              <a:ext uri="{FF2B5EF4-FFF2-40B4-BE49-F238E27FC236}">
                <a16:creationId xmlns:a16="http://schemas.microsoft.com/office/drawing/2014/main" id="{418E466F-2055-40F9-BA89-1718A30F7FC7}"/>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0345572" y="2431728"/>
            <a:ext cx="594360" cy="594360"/>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11235331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1250" fill="hold"/>
                                        <p:tgtEl>
                                          <p:spTgt spid="15"/>
                                        </p:tgtEl>
                                        <p:attrNameLst>
                                          <p:attrName>ppt_x</p:attrName>
                                        </p:attrNameLst>
                                      </p:cBhvr>
                                      <p:tavLst>
                                        <p:tav tm="0">
                                          <p:val>
                                            <p:strVal val="#ppt_x"/>
                                          </p:val>
                                        </p:tav>
                                        <p:tav tm="100000">
                                          <p:val>
                                            <p:strVal val="#ppt_x"/>
                                          </p:val>
                                        </p:tav>
                                      </p:tavLst>
                                    </p:anim>
                                    <p:anim calcmode="lin" valueType="num">
                                      <p:cBhvr additive="base">
                                        <p:cTn id="12" dur="125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1250" fill="hold"/>
                                        <p:tgtEl>
                                          <p:spTgt spid="14"/>
                                        </p:tgtEl>
                                        <p:attrNameLst>
                                          <p:attrName>ppt_x</p:attrName>
                                        </p:attrNameLst>
                                      </p:cBhvr>
                                      <p:tavLst>
                                        <p:tav tm="0">
                                          <p:val>
                                            <p:strVal val="#ppt_x"/>
                                          </p:val>
                                        </p:tav>
                                        <p:tav tm="100000">
                                          <p:val>
                                            <p:strVal val="#ppt_x"/>
                                          </p:val>
                                        </p:tav>
                                      </p:tavLst>
                                    </p:anim>
                                    <p:anim calcmode="lin" valueType="num">
                                      <p:cBhvr additive="base">
                                        <p:cTn id="16" dur="12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16" fill="hold"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1000" fill="hold"/>
                                        <p:tgtEl>
                                          <p:spTgt spid="20"/>
                                        </p:tgtEl>
                                        <p:attrNameLst>
                                          <p:attrName>ppt_w</p:attrName>
                                        </p:attrNameLst>
                                      </p:cBhvr>
                                      <p:tavLst>
                                        <p:tav tm="0">
                                          <p:val>
                                            <p:fltVal val="0"/>
                                          </p:val>
                                        </p:tav>
                                        <p:tav tm="100000">
                                          <p:val>
                                            <p:strVal val="#ppt_w"/>
                                          </p:val>
                                        </p:tav>
                                      </p:tavLst>
                                    </p:anim>
                                    <p:anim calcmode="lin" valueType="num">
                                      <p:cBhvr>
                                        <p:cTn id="21" dur="1000" fill="hold"/>
                                        <p:tgtEl>
                                          <p:spTgt spid="20"/>
                                        </p:tgtEl>
                                        <p:attrNameLst>
                                          <p:attrName>ppt_h</p:attrName>
                                        </p:attrNameLst>
                                      </p:cBhvr>
                                      <p:tavLst>
                                        <p:tav tm="0">
                                          <p:val>
                                            <p:fltVal val="0"/>
                                          </p:val>
                                        </p:tav>
                                        <p:tav tm="100000">
                                          <p:val>
                                            <p:strVal val="#ppt_h"/>
                                          </p:val>
                                        </p:tav>
                                      </p:tavLst>
                                    </p:anim>
                                    <p:animEffect transition="in" filter="fade">
                                      <p:cBhvr>
                                        <p:cTn id="22" dur="1000"/>
                                        <p:tgtEl>
                                          <p:spTgt spid="20"/>
                                        </p:tgtEl>
                                      </p:cBhvr>
                                    </p:animEffect>
                                  </p:childTnLst>
                                </p:cTn>
                              </p:par>
                            </p:childTnLst>
                          </p:cTn>
                        </p:par>
                        <p:par>
                          <p:cTn id="23" fill="hold">
                            <p:stCondLst>
                              <p:cond delay="2750"/>
                            </p:stCondLst>
                            <p:childTnLst>
                              <p:par>
                                <p:cTn id="24" presetID="47" presetClass="entr" presetSubtype="0"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500"/>
                                        <p:tgtEl>
                                          <p:spTgt spid="19"/>
                                        </p:tgtEl>
                                      </p:cBhvr>
                                    </p:animEffect>
                                    <p:anim calcmode="lin" valueType="num">
                                      <p:cBhvr>
                                        <p:cTn id="27" dur="1500" fill="hold"/>
                                        <p:tgtEl>
                                          <p:spTgt spid="19"/>
                                        </p:tgtEl>
                                        <p:attrNameLst>
                                          <p:attrName>ppt_x</p:attrName>
                                        </p:attrNameLst>
                                      </p:cBhvr>
                                      <p:tavLst>
                                        <p:tav tm="0">
                                          <p:val>
                                            <p:strVal val="#ppt_x"/>
                                          </p:val>
                                        </p:tav>
                                        <p:tav tm="100000">
                                          <p:val>
                                            <p:strVal val="#ppt_x"/>
                                          </p:val>
                                        </p:tav>
                                      </p:tavLst>
                                    </p:anim>
                                    <p:anim calcmode="lin" valueType="num">
                                      <p:cBhvr>
                                        <p:cTn id="28" dur="15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4250"/>
                            </p:stCondLst>
                            <p:childTnLst>
                              <p:par>
                                <p:cTn id="30" presetID="2" presetClass="entr" presetSubtype="4" fill="hold" grpId="0" nodeType="afterEffect">
                                  <p:stCondLst>
                                    <p:cond delay="0"/>
                                  </p:stCondLst>
                                  <p:childTnLst>
                                    <p:set>
                                      <p:cBhvr>
                                        <p:cTn id="31" dur="1" fill="hold">
                                          <p:stCondLst>
                                            <p:cond delay="0"/>
                                          </p:stCondLst>
                                        </p:cTn>
                                        <p:tgtEl>
                                          <p:spTgt spid="21"/>
                                        </p:tgtEl>
                                        <p:attrNameLst>
                                          <p:attrName>style.visibility</p:attrName>
                                        </p:attrNameLst>
                                      </p:cBhvr>
                                      <p:to>
                                        <p:strVal val="visible"/>
                                      </p:to>
                                    </p:set>
                                    <p:anim calcmode="lin" valueType="num">
                                      <p:cBhvr additive="base">
                                        <p:cTn id="32" dur="1250" fill="hold"/>
                                        <p:tgtEl>
                                          <p:spTgt spid="21"/>
                                        </p:tgtEl>
                                        <p:attrNameLst>
                                          <p:attrName>ppt_x</p:attrName>
                                        </p:attrNameLst>
                                      </p:cBhvr>
                                      <p:tavLst>
                                        <p:tav tm="0">
                                          <p:val>
                                            <p:strVal val="#ppt_x"/>
                                          </p:val>
                                        </p:tav>
                                        <p:tav tm="100000">
                                          <p:val>
                                            <p:strVal val="#ppt_x"/>
                                          </p:val>
                                        </p:tav>
                                      </p:tavLst>
                                    </p:anim>
                                    <p:anim calcmode="lin" valueType="num">
                                      <p:cBhvr additive="base">
                                        <p:cTn id="33" dur="1250" fill="hold"/>
                                        <p:tgtEl>
                                          <p:spTgt spid="21"/>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additive="base">
                                        <p:cTn id="36" dur="1250" fill="hold"/>
                                        <p:tgtEl>
                                          <p:spTgt spid="25"/>
                                        </p:tgtEl>
                                        <p:attrNameLst>
                                          <p:attrName>ppt_x</p:attrName>
                                        </p:attrNameLst>
                                      </p:cBhvr>
                                      <p:tavLst>
                                        <p:tav tm="0">
                                          <p:val>
                                            <p:strVal val="#ppt_x"/>
                                          </p:val>
                                        </p:tav>
                                        <p:tav tm="100000">
                                          <p:val>
                                            <p:strVal val="#ppt_x"/>
                                          </p:val>
                                        </p:tav>
                                      </p:tavLst>
                                    </p:anim>
                                    <p:anim calcmode="lin" valueType="num">
                                      <p:cBhvr additive="base">
                                        <p:cTn id="37" dur="1250" fill="hold"/>
                                        <p:tgtEl>
                                          <p:spTgt spid="25"/>
                                        </p:tgtEl>
                                        <p:attrNameLst>
                                          <p:attrName>ppt_y</p:attrName>
                                        </p:attrNameLst>
                                      </p:cBhvr>
                                      <p:tavLst>
                                        <p:tav tm="0">
                                          <p:val>
                                            <p:strVal val="1+#ppt_h/2"/>
                                          </p:val>
                                        </p:tav>
                                        <p:tav tm="100000">
                                          <p:val>
                                            <p:strVal val="#ppt_y"/>
                                          </p:val>
                                        </p:tav>
                                      </p:tavLst>
                                    </p:anim>
                                  </p:childTnLst>
                                </p:cTn>
                              </p:par>
                            </p:childTnLst>
                          </p:cTn>
                        </p:par>
                        <p:par>
                          <p:cTn id="38" fill="hold">
                            <p:stCondLst>
                              <p:cond delay="5500"/>
                            </p:stCondLst>
                            <p:childTnLst>
                              <p:par>
                                <p:cTn id="39" presetID="53" presetClass="entr" presetSubtype="16" fill="hold" nodeType="afterEffect">
                                  <p:stCondLst>
                                    <p:cond delay="0"/>
                                  </p:stCondLst>
                                  <p:childTnLst>
                                    <p:set>
                                      <p:cBhvr>
                                        <p:cTn id="40" dur="1" fill="hold">
                                          <p:stCondLst>
                                            <p:cond delay="0"/>
                                          </p:stCondLst>
                                        </p:cTn>
                                        <p:tgtEl>
                                          <p:spTgt spid="55"/>
                                        </p:tgtEl>
                                        <p:attrNameLst>
                                          <p:attrName>style.visibility</p:attrName>
                                        </p:attrNameLst>
                                      </p:cBhvr>
                                      <p:to>
                                        <p:strVal val="visible"/>
                                      </p:to>
                                    </p:set>
                                    <p:anim calcmode="lin" valueType="num">
                                      <p:cBhvr>
                                        <p:cTn id="41" dur="1000" fill="hold"/>
                                        <p:tgtEl>
                                          <p:spTgt spid="55"/>
                                        </p:tgtEl>
                                        <p:attrNameLst>
                                          <p:attrName>ppt_w</p:attrName>
                                        </p:attrNameLst>
                                      </p:cBhvr>
                                      <p:tavLst>
                                        <p:tav tm="0">
                                          <p:val>
                                            <p:fltVal val="0"/>
                                          </p:val>
                                        </p:tav>
                                        <p:tav tm="100000">
                                          <p:val>
                                            <p:strVal val="#ppt_w"/>
                                          </p:val>
                                        </p:tav>
                                      </p:tavLst>
                                    </p:anim>
                                    <p:anim calcmode="lin" valueType="num">
                                      <p:cBhvr>
                                        <p:cTn id="42" dur="1000" fill="hold"/>
                                        <p:tgtEl>
                                          <p:spTgt spid="55"/>
                                        </p:tgtEl>
                                        <p:attrNameLst>
                                          <p:attrName>ppt_h</p:attrName>
                                        </p:attrNameLst>
                                      </p:cBhvr>
                                      <p:tavLst>
                                        <p:tav tm="0">
                                          <p:val>
                                            <p:fltVal val="0"/>
                                          </p:val>
                                        </p:tav>
                                        <p:tav tm="100000">
                                          <p:val>
                                            <p:strVal val="#ppt_h"/>
                                          </p:val>
                                        </p:tav>
                                      </p:tavLst>
                                    </p:anim>
                                    <p:animEffect transition="in" filter="fade">
                                      <p:cBhvr>
                                        <p:cTn id="43" dur="1000"/>
                                        <p:tgtEl>
                                          <p:spTgt spid="55"/>
                                        </p:tgtEl>
                                      </p:cBhvr>
                                    </p:animEffect>
                                  </p:childTnLst>
                                </p:cTn>
                              </p:par>
                            </p:childTnLst>
                          </p:cTn>
                        </p:par>
                        <p:par>
                          <p:cTn id="44" fill="hold">
                            <p:stCondLst>
                              <p:cond delay="6500"/>
                            </p:stCondLst>
                            <p:childTnLst>
                              <p:par>
                                <p:cTn id="45" presetID="47" presetClass="entr" presetSubtype="0"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fade">
                                      <p:cBhvr>
                                        <p:cTn id="47" dur="1500"/>
                                        <p:tgtEl>
                                          <p:spTgt spid="22"/>
                                        </p:tgtEl>
                                      </p:cBhvr>
                                    </p:animEffect>
                                    <p:anim calcmode="lin" valueType="num">
                                      <p:cBhvr>
                                        <p:cTn id="48" dur="1500" fill="hold"/>
                                        <p:tgtEl>
                                          <p:spTgt spid="22"/>
                                        </p:tgtEl>
                                        <p:attrNameLst>
                                          <p:attrName>ppt_x</p:attrName>
                                        </p:attrNameLst>
                                      </p:cBhvr>
                                      <p:tavLst>
                                        <p:tav tm="0">
                                          <p:val>
                                            <p:strVal val="#ppt_x"/>
                                          </p:val>
                                        </p:tav>
                                        <p:tav tm="100000">
                                          <p:val>
                                            <p:strVal val="#ppt_x"/>
                                          </p:val>
                                        </p:tav>
                                      </p:tavLst>
                                    </p:anim>
                                    <p:anim calcmode="lin" valueType="num">
                                      <p:cBhvr>
                                        <p:cTn id="49" dur="1500" fill="hold"/>
                                        <p:tgtEl>
                                          <p:spTgt spid="22"/>
                                        </p:tgtEl>
                                        <p:attrNameLst>
                                          <p:attrName>ppt_y</p:attrName>
                                        </p:attrNameLst>
                                      </p:cBhvr>
                                      <p:tavLst>
                                        <p:tav tm="0">
                                          <p:val>
                                            <p:strVal val="#ppt_y-.1"/>
                                          </p:val>
                                        </p:tav>
                                        <p:tav tm="100000">
                                          <p:val>
                                            <p:strVal val="#ppt_y"/>
                                          </p:val>
                                        </p:tav>
                                      </p:tavLst>
                                    </p:anim>
                                  </p:childTnLst>
                                </p:cTn>
                              </p:par>
                            </p:childTnLst>
                          </p:cTn>
                        </p:par>
                        <p:par>
                          <p:cTn id="50" fill="hold">
                            <p:stCondLst>
                              <p:cond delay="8000"/>
                            </p:stCondLst>
                            <p:childTnLst>
                              <p:par>
                                <p:cTn id="51" presetID="2" presetClass="entr" presetSubtype="4"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 calcmode="lin" valueType="num">
                                      <p:cBhvr additive="base">
                                        <p:cTn id="53" dur="1000" fill="hold"/>
                                        <p:tgtEl>
                                          <p:spTgt spid="26"/>
                                        </p:tgtEl>
                                        <p:attrNameLst>
                                          <p:attrName>ppt_x</p:attrName>
                                        </p:attrNameLst>
                                      </p:cBhvr>
                                      <p:tavLst>
                                        <p:tav tm="0">
                                          <p:val>
                                            <p:strVal val="#ppt_x"/>
                                          </p:val>
                                        </p:tav>
                                        <p:tav tm="100000">
                                          <p:val>
                                            <p:strVal val="#ppt_x"/>
                                          </p:val>
                                        </p:tav>
                                      </p:tavLst>
                                    </p:anim>
                                    <p:anim calcmode="lin" valueType="num">
                                      <p:cBhvr additive="base">
                                        <p:cTn id="54" dur="1000" fill="hold"/>
                                        <p:tgtEl>
                                          <p:spTgt spid="26"/>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30"/>
                                        </p:tgtEl>
                                        <p:attrNameLst>
                                          <p:attrName>style.visibility</p:attrName>
                                        </p:attrNameLst>
                                      </p:cBhvr>
                                      <p:to>
                                        <p:strVal val="visible"/>
                                      </p:to>
                                    </p:set>
                                    <p:anim calcmode="lin" valueType="num">
                                      <p:cBhvr additive="base">
                                        <p:cTn id="57" dur="1000" fill="hold"/>
                                        <p:tgtEl>
                                          <p:spTgt spid="30"/>
                                        </p:tgtEl>
                                        <p:attrNameLst>
                                          <p:attrName>ppt_x</p:attrName>
                                        </p:attrNameLst>
                                      </p:cBhvr>
                                      <p:tavLst>
                                        <p:tav tm="0">
                                          <p:val>
                                            <p:strVal val="#ppt_x"/>
                                          </p:val>
                                        </p:tav>
                                        <p:tav tm="100000">
                                          <p:val>
                                            <p:strVal val="#ppt_x"/>
                                          </p:val>
                                        </p:tav>
                                      </p:tavLst>
                                    </p:anim>
                                    <p:anim calcmode="lin" valueType="num">
                                      <p:cBhvr additive="base">
                                        <p:cTn id="58" dur="1000" fill="hold"/>
                                        <p:tgtEl>
                                          <p:spTgt spid="30"/>
                                        </p:tgtEl>
                                        <p:attrNameLst>
                                          <p:attrName>ppt_y</p:attrName>
                                        </p:attrNameLst>
                                      </p:cBhvr>
                                      <p:tavLst>
                                        <p:tav tm="0">
                                          <p:val>
                                            <p:strVal val="1+#ppt_h/2"/>
                                          </p:val>
                                        </p:tav>
                                        <p:tav tm="100000">
                                          <p:val>
                                            <p:strVal val="#ppt_y"/>
                                          </p:val>
                                        </p:tav>
                                      </p:tavLst>
                                    </p:anim>
                                  </p:childTnLst>
                                </p:cTn>
                              </p:par>
                            </p:childTnLst>
                          </p:cTn>
                        </p:par>
                        <p:par>
                          <p:cTn id="59" fill="hold">
                            <p:stCondLst>
                              <p:cond delay="9000"/>
                            </p:stCondLst>
                            <p:childTnLst>
                              <p:par>
                                <p:cTn id="60" presetID="53" presetClass="entr" presetSubtype="16"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 calcmode="lin" valueType="num">
                                      <p:cBhvr>
                                        <p:cTn id="62" dur="1000" fill="hold"/>
                                        <p:tgtEl>
                                          <p:spTgt spid="51"/>
                                        </p:tgtEl>
                                        <p:attrNameLst>
                                          <p:attrName>ppt_w</p:attrName>
                                        </p:attrNameLst>
                                      </p:cBhvr>
                                      <p:tavLst>
                                        <p:tav tm="0">
                                          <p:val>
                                            <p:fltVal val="0"/>
                                          </p:val>
                                        </p:tav>
                                        <p:tav tm="100000">
                                          <p:val>
                                            <p:strVal val="#ppt_w"/>
                                          </p:val>
                                        </p:tav>
                                      </p:tavLst>
                                    </p:anim>
                                    <p:anim calcmode="lin" valueType="num">
                                      <p:cBhvr>
                                        <p:cTn id="63" dur="1000" fill="hold"/>
                                        <p:tgtEl>
                                          <p:spTgt spid="51"/>
                                        </p:tgtEl>
                                        <p:attrNameLst>
                                          <p:attrName>ppt_h</p:attrName>
                                        </p:attrNameLst>
                                      </p:cBhvr>
                                      <p:tavLst>
                                        <p:tav tm="0">
                                          <p:val>
                                            <p:fltVal val="0"/>
                                          </p:val>
                                        </p:tav>
                                        <p:tav tm="100000">
                                          <p:val>
                                            <p:strVal val="#ppt_h"/>
                                          </p:val>
                                        </p:tav>
                                      </p:tavLst>
                                    </p:anim>
                                    <p:animEffect transition="in" filter="fade">
                                      <p:cBhvr>
                                        <p:cTn id="64" dur="1000"/>
                                        <p:tgtEl>
                                          <p:spTgt spid="51"/>
                                        </p:tgtEl>
                                      </p:cBhvr>
                                    </p:animEffect>
                                  </p:childTnLst>
                                </p:cTn>
                              </p:par>
                            </p:childTnLst>
                          </p:cTn>
                        </p:par>
                        <p:par>
                          <p:cTn id="65" fill="hold">
                            <p:stCondLst>
                              <p:cond delay="10000"/>
                            </p:stCondLst>
                            <p:childTnLst>
                              <p:par>
                                <p:cTn id="66" presetID="47" presetClass="entr" presetSubtype="0" fill="hold" nodeType="afterEffect">
                                  <p:stCondLst>
                                    <p:cond delay="0"/>
                                  </p:stCondLst>
                                  <p:childTnLst>
                                    <p:set>
                                      <p:cBhvr>
                                        <p:cTn id="67" dur="1" fill="hold">
                                          <p:stCondLst>
                                            <p:cond delay="0"/>
                                          </p:stCondLst>
                                        </p:cTn>
                                        <p:tgtEl>
                                          <p:spTgt spid="27"/>
                                        </p:tgtEl>
                                        <p:attrNameLst>
                                          <p:attrName>style.visibility</p:attrName>
                                        </p:attrNameLst>
                                      </p:cBhvr>
                                      <p:to>
                                        <p:strVal val="visible"/>
                                      </p:to>
                                    </p:set>
                                    <p:animEffect transition="in" filter="fade">
                                      <p:cBhvr>
                                        <p:cTn id="68" dur="1500"/>
                                        <p:tgtEl>
                                          <p:spTgt spid="27"/>
                                        </p:tgtEl>
                                      </p:cBhvr>
                                    </p:animEffect>
                                    <p:anim calcmode="lin" valueType="num">
                                      <p:cBhvr>
                                        <p:cTn id="69" dur="1500" fill="hold"/>
                                        <p:tgtEl>
                                          <p:spTgt spid="27"/>
                                        </p:tgtEl>
                                        <p:attrNameLst>
                                          <p:attrName>ppt_x</p:attrName>
                                        </p:attrNameLst>
                                      </p:cBhvr>
                                      <p:tavLst>
                                        <p:tav tm="0">
                                          <p:val>
                                            <p:strVal val="#ppt_x"/>
                                          </p:val>
                                        </p:tav>
                                        <p:tav tm="100000">
                                          <p:val>
                                            <p:strVal val="#ppt_x"/>
                                          </p:val>
                                        </p:tav>
                                      </p:tavLst>
                                    </p:anim>
                                    <p:anim calcmode="lin" valueType="num">
                                      <p:cBhvr>
                                        <p:cTn id="70" dur="1500" fill="hold"/>
                                        <p:tgtEl>
                                          <p:spTgt spid="27"/>
                                        </p:tgtEl>
                                        <p:attrNameLst>
                                          <p:attrName>ppt_y</p:attrName>
                                        </p:attrNameLst>
                                      </p:cBhvr>
                                      <p:tavLst>
                                        <p:tav tm="0">
                                          <p:val>
                                            <p:strVal val="#ppt_y-.1"/>
                                          </p:val>
                                        </p:tav>
                                        <p:tav tm="100000">
                                          <p:val>
                                            <p:strVal val="#ppt_y"/>
                                          </p:val>
                                        </p:tav>
                                      </p:tavLst>
                                    </p:anim>
                                  </p:childTnLst>
                                </p:cTn>
                              </p:par>
                            </p:childTnLst>
                          </p:cTn>
                        </p:par>
                        <p:par>
                          <p:cTn id="71" fill="hold">
                            <p:stCondLst>
                              <p:cond delay="11500"/>
                            </p:stCondLst>
                            <p:childTnLst>
                              <p:par>
                                <p:cTn id="72" presetID="2" presetClass="entr" presetSubtype="4"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additive="base">
                                        <p:cTn id="74" dur="1000" fill="hold"/>
                                        <p:tgtEl>
                                          <p:spTgt spid="36"/>
                                        </p:tgtEl>
                                        <p:attrNameLst>
                                          <p:attrName>ppt_x</p:attrName>
                                        </p:attrNameLst>
                                      </p:cBhvr>
                                      <p:tavLst>
                                        <p:tav tm="0">
                                          <p:val>
                                            <p:strVal val="#ppt_x"/>
                                          </p:val>
                                        </p:tav>
                                        <p:tav tm="100000">
                                          <p:val>
                                            <p:strVal val="#ppt_x"/>
                                          </p:val>
                                        </p:tav>
                                      </p:tavLst>
                                    </p:anim>
                                    <p:anim calcmode="lin" valueType="num">
                                      <p:cBhvr additive="base">
                                        <p:cTn id="75" dur="1000" fill="hold"/>
                                        <p:tgtEl>
                                          <p:spTgt spid="3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additive="base">
                                        <p:cTn id="78" dur="1000" fill="hold"/>
                                        <p:tgtEl>
                                          <p:spTgt spid="40"/>
                                        </p:tgtEl>
                                        <p:attrNameLst>
                                          <p:attrName>ppt_x</p:attrName>
                                        </p:attrNameLst>
                                      </p:cBhvr>
                                      <p:tavLst>
                                        <p:tav tm="0">
                                          <p:val>
                                            <p:strVal val="#ppt_x"/>
                                          </p:val>
                                        </p:tav>
                                        <p:tav tm="100000">
                                          <p:val>
                                            <p:strVal val="#ppt_x"/>
                                          </p:val>
                                        </p:tav>
                                      </p:tavLst>
                                    </p:anim>
                                    <p:anim calcmode="lin" valueType="num">
                                      <p:cBhvr additive="base">
                                        <p:cTn id="79" dur="1000" fill="hold"/>
                                        <p:tgtEl>
                                          <p:spTgt spid="40"/>
                                        </p:tgtEl>
                                        <p:attrNameLst>
                                          <p:attrName>ppt_y</p:attrName>
                                        </p:attrNameLst>
                                      </p:cBhvr>
                                      <p:tavLst>
                                        <p:tav tm="0">
                                          <p:val>
                                            <p:strVal val="1+#ppt_h/2"/>
                                          </p:val>
                                        </p:tav>
                                        <p:tav tm="100000">
                                          <p:val>
                                            <p:strVal val="#ppt_y"/>
                                          </p:val>
                                        </p:tav>
                                      </p:tavLst>
                                    </p:anim>
                                  </p:childTnLst>
                                </p:cTn>
                              </p:par>
                            </p:childTnLst>
                          </p:cTn>
                        </p:par>
                        <p:par>
                          <p:cTn id="80" fill="hold">
                            <p:stCondLst>
                              <p:cond delay="12500"/>
                            </p:stCondLst>
                            <p:childTnLst>
                              <p:par>
                                <p:cTn id="81" presetID="53" presetClass="entr" presetSubtype="16" fill="hold" nodeType="afterEffect">
                                  <p:stCondLst>
                                    <p:cond delay="0"/>
                                  </p:stCondLst>
                                  <p:childTnLst>
                                    <p:set>
                                      <p:cBhvr>
                                        <p:cTn id="82" dur="1" fill="hold">
                                          <p:stCondLst>
                                            <p:cond delay="0"/>
                                          </p:stCondLst>
                                        </p:cTn>
                                        <p:tgtEl>
                                          <p:spTgt spid="47"/>
                                        </p:tgtEl>
                                        <p:attrNameLst>
                                          <p:attrName>style.visibility</p:attrName>
                                        </p:attrNameLst>
                                      </p:cBhvr>
                                      <p:to>
                                        <p:strVal val="visible"/>
                                      </p:to>
                                    </p:set>
                                    <p:anim calcmode="lin" valueType="num">
                                      <p:cBhvr>
                                        <p:cTn id="83" dur="1000" fill="hold"/>
                                        <p:tgtEl>
                                          <p:spTgt spid="47"/>
                                        </p:tgtEl>
                                        <p:attrNameLst>
                                          <p:attrName>ppt_w</p:attrName>
                                        </p:attrNameLst>
                                      </p:cBhvr>
                                      <p:tavLst>
                                        <p:tav tm="0">
                                          <p:val>
                                            <p:fltVal val="0"/>
                                          </p:val>
                                        </p:tav>
                                        <p:tav tm="100000">
                                          <p:val>
                                            <p:strVal val="#ppt_w"/>
                                          </p:val>
                                        </p:tav>
                                      </p:tavLst>
                                    </p:anim>
                                    <p:anim calcmode="lin" valueType="num">
                                      <p:cBhvr>
                                        <p:cTn id="84" dur="1000" fill="hold"/>
                                        <p:tgtEl>
                                          <p:spTgt spid="47"/>
                                        </p:tgtEl>
                                        <p:attrNameLst>
                                          <p:attrName>ppt_h</p:attrName>
                                        </p:attrNameLst>
                                      </p:cBhvr>
                                      <p:tavLst>
                                        <p:tav tm="0">
                                          <p:val>
                                            <p:fltVal val="0"/>
                                          </p:val>
                                        </p:tav>
                                        <p:tav tm="100000">
                                          <p:val>
                                            <p:strVal val="#ppt_h"/>
                                          </p:val>
                                        </p:tav>
                                      </p:tavLst>
                                    </p:anim>
                                    <p:animEffect transition="in" filter="fade">
                                      <p:cBhvr>
                                        <p:cTn id="85" dur="1000"/>
                                        <p:tgtEl>
                                          <p:spTgt spid="47"/>
                                        </p:tgtEl>
                                      </p:cBhvr>
                                    </p:animEffect>
                                  </p:childTnLst>
                                </p:cTn>
                              </p:par>
                            </p:childTnLst>
                          </p:cTn>
                        </p:par>
                        <p:par>
                          <p:cTn id="86" fill="hold">
                            <p:stCondLst>
                              <p:cond delay="13500"/>
                            </p:stCondLst>
                            <p:childTnLst>
                              <p:par>
                                <p:cTn id="87" presetID="47" presetClass="entr" presetSubtype="0" fill="hold" nodeType="afterEffect">
                                  <p:stCondLst>
                                    <p:cond delay="0"/>
                                  </p:stCondLst>
                                  <p:childTnLst>
                                    <p:set>
                                      <p:cBhvr>
                                        <p:cTn id="88" dur="1" fill="hold">
                                          <p:stCondLst>
                                            <p:cond delay="0"/>
                                          </p:stCondLst>
                                        </p:cTn>
                                        <p:tgtEl>
                                          <p:spTgt spid="37"/>
                                        </p:tgtEl>
                                        <p:attrNameLst>
                                          <p:attrName>style.visibility</p:attrName>
                                        </p:attrNameLst>
                                      </p:cBhvr>
                                      <p:to>
                                        <p:strVal val="visible"/>
                                      </p:to>
                                    </p:set>
                                    <p:animEffect transition="in" filter="fade">
                                      <p:cBhvr>
                                        <p:cTn id="89" dur="1500"/>
                                        <p:tgtEl>
                                          <p:spTgt spid="37"/>
                                        </p:tgtEl>
                                      </p:cBhvr>
                                    </p:animEffect>
                                    <p:anim calcmode="lin" valueType="num">
                                      <p:cBhvr>
                                        <p:cTn id="90" dur="1500" fill="hold"/>
                                        <p:tgtEl>
                                          <p:spTgt spid="37"/>
                                        </p:tgtEl>
                                        <p:attrNameLst>
                                          <p:attrName>ppt_x</p:attrName>
                                        </p:attrNameLst>
                                      </p:cBhvr>
                                      <p:tavLst>
                                        <p:tav tm="0">
                                          <p:val>
                                            <p:strVal val="#ppt_x"/>
                                          </p:val>
                                        </p:tav>
                                        <p:tav tm="100000">
                                          <p:val>
                                            <p:strVal val="#ppt_x"/>
                                          </p:val>
                                        </p:tav>
                                      </p:tavLst>
                                    </p:anim>
                                    <p:anim calcmode="lin" valueType="num">
                                      <p:cBhvr>
                                        <p:cTn id="91" dur="1500" fill="hold"/>
                                        <p:tgtEl>
                                          <p:spTgt spid="37"/>
                                        </p:tgtEl>
                                        <p:attrNameLst>
                                          <p:attrName>ppt_y</p:attrName>
                                        </p:attrNameLst>
                                      </p:cBhvr>
                                      <p:tavLst>
                                        <p:tav tm="0">
                                          <p:val>
                                            <p:strVal val="#ppt_y-.1"/>
                                          </p:val>
                                        </p:tav>
                                        <p:tav tm="100000">
                                          <p:val>
                                            <p:strVal val="#ppt_y"/>
                                          </p:val>
                                        </p:tav>
                                      </p:tavLst>
                                    </p:anim>
                                  </p:childTnLst>
                                </p:cTn>
                              </p:par>
                            </p:childTnLst>
                          </p:cTn>
                        </p:par>
                        <p:par>
                          <p:cTn id="92" fill="hold">
                            <p:stCondLst>
                              <p:cond delay="15000"/>
                            </p:stCondLst>
                            <p:childTnLst>
                              <p:par>
                                <p:cTn id="93" presetID="2" presetClass="entr" presetSubtype="4"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additive="base">
                                        <p:cTn id="95" dur="750" fill="hold"/>
                                        <p:tgtEl>
                                          <p:spTgt spid="31"/>
                                        </p:tgtEl>
                                        <p:attrNameLst>
                                          <p:attrName>ppt_x</p:attrName>
                                        </p:attrNameLst>
                                      </p:cBhvr>
                                      <p:tavLst>
                                        <p:tav tm="0">
                                          <p:val>
                                            <p:strVal val="#ppt_x"/>
                                          </p:val>
                                        </p:tav>
                                        <p:tav tm="100000">
                                          <p:val>
                                            <p:strVal val="#ppt_x"/>
                                          </p:val>
                                        </p:tav>
                                      </p:tavLst>
                                    </p:anim>
                                    <p:anim calcmode="lin" valueType="num">
                                      <p:cBhvr additive="base">
                                        <p:cTn id="96" dur="750" fill="hold"/>
                                        <p:tgtEl>
                                          <p:spTgt spid="31"/>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additive="base">
                                        <p:cTn id="99" dur="750" fill="hold"/>
                                        <p:tgtEl>
                                          <p:spTgt spid="35"/>
                                        </p:tgtEl>
                                        <p:attrNameLst>
                                          <p:attrName>ppt_x</p:attrName>
                                        </p:attrNameLst>
                                      </p:cBhvr>
                                      <p:tavLst>
                                        <p:tav tm="0">
                                          <p:val>
                                            <p:strVal val="#ppt_x"/>
                                          </p:val>
                                        </p:tav>
                                        <p:tav tm="100000">
                                          <p:val>
                                            <p:strVal val="#ppt_x"/>
                                          </p:val>
                                        </p:tav>
                                      </p:tavLst>
                                    </p:anim>
                                    <p:anim calcmode="lin" valueType="num">
                                      <p:cBhvr additive="base">
                                        <p:cTn id="100" dur="750" fill="hold"/>
                                        <p:tgtEl>
                                          <p:spTgt spid="35"/>
                                        </p:tgtEl>
                                        <p:attrNameLst>
                                          <p:attrName>ppt_y</p:attrName>
                                        </p:attrNameLst>
                                      </p:cBhvr>
                                      <p:tavLst>
                                        <p:tav tm="0">
                                          <p:val>
                                            <p:strVal val="1+#ppt_h/2"/>
                                          </p:val>
                                        </p:tav>
                                        <p:tav tm="100000">
                                          <p:val>
                                            <p:strVal val="#ppt_y"/>
                                          </p:val>
                                        </p:tav>
                                      </p:tavLst>
                                    </p:anim>
                                  </p:childTnLst>
                                </p:cTn>
                              </p:par>
                            </p:childTnLst>
                          </p:cTn>
                        </p:par>
                        <p:par>
                          <p:cTn id="101" fill="hold">
                            <p:stCondLst>
                              <p:cond delay="15750"/>
                            </p:stCondLst>
                            <p:childTnLst>
                              <p:par>
                                <p:cTn id="102" presetID="53" presetClass="entr" presetSubtype="16"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 calcmode="lin" valueType="num">
                                      <p:cBhvr>
                                        <p:cTn id="104" dur="1000" fill="hold"/>
                                        <p:tgtEl>
                                          <p:spTgt spid="53"/>
                                        </p:tgtEl>
                                        <p:attrNameLst>
                                          <p:attrName>ppt_w</p:attrName>
                                        </p:attrNameLst>
                                      </p:cBhvr>
                                      <p:tavLst>
                                        <p:tav tm="0">
                                          <p:val>
                                            <p:fltVal val="0"/>
                                          </p:val>
                                        </p:tav>
                                        <p:tav tm="100000">
                                          <p:val>
                                            <p:strVal val="#ppt_w"/>
                                          </p:val>
                                        </p:tav>
                                      </p:tavLst>
                                    </p:anim>
                                    <p:anim calcmode="lin" valueType="num">
                                      <p:cBhvr>
                                        <p:cTn id="105" dur="1000" fill="hold"/>
                                        <p:tgtEl>
                                          <p:spTgt spid="53"/>
                                        </p:tgtEl>
                                        <p:attrNameLst>
                                          <p:attrName>ppt_h</p:attrName>
                                        </p:attrNameLst>
                                      </p:cBhvr>
                                      <p:tavLst>
                                        <p:tav tm="0">
                                          <p:val>
                                            <p:fltVal val="0"/>
                                          </p:val>
                                        </p:tav>
                                        <p:tav tm="100000">
                                          <p:val>
                                            <p:strVal val="#ppt_h"/>
                                          </p:val>
                                        </p:tav>
                                      </p:tavLst>
                                    </p:anim>
                                    <p:animEffect transition="in" filter="fade">
                                      <p:cBhvr>
                                        <p:cTn id="106" dur="1000"/>
                                        <p:tgtEl>
                                          <p:spTgt spid="53"/>
                                        </p:tgtEl>
                                      </p:cBhvr>
                                    </p:animEffect>
                                  </p:childTnLst>
                                </p:cTn>
                              </p:par>
                            </p:childTnLst>
                          </p:cTn>
                        </p:par>
                        <p:par>
                          <p:cTn id="107" fill="hold">
                            <p:stCondLst>
                              <p:cond delay="16750"/>
                            </p:stCondLst>
                            <p:childTnLst>
                              <p:par>
                                <p:cTn id="108" presetID="47" presetClass="entr" presetSubtype="0" fill="hold" nodeType="afterEffect">
                                  <p:stCondLst>
                                    <p:cond delay="0"/>
                                  </p:stCondLst>
                                  <p:childTnLst>
                                    <p:set>
                                      <p:cBhvr>
                                        <p:cTn id="109" dur="1" fill="hold">
                                          <p:stCondLst>
                                            <p:cond delay="0"/>
                                          </p:stCondLst>
                                        </p:cTn>
                                        <p:tgtEl>
                                          <p:spTgt spid="32"/>
                                        </p:tgtEl>
                                        <p:attrNameLst>
                                          <p:attrName>style.visibility</p:attrName>
                                        </p:attrNameLst>
                                      </p:cBhvr>
                                      <p:to>
                                        <p:strVal val="visible"/>
                                      </p:to>
                                    </p:set>
                                    <p:animEffect transition="in" filter="fade">
                                      <p:cBhvr>
                                        <p:cTn id="110" dur="1500"/>
                                        <p:tgtEl>
                                          <p:spTgt spid="32"/>
                                        </p:tgtEl>
                                      </p:cBhvr>
                                    </p:animEffect>
                                    <p:anim calcmode="lin" valueType="num">
                                      <p:cBhvr>
                                        <p:cTn id="111" dur="1500" fill="hold"/>
                                        <p:tgtEl>
                                          <p:spTgt spid="32"/>
                                        </p:tgtEl>
                                        <p:attrNameLst>
                                          <p:attrName>ppt_x</p:attrName>
                                        </p:attrNameLst>
                                      </p:cBhvr>
                                      <p:tavLst>
                                        <p:tav tm="0">
                                          <p:val>
                                            <p:strVal val="#ppt_x"/>
                                          </p:val>
                                        </p:tav>
                                        <p:tav tm="100000">
                                          <p:val>
                                            <p:strVal val="#ppt_x"/>
                                          </p:val>
                                        </p:tav>
                                      </p:tavLst>
                                    </p:anim>
                                    <p:anim calcmode="lin" valueType="num">
                                      <p:cBhvr>
                                        <p:cTn id="112" dur="1500" fill="hold"/>
                                        <p:tgtEl>
                                          <p:spTgt spid="32"/>
                                        </p:tgtEl>
                                        <p:attrNameLst>
                                          <p:attrName>ppt_y</p:attrName>
                                        </p:attrNameLst>
                                      </p:cBhvr>
                                      <p:tavLst>
                                        <p:tav tm="0">
                                          <p:val>
                                            <p:strVal val="#ppt_y-.1"/>
                                          </p:val>
                                        </p:tav>
                                        <p:tav tm="100000">
                                          <p:val>
                                            <p:strVal val="#ppt_y"/>
                                          </p:val>
                                        </p:tav>
                                      </p:tavLst>
                                    </p:anim>
                                  </p:childTnLst>
                                </p:cTn>
                              </p:par>
                            </p:childTnLst>
                          </p:cTn>
                        </p:par>
                        <p:par>
                          <p:cTn id="113" fill="hold">
                            <p:stCondLst>
                              <p:cond delay="18250"/>
                            </p:stCondLst>
                            <p:childTnLst>
                              <p:par>
                                <p:cTn id="114" presetID="2" presetClass="entr" presetSubtype="4" fill="hold" grpId="0" nodeType="afterEffect">
                                  <p:stCondLst>
                                    <p:cond delay="0"/>
                                  </p:stCondLst>
                                  <p:childTnLst>
                                    <p:set>
                                      <p:cBhvr>
                                        <p:cTn id="115" dur="1" fill="hold">
                                          <p:stCondLst>
                                            <p:cond delay="0"/>
                                          </p:stCondLst>
                                        </p:cTn>
                                        <p:tgtEl>
                                          <p:spTgt spid="41"/>
                                        </p:tgtEl>
                                        <p:attrNameLst>
                                          <p:attrName>style.visibility</p:attrName>
                                        </p:attrNameLst>
                                      </p:cBhvr>
                                      <p:to>
                                        <p:strVal val="visible"/>
                                      </p:to>
                                    </p:set>
                                    <p:anim calcmode="lin" valueType="num">
                                      <p:cBhvr additive="base">
                                        <p:cTn id="116" dur="750" fill="hold"/>
                                        <p:tgtEl>
                                          <p:spTgt spid="41"/>
                                        </p:tgtEl>
                                        <p:attrNameLst>
                                          <p:attrName>ppt_x</p:attrName>
                                        </p:attrNameLst>
                                      </p:cBhvr>
                                      <p:tavLst>
                                        <p:tav tm="0">
                                          <p:val>
                                            <p:strVal val="#ppt_x"/>
                                          </p:val>
                                        </p:tav>
                                        <p:tav tm="100000">
                                          <p:val>
                                            <p:strVal val="#ppt_x"/>
                                          </p:val>
                                        </p:tav>
                                      </p:tavLst>
                                    </p:anim>
                                    <p:anim calcmode="lin" valueType="num">
                                      <p:cBhvr additive="base">
                                        <p:cTn id="117" dur="750" fill="hold"/>
                                        <p:tgtEl>
                                          <p:spTgt spid="41"/>
                                        </p:tgtEl>
                                        <p:attrNameLst>
                                          <p:attrName>ppt_y</p:attrName>
                                        </p:attrNameLst>
                                      </p:cBhvr>
                                      <p:tavLst>
                                        <p:tav tm="0">
                                          <p:val>
                                            <p:strVal val="1+#ppt_h/2"/>
                                          </p:val>
                                        </p:tav>
                                        <p:tav tm="100000">
                                          <p:val>
                                            <p:strVal val="#ppt_y"/>
                                          </p:val>
                                        </p:tav>
                                      </p:tavLst>
                                    </p:anim>
                                  </p:childTnLst>
                                </p:cTn>
                              </p:par>
                              <p:par>
                                <p:cTn id="118" presetID="2" presetClass="entr" presetSubtype="4" fill="hold" grpId="0" nodeType="withEffect">
                                  <p:stCondLst>
                                    <p:cond delay="0"/>
                                  </p:stCondLst>
                                  <p:childTnLst>
                                    <p:set>
                                      <p:cBhvr>
                                        <p:cTn id="119" dur="1" fill="hold">
                                          <p:stCondLst>
                                            <p:cond delay="0"/>
                                          </p:stCondLst>
                                        </p:cTn>
                                        <p:tgtEl>
                                          <p:spTgt spid="45"/>
                                        </p:tgtEl>
                                        <p:attrNameLst>
                                          <p:attrName>style.visibility</p:attrName>
                                        </p:attrNameLst>
                                      </p:cBhvr>
                                      <p:to>
                                        <p:strVal val="visible"/>
                                      </p:to>
                                    </p:set>
                                    <p:anim calcmode="lin" valueType="num">
                                      <p:cBhvr additive="base">
                                        <p:cTn id="120" dur="750" fill="hold"/>
                                        <p:tgtEl>
                                          <p:spTgt spid="45"/>
                                        </p:tgtEl>
                                        <p:attrNameLst>
                                          <p:attrName>ppt_x</p:attrName>
                                        </p:attrNameLst>
                                      </p:cBhvr>
                                      <p:tavLst>
                                        <p:tav tm="0">
                                          <p:val>
                                            <p:strVal val="#ppt_x"/>
                                          </p:val>
                                        </p:tav>
                                        <p:tav tm="100000">
                                          <p:val>
                                            <p:strVal val="#ppt_x"/>
                                          </p:val>
                                        </p:tav>
                                      </p:tavLst>
                                    </p:anim>
                                    <p:anim calcmode="lin" valueType="num">
                                      <p:cBhvr additive="base">
                                        <p:cTn id="121" dur="750" fill="hold"/>
                                        <p:tgtEl>
                                          <p:spTgt spid="45"/>
                                        </p:tgtEl>
                                        <p:attrNameLst>
                                          <p:attrName>ppt_y</p:attrName>
                                        </p:attrNameLst>
                                      </p:cBhvr>
                                      <p:tavLst>
                                        <p:tav tm="0">
                                          <p:val>
                                            <p:strVal val="1+#ppt_h/2"/>
                                          </p:val>
                                        </p:tav>
                                        <p:tav tm="100000">
                                          <p:val>
                                            <p:strVal val="#ppt_y"/>
                                          </p:val>
                                        </p:tav>
                                      </p:tavLst>
                                    </p:anim>
                                  </p:childTnLst>
                                </p:cTn>
                              </p:par>
                            </p:childTnLst>
                          </p:cTn>
                        </p:par>
                        <p:par>
                          <p:cTn id="122" fill="hold">
                            <p:stCondLst>
                              <p:cond delay="19000"/>
                            </p:stCondLst>
                            <p:childTnLst>
                              <p:par>
                                <p:cTn id="123" presetID="53" presetClass="entr" presetSubtype="16" fill="hold" nodeType="afterEffect">
                                  <p:stCondLst>
                                    <p:cond delay="0"/>
                                  </p:stCondLst>
                                  <p:childTnLst>
                                    <p:set>
                                      <p:cBhvr>
                                        <p:cTn id="124" dur="1" fill="hold">
                                          <p:stCondLst>
                                            <p:cond delay="0"/>
                                          </p:stCondLst>
                                        </p:cTn>
                                        <p:tgtEl>
                                          <p:spTgt spid="49"/>
                                        </p:tgtEl>
                                        <p:attrNameLst>
                                          <p:attrName>style.visibility</p:attrName>
                                        </p:attrNameLst>
                                      </p:cBhvr>
                                      <p:to>
                                        <p:strVal val="visible"/>
                                      </p:to>
                                    </p:set>
                                    <p:anim calcmode="lin" valueType="num">
                                      <p:cBhvr>
                                        <p:cTn id="125" dur="1000" fill="hold"/>
                                        <p:tgtEl>
                                          <p:spTgt spid="49"/>
                                        </p:tgtEl>
                                        <p:attrNameLst>
                                          <p:attrName>ppt_w</p:attrName>
                                        </p:attrNameLst>
                                      </p:cBhvr>
                                      <p:tavLst>
                                        <p:tav tm="0">
                                          <p:val>
                                            <p:fltVal val="0"/>
                                          </p:val>
                                        </p:tav>
                                        <p:tav tm="100000">
                                          <p:val>
                                            <p:strVal val="#ppt_w"/>
                                          </p:val>
                                        </p:tav>
                                      </p:tavLst>
                                    </p:anim>
                                    <p:anim calcmode="lin" valueType="num">
                                      <p:cBhvr>
                                        <p:cTn id="126" dur="1000" fill="hold"/>
                                        <p:tgtEl>
                                          <p:spTgt spid="49"/>
                                        </p:tgtEl>
                                        <p:attrNameLst>
                                          <p:attrName>ppt_h</p:attrName>
                                        </p:attrNameLst>
                                      </p:cBhvr>
                                      <p:tavLst>
                                        <p:tav tm="0">
                                          <p:val>
                                            <p:fltVal val="0"/>
                                          </p:val>
                                        </p:tav>
                                        <p:tav tm="100000">
                                          <p:val>
                                            <p:strVal val="#ppt_h"/>
                                          </p:val>
                                        </p:tav>
                                      </p:tavLst>
                                    </p:anim>
                                    <p:animEffect transition="in" filter="fade">
                                      <p:cBhvr>
                                        <p:cTn id="127" dur="1000"/>
                                        <p:tgtEl>
                                          <p:spTgt spid="49"/>
                                        </p:tgtEl>
                                      </p:cBhvr>
                                    </p:animEffect>
                                  </p:childTnLst>
                                </p:cTn>
                              </p:par>
                            </p:childTnLst>
                          </p:cTn>
                        </p:par>
                        <p:par>
                          <p:cTn id="128" fill="hold">
                            <p:stCondLst>
                              <p:cond delay="20000"/>
                            </p:stCondLst>
                            <p:childTnLst>
                              <p:par>
                                <p:cTn id="129" presetID="47" presetClass="entr" presetSubtype="0" fill="hold" nodeType="afterEffect">
                                  <p:stCondLst>
                                    <p:cond delay="0"/>
                                  </p:stCondLst>
                                  <p:childTnLst>
                                    <p:set>
                                      <p:cBhvr>
                                        <p:cTn id="130" dur="1" fill="hold">
                                          <p:stCondLst>
                                            <p:cond delay="0"/>
                                          </p:stCondLst>
                                        </p:cTn>
                                        <p:tgtEl>
                                          <p:spTgt spid="42"/>
                                        </p:tgtEl>
                                        <p:attrNameLst>
                                          <p:attrName>style.visibility</p:attrName>
                                        </p:attrNameLst>
                                      </p:cBhvr>
                                      <p:to>
                                        <p:strVal val="visible"/>
                                      </p:to>
                                    </p:set>
                                    <p:animEffect transition="in" filter="fade">
                                      <p:cBhvr>
                                        <p:cTn id="131" dur="1500"/>
                                        <p:tgtEl>
                                          <p:spTgt spid="42"/>
                                        </p:tgtEl>
                                      </p:cBhvr>
                                    </p:animEffect>
                                    <p:anim calcmode="lin" valueType="num">
                                      <p:cBhvr>
                                        <p:cTn id="132" dur="1500" fill="hold"/>
                                        <p:tgtEl>
                                          <p:spTgt spid="42"/>
                                        </p:tgtEl>
                                        <p:attrNameLst>
                                          <p:attrName>ppt_x</p:attrName>
                                        </p:attrNameLst>
                                      </p:cBhvr>
                                      <p:tavLst>
                                        <p:tav tm="0">
                                          <p:val>
                                            <p:strVal val="#ppt_x"/>
                                          </p:val>
                                        </p:tav>
                                        <p:tav tm="100000">
                                          <p:val>
                                            <p:strVal val="#ppt_x"/>
                                          </p:val>
                                        </p:tav>
                                      </p:tavLst>
                                    </p:anim>
                                    <p:anim calcmode="lin" valueType="num">
                                      <p:cBhvr>
                                        <p:cTn id="133" dur="15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4" grpId="0" animBg="1"/>
      <p:bldP spid="21" grpId="0" animBg="1"/>
      <p:bldP spid="25" grpId="0" animBg="1"/>
      <p:bldP spid="26" grpId="0" animBg="1"/>
      <p:bldP spid="30" grpId="0" animBg="1"/>
      <p:bldP spid="31" grpId="0" animBg="1"/>
      <p:bldP spid="35" grpId="0" animBg="1"/>
      <p:bldP spid="36" grpId="0" animBg="1"/>
      <p:bldP spid="40" grpId="0" animBg="1"/>
      <p:bldP spid="41" grpId="0" animBg="1"/>
      <p:bldP spid="45"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55958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a:effectLst>
            <a:outerShdw blurRad="101600" dist="1016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6B8E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239BD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157EB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dirty="0">
                <a:solidFill>
                  <a:srgbClr val="56595E"/>
                </a:solidFill>
                <a:latin typeface="Bernard MT Condensed" panose="02050806060905020404" pitchFamily="18" charset="0"/>
              </a:rPr>
              <a:t>LOREM IPSUM DOLOR</a:t>
            </a:r>
          </a:p>
          <a:p>
            <a:endParaRPr lang="en-US" sz="600" b="1" dirty="0">
              <a:solidFill>
                <a:srgbClr val="56595E"/>
              </a:solidFill>
              <a:latin typeface="Candara" panose="020E0502030303020204" pitchFamily="34" charset="0"/>
            </a:endParaRPr>
          </a:p>
          <a:p>
            <a:r>
              <a:rPr lang="en-US" sz="1200" dirty="0">
                <a:solidFill>
                  <a:srgbClr val="56595E"/>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07328289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36B8E3"/>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157EBF"/>
                  </a:solidFill>
                  <a:latin typeface="Bernard MT Condensed" panose="02050806060905020404" pitchFamily="18" charset="0"/>
                </a:rPr>
                <a:t>Lorem Ipsum</a:t>
              </a:r>
            </a:p>
          </p:txBody>
        </p:sp>
      </p:grpSp>
    </p:spTree>
    <p:extLst>
      <p:ext uri="{BB962C8B-B14F-4D97-AF65-F5344CB8AC3E}">
        <p14:creationId xmlns:p14="http://schemas.microsoft.com/office/powerpoint/2010/main" val="298491287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163613"/>
            </a:xfrm>
            <a:prstGeom prst="rect">
              <a:avLst/>
            </a:prstGeom>
            <a:noFill/>
          </p:spPr>
          <p:txBody>
            <a:bodyPr wrap="square" rtlCol="0">
              <a:spAutoFit/>
            </a:bodyPr>
            <a:lstStyle/>
            <a:p>
              <a:r>
                <a:rPr lang="en-US" sz="2000" dirty="0">
                  <a:solidFill>
                    <a:srgbClr val="36B8E3"/>
                  </a:solidFill>
                  <a:latin typeface="Bernard MT Condensed" panose="02050806060905020404" pitchFamily="18" charset="0"/>
                </a:rPr>
                <a:t>Lorem 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63613"/>
            </a:xfrm>
            <a:prstGeom prst="rect">
              <a:avLst/>
            </a:prstGeom>
            <a:noFill/>
          </p:spPr>
          <p:txBody>
            <a:bodyPr wrap="square" rtlCol="0">
              <a:spAutoFit/>
            </a:bodyPr>
            <a:lstStyle/>
            <a:p>
              <a:r>
                <a:rPr lang="en-US" sz="2000" dirty="0">
                  <a:solidFill>
                    <a:srgbClr val="239BD3"/>
                  </a:solidFill>
                  <a:latin typeface="Bernard MT Condensed" panose="02050806060905020404" pitchFamily="18" charset="0"/>
                </a:rPr>
                <a:t>Lorem 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63613"/>
            </a:xfrm>
            <a:prstGeom prst="rect">
              <a:avLst/>
            </a:prstGeom>
            <a:noFill/>
          </p:spPr>
          <p:txBody>
            <a:bodyPr wrap="square" rtlCol="0">
              <a:spAutoFit/>
            </a:bodyPr>
            <a:lstStyle/>
            <a:p>
              <a:r>
                <a:rPr lang="en-US" sz="2000" dirty="0">
                  <a:solidFill>
                    <a:srgbClr val="157EBF"/>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3155698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811341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2">
                  <a:lumMod val="2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6257334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10860998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36B8E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36B8E3"/>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239BD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239BD3"/>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157EBF"/>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157EBF"/>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56595E"/>
                </a:solidFill>
              </a:rPr>
              <a:t>Lorem ipsum dolor sit amet, consectetur adipiscing elit, sed do eiusmod tempor incididunt ut labore et dolore magna aliqua.</a:t>
            </a:r>
            <a:endParaRPr lang="en-US" sz="1200" dirty="0">
              <a:solidFill>
                <a:srgbClr val="56595E"/>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dirty="0">
                  <a:solidFill>
                    <a:schemeClr val="bg1"/>
                  </a:solidFill>
                  <a:latin typeface="Bernard MT Condensed" panose="02050806060905020404" pitchFamily="18"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2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2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2000" fill="hold"/>
                                        <p:tgtEl>
                                          <p:spTgt spid="16"/>
                                        </p:tgtEl>
                                        <p:attrNameLst>
                                          <p:attrName>r</p:attrName>
                                        </p:attrNameLst>
                                      </p:cBhvr>
                                    </p:animRot>
                                  </p:childTnLst>
                                </p:cTn>
                              </p:par>
                            </p:childTnLst>
                          </p:cTn>
                        </p:par>
                        <p:par>
                          <p:cTn id="14" fill="hold">
                            <p:stCondLst>
                              <p:cond delay="2000"/>
                            </p:stCondLst>
                            <p:childTnLst>
                              <p:par>
                                <p:cTn id="15" presetID="8" presetClass="emph" presetSubtype="0" fill="hold" nodeType="afterEffect">
                                  <p:stCondLst>
                                    <p:cond delay="0"/>
                                  </p:stCondLst>
                                  <p:childTnLst>
                                    <p:animRot by="43200000">
                                      <p:cBhvr>
                                        <p:cTn id="16" dur="2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2000" fill="hold"/>
                                        <p:tgtEl>
                                          <p:spTgt spid="16"/>
                                        </p:tgtEl>
                                        <p:attrNameLst>
                                          <p:attrName>r</p:attrName>
                                        </p:attrNameLst>
                                      </p:cBhvr>
                                    </p:animRot>
                                  </p:childTnLst>
                                </p:cTn>
                              </p:par>
                            </p:childTnLst>
                          </p:cTn>
                        </p:par>
                        <p:par>
                          <p:cTn id="19" fill="hold">
                            <p:stCondLst>
                              <p:cond delay="4000"/>
                            </p:stCondLst>
                            <p:childTnLst>
                              <p:par>
                                <p:cTn id="20" presetID="8" presetClass="emph" presetSubtype="0" fill="hold" nodeType="afterEffect">
                                  <p:stCondLst>
                                    <p:cond delay="0"/>
                                  </p:stCondLst>
                                  <p:childTnLst>
                                    <p:animRot by="43200000">
                                      <p:cBhvr>
                                        <p:cTn id="21" dur="2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2000" fill="hold"/>
                                        <p:tgtEl>
                                          <p:spTgt spid="16"/>
                                        </p:tgtEl>
                                        <p:attrNameLst>
                                          <p:attrName>r</p:attrName>
                                        </p:attrNameLst>
                                      </p:cBhvr>
                                    </p:animRot>
                                  </p:childTnLst>
                                </p:cTn>
                              </p:par>
                            </p:childTnLst>
                          </p:cTn>
                        </p:par>
                        <p:par>
                          <p:cTn id="24" fill="hold">
                            <p:stCondLst>
                              <p:cond delay="6000"/>
                            </p:stCondLst>
                            <p:childTnLst>
                              <p:par>
                                <p:cTn id="25" presetID="8" presetClass="emph" presetSubtype="0" fill="hold" nodeType="afterEffect">
                                  <p:stCondLst>
                                    <p:cond delay="0"/>
                                  </p:stCondLst>
                                  <p:childTnLst>
                                    <p:animRot by="43200000">
                                      <p:cBhvr>
                                        <p:cTn id="26" dur="2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2000" fill="hold"/>
                                        <p:tgtEl>
                                          <p:spTgt spid="16"/>
                                        </p:tgtEl>
                                        <p:attrNameLst>
                                          <p:attrName>r</p:attrName>
                                        </p:attrNameLst>
                                      </p:cBhvr>
                                    </p:animRot>
                                  </p:childTnLst>
                                </p:cTn>
                              </p:par>
                            </p:childTnLst>
                          </p:cTn>
                        </p:par>
                        <p:par>
                          <p:cTn id="29" fill="hold">
                            <p:stCondLst>
                              <p:cond delay="8000"/>
                            </p:stCondLst>
                            <p:childTnLst>
                              <p:par>
                                <p:cTn id="30" presetID="8" presetClass="emph" presetSubtype="0" fill="hold" nodeType="afterEffect">
                                  <p:stCondLst>
                                    <p:cond delay="0"/>
                                  </p:stCondLst>
                                  <p:childTnLst>
                                    <p:animRot by="43200000">
                                      <p:cBhvr>
                                        <p:cTn id="31" dur="2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2000" fill="hold"/>
                                        <p:tgtEl>
                                          <p:spTgt spid="16"/>
                                        </p:tgtEl>
                                        <p:attrNameLst>
                                          <p:attrName>r</p:attrName>
                                        </p:attrNameLst>
                                      </p:cBhvr>
                                    </p:animRot>
                                  </p:childTnLst>
                                </p:cTn>
                              </p:par>
                            </p:childTnLst>
                          </p:cTn>
                        </p:par>
                        <p:par>
                          <p:cTn id="34" fill="hold">
                            <p:stCondLst>
                              <p:cond delay="10000"/>
                            </p:stCondLst>
                            <p:childTnLst>
                              <p:par>
                                <p:cTn id="35" presetID="8" presetClass="emph" presetSubtype="0" fill="hold" nodeType="afterEffect">
                                  <p:stCondLst>
                                    <p:cond delay="0"/>
                                  </p:stCondLst>
                                  <p:childTnLst>
                                    <p:animRot by="43200000">
                                      <p:cBhvr>
                                        <p:cTn id="36" dur="2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2000" fill="hold"/>
                                        <p:tgtEl>
                                          <p:spTgt spid="16"/>
                                        </p:tgtEl>
                                        <p:attrNameLst>
                                          <p:attrName>r</p:attrName>
                                        </p:attrNameLst>
                                      </p:cBhvr>
                                    </p:animRot>
                                  </p:childTnLst>
                                </p:cTn>
                              </p:par>
                            </p:childTnLst>
                          </p:cTn>
                        </p:par>
                        <p:par>
                          <p:cTn id="39" fill="hold">
                            <p:stCondLst>
                              <p:cond delay="12000"/>
                            </p:stCondLst>
                            <p:childTnLst>
                              <p:par>
                                <p:cTn id="40" presetID="8" presetClass="emph" presetSubtype="0" fill="hold" nodeType="afterEffect">
                                  <p:stCondLst>
                                    <p:cond delay="0"/>
                                  </p:stCondLst>
                                  <p:childTnLst>
                                    <p:animRot by="43200000">
                                      <p:cBhvr>
                                        <p:cTn id="41" dur="2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2000" fill="hold"/>
                                        <p:tgtEl>
                                          <p:spTgt spid="16"/>
                                        </p:tgtEl>
                                        <p:attrNameLst>
                                          <p:attrName>r</p:attrName>
                                        </p:attrNameLst>
                                      </p:cBhvr>
                                    </p:animRot>
                                  </p:childTnLst>
                                </p:cTn>
                              </p:par>
                            </p:childTnLst>
                          </p:cTn>
                        </p:par>
                        <p:par>
                          <p:cTn id="44" fill="hold">
                            <p:stCondLst>
                              <p:cond delay="14000"/>
                            </p:stCondLst>
                            <p:childTnLst>
                              <p:par>
                                <p:cTn id="45" presetID="8" presetClass="emph" presetSubtype="0" fill="hold" nodeType="afterEffect">
                                  <p:stCondLst>
                                    <p:cond delay="0"/>
                                  </p:stCondLst>
                                  <p:childTnLst>
                                    <p:animRot by="43200000">
                                      <p:cBhvr>
                                        <p:cTn id="46" dur="2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2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6" name="Freeform: Shape 165">
            <a:extLst>
              <a:ext uri="{FF2B5EF4-FFF2-40B4-BE49-F238E27FC236}">
                <a16:creationId xmlns:a16="http://schemas.microsoft.com/office/drawing/2014/main" id="{DF3C228B-ED65-4EAC-BE93-67AEBBF4B4F0}"/>
              </a:ext>
            </a:extLst>
          </p:cNvPr>
          <p:cNvSpPr/>
          <p:nvPr/>
        </p:nvSpPr>
        <p:spPr>
          <a:xfrm rot="18519754">
            <a:off x="5795357" y="4001703"/>
            <a:ext cx="7518872" cy="934287"/>
          </a:xfrm>
          <a:custGeom>
            <a:avLst/>
            <a:gdLst>
              <a:gd name="connsiteX0" fmla="*/ 7514021 w 7518872"/>
              <a:gd name="connsiteY0" fmla="*/ 88066 h 934287"/>
              <a:gd name="connsiteX1" fmla="*/ 7517254 w 7518872"/>
              <a:gd name="connsiteY1" fmla="*/ 97542 h 934287"/>
              <a:gd name="connsiteX2" fmla="*/ 7518583 w 7518872"/>
              <a:gd name="connsiteY2" fmla="*/ 118712 h 934287"/>
              <a:gd name="connsiteX3" fmla="*/ 7516719 w 7518872"/>
              <a:gd name="connsiteY3" fmla="*/ 125348 h 934287"/>
              <a:gd name="connsiteX4" fmla="*/ 7505418 w 7518872"/>
              <a:gd name="connsiteY4" fmla="*/ 148390 h 934287"/>
              <a:gd name="connsiteX5" fmla="*/ 7501110 w 7518872"/>
              <a:gd name="connsiteY5" fmla="*/ 154148 h 934287"/>
              <a:gd name="connsiteX6" fmla="*/ 7495472 w 7518872"/>
              <a:gd name="connsiteY6" fmla="*/ 157939 h 934287"/>
              <a:gd name="connsiteX7" fmla="*/ 7133170 w 7518872"/>
              <a:gd name="connsiteY7" fmla="*/ 884830 h 934287"/>
              <a:gd name="connsiteX8" fmla="*/ 7132438 w 7518872"/>
              <a:gd name="connsiteY8" fmla="*/ 888621 h 934287"/>
              <a:gd name="connsiteX9" fmla="*/ 7124096 w 7518872"/>
              <a:gd name="connsiteY9" fmla="*/ 906206 h 934287"/>
              <a:gd name="connsiteX10" fmla="*/ 7120607 w 7518872"/>
              <a:gd name="connsiteY10" fmla="*/ 910033 h 934287"/>
              <a:gd name="connsiteX11" fmla="*/ 7118763 w 7518872"/>
              <a:gd name="connsiteY11" fmla="*/ 913734 h 934287"/>
              <a:gd name="connsiteX12" fmla="*/ 7115627 w 7518872"/>
              <a:gd name="connsiteY12" fmla="*/ 915496 h 934287"/>
              <a:gd name="connsiteX13" fmla="*/ 7111281 w 7518872"/>
              <a:gd name="connsiteY13" fmla="*/ 920263 h 934287"/>
              <a:gd name="connsiteX14" fmla="*/ 7094755 w 7518872"/>
              <a:gd name="connsiteY14" fmla="*/ 929682 h 934287"/>
              <a:gd name="connsiteX15" fmla="*/ 7087469 w 7518872"/>
              <a:gd name="connsiteY15" fmla="*/ 931323 h 934287"/>
              <a:gd name="connsiteX16" fmla="*/ 7086580 w 7518872"/>
              <a:gd name="connsiteY16" fmla="*/ 931823 h 934287"/>
              <a:gd name="connsiteX17" fmla="*/ 7086559 w 7518872"/>
              <a:gd name="connsiteY17" fmla="*/ 932802 h 934287"/>
              <a:gd name="connsiteX18" fmla="*/ 7080911 w 7518872"/>
              <a:gd name="connsiteY18" fmla="*/ 932801 h 934287"/>
              <a:gd name="connsiteX19" fmla="*/ 7075768 w 7518872"/>
              <a:gd name="connsiteY19" fmla="*/ 933961 h 934287"/>
              <a:gd name="connsiteX20" fmla="*/ 7054980 w 7518872"/>
              <a:gd name="connsiteY20" fmla="*/ 933327 h 934287"/>
              <a:gd name="connsiteX21" fmla="*/ 7052815 w 7518872"/>
              <a:gd name="connsiteY21" fmla="*/ 932802 h 934287"/>
              <a:gd name="connsiteX22" fmla="*/ 7041232 w 7518872"/>
              <a:gd name="connsiteY22" fmla="*/ 932802 h 934287"/>
              <a:gd name="connsiteX23" fmla="*/ 5480807 w 7518872"/>
              <a:gd name="connsiteY23" fmla="*/ 904455 h 934287"/>
              <a:gd name="connsiteX24" fmla="*/ 5480773 w 7518872"/>
              <a:gd name="connsiteY24" fmla="*/ 906708 h 934287"/>
              <a:gd name="connsiteX25" fmla="*/ 666650 w 7518872"/>
              <a:gd name="connsiteY25" fmla="*/ 833230 h 934287"/>
              <a:gd name="connsiteX26" fmla="*/ 0 w 7518872"/>
              <a:gd name="connsiteY26" fmla="*/ 0 h 934287"/>
              <a:gd name="connsiteX27" fmla="*/ 5493332 w 7518872"/>
              <a:gd name="connsiteY27" fmla="*/ 83844 h 934287"/>
              <a:gd name="connsiteX28" fmla="*/ 5493215 w 7518872"/>
              <a:gd name="connsiteY28" fmla="*/ 91500 h 934287"/>
              <a:gd name="connsiteX29" fmla="*/ 5585846 w 7518872"/>
              <a:gd name="connsiteY29" fmla="*/ 91500 h 934287"/>
              <a:gd name="connsiteX30" fmla="*/ 5597641 w 7518872"/>
              <a:gd name="connsiteY30" fmla="*/ 93858 h 934287"/>
              <a:gd name="connsiteX31" fmla="*/ 6823602 w 7518872"/>
              <a:gd name="connsiteY31" fmla="*/ 91501 h 934287"/>
              <a:gd name="connsiteX32" fmla="*/ 7229811 w 7518872"/>
              <a:gd name="connsiteY32" fmla="*/ 91501 h 934287"/>
              <a:gd name="connsiteX33" fmla="*/ 7228964 w 7518872"/>
              <a:gd name="connsiteY33" fmla="*/ 90721 h 934287"/>
              <a:gd name="connsiteX34" fmla="*/ 7503586 w 7518872"/>
              <a:gd name="connsiteY34" fmla="*/ 90193 h 934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518872" h="934287">
                <a:moveTo>
                  <a:pt x="7514021" y="88066"/>
                </a:moveTo>
                <a:lnTo>
                  <a:pt x="7517254" y="97542"/>
                </a:lnTo>
                <a:cubicBezTo>
                  <a:pt x="7518771" y="104828"/>
                  <a:pt x="7519241" y="111922"/>
                  <a:pt x="7518583" y="118712"/>
                </a:cubicBezTo>
                <a:lnTo>
                  <a:pt x="7516719" y="125348"/>
                </a:lnTo>
                <a:lnTo>
                  <a:pt x="7505418" y="148390"/>
                </a:lnTo>
                <a:lnTo>
                  <a:pt x="7501110" y="154148"/>
                </a:lnTo>
                <a:lnTo>
                  <a:pt x="7495472" y="157939"/>
                </a:lnTo>
                <a:lnTo>
                  <a:pt x="7133170" y="884830"/>
                </a:lnTo>
                <a:lnTo>
                  <a:pt x="7132438" y="888621"/>
                </a:lnTo>
                <a:cubicBezTo>
                  <a:pt x="7130394" y="894993"/>
                  <a:pt x="7127618" y="900894"/>
                  <a:pt x="7124096" y="906206"/>
                </a:cubicBezTo>
                <a:lnTo>
                  <a:pt x="7120607" y="910033"/>
                </a:lnTo>
                <a:lnTo>
                  <a:pt x="7118763" y="913734"/>
                </a:lnTo>
                <a:lnTo>
                  <a:pt x="7115627" y="915496"/>
                </a:lnTo>
                <a:lnTo>
                  <a:pt x="7111281" y="920263"/>
                </a:lnTo>
                <a:cubicBezTo>
                  <a:pt x="7106256" y="924284"/>
                  <a:pt x="7100710" y="927410"/>
                  <a:pt x="7094755" y="929682"/>
                </a:cubicBezTo>
                <a:lnTo>
                  <a:pt x="7087469" y="931323"/>
                </a:lnTo>
                <a:lnTo>
                  <a:pt x="7086580" y="931823"/>
                </a:lnTo>
                <a:lnTo>
                  <a:pt x="7086559" y="932802"/>
                </a:lnTo>
                <a:lnTo>
                  <a:pt x="7080911" y="932801"/>
                </a:lnTo>
                <a:lnTo>
                  <a:pt x="7075768" y="933961"/>
                </a:lnTo>
                <a:cubicBezTo>
                  <a:pt x="7069102" y="934556"/>
                  <a:pt x="7062136" y="934333"/>
                  <a:pt x="7054980" y="933327"/>
                </a:cubicBezTo>
                <a:lnTo>
                  <a:pt x="7052815" y="932802"/>
                </a:lnTo>
                <a:lnTo>
                  <a:pt x="7041232" y="932802"/>
                </a:lnTo>
                <a:lnTo>
                  <a:pt x="5480807" y="904455"/>
                </a:lnTo>
                <a:lnTo>
                  <a:pt x="5480773" y="906708"/>
                </a:lnTo>
                <a:lnTo>
                  <a:pt x="666650" y="833230"/>
                </a:lnTo>
                <a:lnTo>
                  <a:pt x="0" y="0"/>
                </a:lnTo>
                <a:lnTo>
                  <a:pt x="5493332" y="83844"/>
                </a:lnTo>
                <a:lnTo>
                  <a:pt x="5493215" y="91500"/>
                </a:lnTo>
                <a:lnTo>
                  <a:pt x="5585846" y="91500"/>
                </a:lnTo>
                <a:lnTo>
                  <a:pt x="5597641" y="93858"/>
                </a:lnTo>
                <a:lnTo>
                  <a:pt x="6823602" y="91501"/>
                </a:lnTo>
                <a:lnTo>
                  <a:pt x="7229811" y="91501"/>
                </a:lnTo>
                <a:lnTo>
                  <a:pt x="7228964" y="90721"/>
                </a:lnTo>
                <a:lnTo>
                  <a:pt x="7503586" y="90193"/>
                </a:lnTo>
                <a:close/>
              </a:path>
            </a:pathLst>
          </a:custGeom>
          <a:solidFill>
            <a:srgbClr val="0967B9"/>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Shape 147">
            <a:extLst>
              <a:ext uri="{FF2B5EF4-FFF2-40B4-BE49-F238E27FC236}">
                <a16:creationId xmlns:a16="http://schemas.microsoft.com/office/drawing/2014/main" id="{A1DFBB5F-0D83-4BEB-AE02-DFD053F8422E}"/>
              </a:ext>
            </a:extLst>
          </p:cNvPr>
          <p:cNvSpPr/>
          <p:nvPr/>
        </p:nvSpPr>
        <p:spPr>
          <a:xfrm>
            <a:off x="9532988" y="1142377"/>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0000">
                <a:srgbClr val="0967B9"/>
              </a:gs>
              <a:gs pos="22000">
                <a:srgbClr val="318FE1"/>
              </a:gs>
              <a:gs pos="12000">
                <a:srgbClr val="003F91"/>
              </a:gs>
              <a:gs pos="80000">
                <a:srgbClr val="0967B9"/>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8" name="Freeform: Shape 167">
            <a:extLst>
              <a:ext uri="{FF2B5EF4-FFF2-40B4-BE49-F238E27FC236}">
                <a16:creationId xmlns:a16="http://schemas.microsoft.com/office/drawing/2014/main" id="{E1D03503-4DFB-4A71-979E-88B746780E30}"/>
              </a:ext>
            </a:extLst>
          </p:cNvPr>
          <p:cNvSpPr/>
          <p:nvPr/>
        </p:nvSpPr>
        <p:spPr>
          <a:xfrm rot="18519754">
            <a:off x="5921709" y="4605135"/>
            <a:ext cx="5984524" cy="910869"/>
          </a:xfrm>
          <a:custGeom>
            <a:avLst/>
            <a:gdLst>
              <a:gd name="connsiteX0" fmla="*/ 5979673 w 5984524"/>
              <a:gd name="connsiteY0" fmla="*/ 64648 h 910869"/>
              <a:gd name="connsiteX1" fmla="*/ 5982906 w 5984524"/>
              <a:gd name="connsiteY1" fmla="*/ 74124 h 910869"/>
              <a:gd name="connsiteX2" fmla="*/ 5984235 w 5984524"/>
              <a:gd name="connsiteY2" fmla="*/ 95294 h 910869"/>
              <a:gd name="connsiteX3" fmla="*/ 5982371 w 5984524"/>
              <a:gd name="connsiteY3" fmla="*/ 101930 h 910869"/>
              <a:gd name="connsiteX4" fmla="*/ 5971070 w 5984524"/>
              <a:gd name="connsiteY4" fmla="*/ 124972 h 910869"/>
              <a:gd name="connsiteX5" fmla="*/ 5966762 w 5984524"/>
              <a:gd name="connsiteY5" fmla="*/ 130730 h 910869"/>
              <a:gd name="connsiteX6" fmla="*/ 5961123 w 5984524"/>
              <a:gd name="connsiteY6" fmla="*/ 134521 h 910869"/>
              <a:gd name="connsiteX7" fmla="*/ 5598822 w 5984524"/>
              <a:gd name="connsiteY7" fmla="*/ 861412 h 910869"/>
              <a:gd name="connsiteX8" fmla="*/ 5598090 w 5984524"/>
              <a:gd name="connsiteY8" fmla="*/ 865203 h 910869"/>
              <a:gd name="connsiteX9" fmla="*/ 5589748 w 5984524"/>
              <a:gd name="connsiteY9" fmla="*/ 882788 h 910869"/>
              <a:gd name="connsiteX10" fmla="*/ 5586259 w 5984524"/>
              <a:gd name="connsiteY10" fmla="*/ 886615 h 910869"/>
              <a:gd name="connsiteX11" fmla="*/ 5584415 w 5984524"/>
              <a:gd name="connsiteY11" fmla="*/ 890316 h 910869"/>
              <a:gd name="connsiteX12" fmla="*/ 5581279 w 5984524"/>
              <a:gd name="connsiteY12" fmla="*/ 892078 h 910869"/>
              <a:gd name="connsiteX13" fmla="*/ 5576933 w 5984524"/>
              <a:gd name="connsiteY13" fmla="*/ 896845 h 910869"/>
              <a:gd name="connsiteX14" fmla="*/ 5560407 w 5984524"/>
              <a:gd name="connsiteY14" fmla="*/ 906264 h 910869"/>
              <a:gd name="connsiteX15" fmla="*/ 5553121 w 5984524"/>
              <a:gd name="connsiteY15" fmla="*/ 907905 h 910869"/>
              <a:gd name="connsiteX16" fmla="*/ 5552232 w 5984524"/>
              <a:gd name="connsiteY16" fmla="*/ 908405 h 910869"/>
              <a:gd name="connsiteX17" fmla="*/ 5552211 w 5984524"/>
              <a:gd name="connsiteY17" fmla="*/ 909384 h 910869"/>
              <a:gd name="connsiteX18" fmla="*/ 5546563 w 5984524"/>
              <a:gd name="connsiteY18" fmla="*/ 909383 h 910869"/>
              <a:gd name="connsiteX19" fmla="*/ 5541420 w 5984524"/>
              <a:gd name="connsiteY19" fmla="*/ 910543 h 910869"/>
              <a:gd name="connsiteX20" fmla="*/ 5520632 w 5984524"/>
              <a:gd name="connsiteY20" fmla="*/ 909909 h 910869"/>
              <a:gd name="connsiteX21" fmla="*/ 5518467 w 5984524"/>
              <a:gd name="connsiteY21" fmla="*/ 909384 h 910869"/>
              <a:gd name="connsiteX22" fmla="*/ 5506884 w 5984524"/>
              <a:gd name="connsiteY22" fmla="*/ 909384 h 910869"/>
              <a:gd name="connsiteX23" fmla="*/ 3946459 w 5984524"/>
              <a:gd name="connsiteY23" fmla="*/ 881037 h 910869"/>
              <a:gd name="connsiteX24" fmla="*/ 3946425 w 5984524"/>
              <a:gd name="connsiteY24" fmla="*/ 883290 h 910869"/>
              <a:gd name="connsiteX25" fmla="*/ 666650 w 5984524"/>
              <a:gd name="connsiteY25" fmla="*/ 833231 h 910869"/>
              <a:gd name="connsiteX26" fmla="*/ 0 w 5984524"/>
              <a:gd name="connsiteY26" fmla="*/ 0 h 910869"/>
              <a:gd name="connsiteX27" fmla="*/ 3958984 w 5984524"/>
              <a:gd name="connsiteY27" fmla="*/ 60426 h 910869"/>
              <a:gd name="connsiteX28" fmla="*/ 3958867 w 5984524"/>
              <a:gd name="connsiteY28" fmla="*/ 68082 h 910869"/>
              <a:gd name="connsiteX29" fmla="*/ 4051498 w 5984524"/>
              <a:gd name="connsiteY29" fmla="*/ 68082 h 910869"/>
              <a:gd name="connsiteX30" fmla="*/ 4063293 w 5984524"/>
              <a:gd name="connsiteY30" fmla="*/ 70440 h 910869"/>
              <a:gd name="connsiteX31" fmla="*/ 5289254 w 5984524"/>
              <a:gd name="connsiteY31" fmla="*/ 68083 h 910869"/>
              <a:gd name="connsiteX32" fmla="*/ 5695463 w 5984524"/>
              <a:gd name="connsiteY32" fmla="*/ 68083 h 910869"/>
              <a:gd name="connsiteX33" fmla="*/ 5694616 w 5984524"/>
              <a:gd name="connsiteY33" fmla="*/ 67303 h 910869"/>
              <a:gd name="connsiteX34" fmla="*/ 5969238 w 5984524"/>
              <a:gd name="connsiteY34" fmla="*/ 66775 h 910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984524" h="910869">
                <a:moveTo>
                  <a:pt x="5979673" y="64648"/>
                </a:moveTo>
                <a:lnTo>
                  <a:pt x="5982906" y="74124"/>
                </a:lnTo>
                <a:cubicBezTo>
                  <a:pt x="5984423" y="81410"/>
                  <a:pt x="5984893" y="88504"/>
                  <a:pt x="5984235" y="95294"/>
                </a:cubicBezTo>
                <a:lnTo>
                  <a:pt x="5982371" y="101930"/>
                </a:lnTo>
                <a:lnTo>
                  <a:pt x="5971070" y="124972"/>
                </a:lnTo>
                <a:lnTo>
                  <a:pt x="5966762" y="130730"/>
                </a:lnTo>
                <a:lnTo>
                  <a:pt x="5961123" y="134521"/>
                </a:lnTo>
                <a:lnTo>
                  <a:pt x="5598822" y="861412"/>
                </a:lnTo>
                <a:lnTo>
                  <a:pt x="5598090" y="865203"/>
                </a:lnTo>
                <a:cubicBezTo>
                  <a:pt x="5596046" y="871575"/>
                  <a:pt x="5593270" y="877476"/>
                  <a:pt x="5589748" y="882788"/>
                </a:cubicBezTo>
                <a:lnTo>
                  <a:pt x="5586259" y="886615"/>
                </a:lnTo>
                <a:lnTo>
                  <a:pt x="5584415" y="890316"/>
                </a:lnTo>
                <a:lnTo>
                  <a:pt x="5581279" y="892078"/>
                </a:lnTo>
                <a:lnTo>
                  <a:pt x="5576933" y="896845"/>
                </a:lnTo>
                <a:cubicBezTo>
                  <a:pt x="5571908" y="900866"/>
                  <a:pt x="5566362" y="903992"/>
                  <a:pt x="5560407" y="906264"/>
                </a:cubicBezTo>
                <a:lnTo>
                  <a:pt x="5553121" y="907905"/>
                </a:lnTo>
                <a:lnTo>
                  <a:pt x="5552232" y="908405"/>
                </a:lnTo>
                <a:lnTo>
                  <a:pt x="5552211" y="909384"/>
                </a:lnTo>
                <a:lnTo>
                  <a:pt x="5546563" y="909383"/>
                </a:lnTo>
                <a:lnTo>
                  <a:pt x="5541420" y="910543"/>
                </a:lnTo>
                <a:cubicBezTo>
                  <a:pt x="5534754" y="911138"/>
                  <a:pt x="5527789" y="910915"/>
                  <a:pt x="5520632" y="909909"/>
                </a:cubicBezTo>
                <a:lnTo>
                  <a:pt x="5518467" y="909384"/>
                </a:lnTo>
                <a:lnTo>
                  <a:pt x="5506884" y="909384"/>
                </a:lnTo>
                <a:lnTo>
                  <a:pt x="3946459" y="881037"/>
                </a:lnTo>
                <a:lnTo>
                  <a:pt x="3946425" y="883290"/>
                </a:lnTo>
                <a:lnTo>
                  <a:pt x="666650" y="833231"/>
                </a:lnTo>
                <a:lnTo>
                  <a:pt x="0" y="0"/>
                </a:lnTo>
                <a:lnTo>
                  <a:pt x="3958984" y="60426"/>
                </a:lnTo>
                <a:lnTo>
                  <a:pt x="3958867" y="68082"/>
                </a:lnTo>
                <a:lnTo>
                  <a:pt x="4051498" y="68082"/>
                </a:lnTo>
                <a:lnTo>
                  <a:pt x="4063293" y="70440"/>
                </a:lnTo>
                <a:lnTo>
                  <a:pt x="5289254" y="68083"/>
                </a:lnTo>
                <a:lnTo>
                  <a:pt x="5695463" y="68083"/>
                </a:lnTo>
                <a:lnTo>
                  <a:pt x="5694616" y="67303"/>
                </a:lnTo>
                <a:lnTo>
                  <a:pt x="5969238" y="66775"/>
                </a:lnTo>
                <a:close/>
              </a:path>
            </a:pathLst>
          </a:custGeom>
          <a:solidFill>
            <a:srgbClr val="157EBF"/>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reeform: Shape 151">
            <a:extLst>
              <a:ext uri="{FF2B5EF4-FFF2-40B4-BE49-F238E27FC236}">
                <a16:creationId xmlns:a16="http://schemas.microsoft.com/office/drawing/2014/main" id="{7D8B8E7E-317F-4AA1-B745-99206CB40B6C}"/>
              </a:ext>
            </a:extLst>
          </p:cNvPr>
          <p:cNvSpPr/>
          <p:nvPr/>
        </p:nvSpPr>
        <p:spPr>
          <a:xfrm>
            <a:off x="8403744" y="2321953"/>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0000">
                <a:srgbClr val="157EBF"/>
              </a:gs>
              <a:gs pos="22000">
                <a:srgbClr val="3DA6E7"/>
              </a:gs>
              <a:gs pos="12000">
                <a:srgbClr val="005697"/>
              </a:gs>
              <a:gs pos="80000">
                <a:srgbClr val="157EBF"/>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9D8810F2-3044-4B69-B872-CF3E849EC561}"/>
              </a:ext>
            </a:extLst>
          </p:cNvPr>
          <p:cNvSpPr/>
          <p:nvPr/>
        </p:nvSpPr>
        <p:spPr>
          <a:xfrm rot="18519754">
            <a:off x="6065105" y="5245465"/>
            <a:ext cx="4356360" cy="886018"/>
          </a:xfrm>
          <a:custGeom>
            <a:avLst/>
            <a:gdLst>
              <a:gd name="connsiteX0" fmla="*/ 4351509 w 4356360"/>
              <a:gd name="connsiteY0" fmla="*/ 39797 h 886018"/>
              <a:gd name="connsiteX1" fmla="*/ 4354742 w 4356360"/>
              <a:gd name="connsiteY1" fmla="*/ 49273 h 886018"/>
              <a:gd name="connsiteX2" fmla="*/ 4356071 w 4356360"/>
              <a:gd name="connsiteY2" fmla="*/ 70443 h 886018"/>
              <a:gd name="connsiteX3" fmla="*/ 4354207 w 4356360"/>
              <a:gd name="connsiteY3" fmla="*/ 77079 h 886018"/>
              <a:gd name="connsiteX4" fmla="*/ 4342906 w 4356360"/>
              <a:gd name="connsiteY4" fmla="*/ 100121 h 886018"/>
              <a:gd name="connsiteX5" fmla="*/ 4338598 w 4356360"/>
              <a:gd name="connsiteY5" fmla="*/ 105879 h 886018"/>
              <a:gd name="connsiteX6" fmla="*/ 4332960 w 4356360"/>
              <a:gd name="connsiteY6" fmla="*/ 109670 h 886018"/>
              <a:gd name="connsiteX7" fmla="*/ 3970658 w 4356360"/>
              <a:gd name="connsiteY7" fmla="*/ 836561 h 886018"/>
              <a:gd name="connsiteX8" fmla="*/ 3969926 w 4356360"/>
              <a:gd name="connsiteY8" fmla="*/ 840352 h 886018"/>
              <a:gd name="connsiteX9" fmla="*/ 3961584 w 4356360"/>
              <a:gd name="connsiteY9" fmla="*/ 857937 h 886018"/>
              <a:gd name="connsiteX10" fmla="*/ 3958095 w 4356360"/>
              <a:gd name="connsiteY10" fmla="*/ 861764 h 886018"/>
              <a:gd name="connsiteX11" fmla="*/ 3956251 w 4356360"/>
              <a:gd name="connsiteY11" fmla="*/ 865465 h 886018"/>
              <a:gd name="connsiteX12" fmla="*/ 3953115 w 4356360"/>
              <a:gd name="connsiteY12" fmla="*/ 867227 h 886018"/>
              <a:gd name="connsiteX13" fmla="*/ 3948769 w 4356360"/>
              <a:gd name="connsiteY13" fmla="*/ 871994 h 886018"/>
              <a:gd name="connsiteX14" fmla="*/ 3932243 w 4356360"/>
              <a:gd name="connsiteY14" fmla="*/ 881413 h 886018"/>
              <a:gd name="connsiteX15" fmla="*/ 3924957 w 4356360"/>
              <a:gd name="connsiteY15" fmla="*/ 883054 h 886018"/>
              <a:gd name="connsiteX16" fmla="*/ 3924068 w 4356360"/>
              <a:gd name="connsiteY16" fmla="*/ 883554 h 886018"/>
              <a:gd name="connsiteX17" fmla="*/ 3924047 w 4356360"/>
              <a:gd name="connsiteY17" fmla="*/ 884533 h 886018"/>
              <a:gd name="connsiteX18" fmla="*/ 3918399 w 4356360"/>
              <a:gd name="connsiteY18" fmla="*/ 884532 h 886018"/>
              <a:gd name="connsiteX19" fmla="*/ 3913256 w 4356360"/>
              <a:gd name="connsiteY19" fmla="*/ 885692 h 886018"/>
              <a:gd name="connsiteX20" fmla="*/ 3892468 w 4356360"/>
              <a:gd name="connsiteY20" fmla="*/ 885058 h 886018"/>
              <a:gd name="connsiteX21" fmla="*/ 3890303 w 4356360"/>
              <a:gd name="connsiteY21" fmla="*/ 884533 h 886018"/>
              <a:gd name="connsiteX22" fmla="*/ 3878720 w 4356360"/>
              <a:gd name="connsiteY22" fmla="*/ 884533 h 886018"/>
              <a:gd name="connsiteX23" fmla="*/ 2318295 w 4356360"/>
              <a:gd name="connsiteY23" fmla="*/ 856186 h 886018"/>
              <a:gd name="connsiteX24" fmla="*/ 2318261 w 4356360"/>
              <a:gd name="connsiteY24" fmla="*/ 858439 h 886018"/>
              <a:gd name="connsiteX25" fmla="*/ 666650 w 4356360"/>
              <a:gd name="connsiteY25" fmla="*/ 833230 h 886018"/>
              <a:gd name="connsiteX26" fmla="*/ 0 w 4356360"/>
              <a:gd name="connsiteY26" fmla="*/ 0 h 886018"/>
              <a:gd name="connsiteX27" fmla="*/ 2330820 w 4356360"/>
              <a:gd name="connsiteY27" fmla="*/ 35575 h 886018"/>
              <a:gd name="connsiteX28" fmla="*/ 2330703 w 4356360"/>
              <a:gd name="connsiteY28" fmla="*/ 43231 h 886018"/>
              <a:gd name="connsiteX29" fmla="*/ 2423334 w 4356360"/>
              <a:gd name="connsiteY29" fmla="*/ 43231 h 886018"/>
              <a:gd name="connsiteX30" fmla="*/ 2435129 w 4356360"/>
              <a:gd name="connsiteY30" fmla="*/ 45589 h 886018"/>
              <a:gd name="connsiteX31" fmla="*/ 3661090 w 4356360"/>
              <a:gd name="connsiteY31" fmla="*/ 43232 h 886018"/>
              <a:gd name="connsiteX32" fmla="*/ 4067299 w 4356360"/>
              <a:gd name="connsiteY32" fmla="*/ 43232 h 886018"/>
              <a:gd name="connsiteX33" fmla="*/ 4066452 w 4356360"/>
              <a:gd name="connsiteY33" fmla="*/ 42452 h 886018"/>
              <a:gd name="connsiteX34" fmla="*/ 4341074 w 4356360"/>
              <a:gd name="connsiteY34" fmla="*/ 41924 h 886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356360" h="886018">
                <a:moveTo>
                  <a:pt x="4351509" y="39797"/>
                </a:moveTo>
                <a:lnTo>
                  <a:pt x="4354742" y="49273"/>
                </a:lnTo>
                <a:cubicBezTo>
                  <a:pt x="4356259" y="56559"/>
                  <a:pt x="4356729" y="63653"/>
                  <a:pt x="4356071" y="70443"/>
                </a:cubicBezTo>
                <a:lnTo>
                  <a:pt x="4354207" y="77079"/>
                </a:lnTo>
                <a:lnTo>
                  <a:pt x="4342906" y="100121"/>
                </a:lnTo>
                <a:lnTo>
                  <a:pt x="4338598" y="105879"/>
                </a:lnTo>
                <a:lnTo>
                  <a:pt x="4332960" y="109670"/>
                </a:lnTo>
                <a:lnTo>
                  <a:pt x="3970658" y="836561"/>
                </a:lnTo>
                <a:lnTo>
                  <a:pt x="3969926" y="840352"/>
                </a:lnTo>
                <a:cubicBezTo>
                  <a:pt x="3967882" y="846724"/>
                  <a:pt x="3965106" y="852625"/>
                  <a:pt x="3961584" y="857937"/>
                </a:cubicBezTo>
                <a:lnTo>
                  <a:pt x="3958095" y="861764"/>
                </a:lnTo>
                <a:lnTo>
                  <a:pt x="3956251" y="865465"/>
                </a:lnTo>
                <a:lnTo>
                  <a:pt x="3953115" y="867227"/>
                </a:lnTo>
                <a:lnTo>
                  <a:pt x="3948769" y="871994"/>
                </a:lnTo>
                <a:cubicBezTo>
                  <a:pt x="3943744" y="876015"/>
                  <a:pt x="3938198" y="879142"/>
                  <a:pt x="3932243" y="881413"/>
                </a:cubicBezTo>
                <a:lnTo>
                  <a:pt x="3924957" y="883054"/>
                </a:lnTo>
                <a:lnTo>
                  <a:pt x="3924068" y="883554"/>
                </a:lnTo>
                <a:lnTo>
                  <a:pt x="3924047" y="884533"/>
                </a:lnTo>
                <a:lnTo>
                  <a:pt x="3918399" y="884532"/>
                </a:lnTo>
                <a:lnTo>
                  <a:pt x="3913256" y="885692"/>
                </a:lnTo>
                <a:cubicBezTo>
                  <a:pt x="3906590" y="886287"/>
                  <a:pt x="3899625" y="886064"/>
                  <a:pt x="3892468" y="885058"/>
                </a:cubicBezTo>
                <a:lnTo>
                  <a:pt x="3890303" y="884533"/>
                </a:lnTo>
                <a:lnTo>
                  <a:pt x="3878720" y="884533"/>
                </a:lnTo>
                <a:lnTo>
                  <a:pt x="2318295" y="856186"/>
                </a:lnTo>
                <a:lnTo>
                  <a:pt x="2318261" y="858439"/>
                </a:lnTo>
                <a:lnTo>
                  <a:pt x="666650" y="833230"/>
                </a:lnTo>
                <a:lnTo>
                  <a:pt x="0" y="0"/>
                </a:lnTo>
                <a:lnTo>
                  <a:pt x="2330820" y="35575"/>
                </a:lnTo>
                <a:lnTo>
                  <a:pt x="2330703" y="43231"/>
                </a:lnTo>
                <a:lnTo>
                  <a:pt x="2423334" y="43231"/>
                </a:lnTo>
                <a:lnTo>
                  <a:pt x="2435129" y="45589"/>
                </a:lnTo>
                <a:lnTo>
                  <a:pt x="3661090" y="43232"/>
                </a:lnTo>
                <a:lnTo>
                  <a:pt x="4067299" y="43232"/>
                </a:lnTo>
                <a:lnTo>
                  <a:pt x="4066452" y="42452"/>
                </a:lnTo>
                <a:lnTo>
                  <a:pt x="4341074" y="41924"/>
                </a:lnTo>
                <a:close/>
              </a:path>
            </a:pathLst>
          </a:custGeom>
          <a:solidFill>
            <a:srgbClr val="239BD3"/>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Freeform: Shape 160">
            <a:extLst>
              <a:ext uri="{FF2B5EF4-FFF2-40B4-BE49-F238E27FC236}">
                <a16:creationId xmlns:a16="http://schemas.microsoft.com/office/drawing/2014/main" id="{96EAE2E8-9727-4D36-9269-5397F56DDCBC}"/>
              </a:ext>
            </a:extLst>
          </p:cNvPr>
          <p:cNvSpPr/>
          <p:nvPr/>
        </p:nvSpPr>
        <p:spPr>
          <a:xfrm>
            <a:off x="7216290" y="3583825"/>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1000">
                <a:srgbClr val="239BD3"/>
              </a:gs>
              <a:gs pos="22000">
                <a:srgbClr val="4BC3FB"/>
              </a:gs>
              <a:gs pos="11000">
                <a:srgbClr val="0073AB"/>
              </a:gs>
              <a:gs pos="80000">
                <a:srgbClr val="239BD3"/>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2" name="Freeform: Shape 171">
            <a:extLst>
              <a:ext uri="{FF2B5EF4-FFF2-40B4-BE49-F238E27FC236}">
                <a16:creationId xmlns:a16="http://schemas.microsoft.com/office/drawing/2014/main" id="{4B301F01-3D4C-416E-8B33-87717AF46F78}"/>
              </a:ext>
            </a:extLst>
          </p:cNvPr>
          <p:cNvSpPr/>
          <p:nvPr/>
        </p:nvSpPr>
        <p:spPr>
          <a:xfrm rot="18519754">
            <a:off x="6202097" y="5911717"/>
            <a:ext cx="2662278" cy="860162"/>
          </a:xfrm>
          <a:custGeom>
            <a:avLst/>
            <a:gdLst>
              <a:gd name="connsiteX0" fmla="*/ 2657427 w 2662278"/>
              <a:gd name="connsiteY0" fmla="*/ 13941 h 860162"/>
              <a:gd name="connsiteX1" fmla="*/ 2660660 w 2662278"/>
              <a:gd name="connsiteY1" fmla="*/ 23417 h 860162"/>
              <a:gd name="connsiteX2" fmla="*/ 2661989 w 2662278"/>
              <a:gd name="connsiteY2" fmla="*/ 44587 h 860162"/>
              <a:gd name="connsiteX3" fmla="*/ 2660125 w 2662278"/>
              <a:gd name="connsiteY3" fmla="*/ 51223 h 860162"/>
              <a:gd name="connsiteX4" fmla="*/ 2648824 w 2662278"/>
              <a:gd name="connsiteY4" fmla="*/ 74265 h 860162"/>
              <a:gd name="connsiteX5" fmla="*/ 2644516 w 2662278"/>
              <a:gd name="connsiteY5" fmla="*/ 80023 h 860162"/>
              <a:gd name="connsiteX6" fmla="*/ 2638878 w 2662278"/>
              <a:gd name="connsiteY6" fmla="*/ 83814 h 860162"/>
              <a:gd name="connsiteX7" fmla="*/ 2276576 w 2662278"/>
              <a:gd name="connsiteY7" fmla="*/ 810705 h 860162"/>
              <a:gd name="connsiteX8" fmla="*/ 2275844 w 2662278"/>
              <a:gd name="connsiteY8" fmla="*/ 814496 h 860162"/>
              <a:gd name="connsiteX9" fmla="*/ 2267502 w 2662278"/>
              <a:gd name="connsiteY9" fmla="*/ 832081 h 860162"/>
              <a:gd name="connsiteX10" fmla="*/ 2264013 w 2662278"/>
              <a:gd name="connsiteY10" fmla="*/ 835908 h 860162"/>
              <a:gd name="connsiteX11" fmla="*/ 2262169 w 2662278"/>
              <a:gd name="connsiteY11" fmla="*/ 839609 h 860162"/>
              <a:gd name="connsiteX12" fmla="*/ 2259033 w 2662278"/>
              <a:gd name="connsiteY12" fmla="*/ 841371 h 860162"/>
              <a:gd name="connsiteX13" fmla="*/ 2254687 w 2662278"/>
              <a:gd name="connsiteY13" fmla="*/ 846138 h 860162"/>
              <a:gd name="connsiteX14" fmla="*/ 2238161 w 2662278"/>
              <a:gd name="connsiteY14" fmla="*/ 855557 h 860162"/>
              <a:gd name="connsiteX15" fmla="*/ 2230875 w 2662278"/>
              <a:gd name="connsiteY15" fmla="*/ 857198 h 860162"/>
              <a:gd name="connsiteX16" fmla="*/ 2229986 w 2662278"/>
              <a:gd name="connsiteY16" fmla="*/ 857698 h 860162"/>
              <a:gd name="connsiteX17" fmla="*/ 2229965 w 2662278"/>
              <a:gd name="connsiteY17" fmla="*/ 858677 h 860162"/>
              <a:gd name="connsiteX18" fmla="*/ 2224317 w 2662278"/>
              <a:gd name="connsiteY18" fmla="*/ 858676 h 860162"/>
              <a:gd name="connsiteX19" fmla="*/ 2219174 w 2662278"/>
              <a:gd name="connsiteY19" fmla="*/ 859836 h 860162"/>
              <a:gd name="connsiteX20" fmla="*/ 2198386 w 2662278"/>
              <a:gd name="connsiteY20" fmla="*/ 859202 h 860162"/>
              <a:gd name="connsiteX21" fmla="*/ 2196221 w 2662278"/>
              <a:gd name="connsiteY21" fmla="*/ 858677 h 860162"/>
              <a:gd name="connsiteX22" fmla="*/ 2184638 w 2662278"/>
              <a:gd name="connsiteY22" fmla="*/ 858677 h 860162"/>
              <a:gd name="connsiteX23" fmla="*/ 664920 w 2662278"/>
              <a:gd name="connsiteY23" fmla="*/ 831069 h 860162"/>
              <a:gd name="connsiteX24" fmla="*/ 0 w 2662278"/>
              <a:gd name="connsiteY24" fmla="*/ 0 h 860162"/>
              <a:gd name="connsiteX25" fmla="*/ 636738 w 2662278"/>
              <a:gd name="connsiteY25" fmla="*/ 9719 h 860162"/>
              <a:gd name="connsiteX26" fmla="*/ 636621 w 2662278"/>
              <a:gd name="connsiteY26" fmla="*/ 17375 h 860162"/>
              <a:gd name="connsiteX27" fmla="*/ 729252 w 2662278"/>
              <a:gd name="connsiteY27" fmla="*/ 17375 h 860162"/>
              <a:gd name="connsiteX28" fmla="*/ 741047 w 2662278"/>
              <a:gd name="connsiteY28" fmla="*/ 19733 h 860162"/>
              <a:gd name="connsiteX29" fmla="*/ 1967008 w 2662278"/>
              <a:gd name="connsiteY29" fmla="*/ 17376 h 860162"/>
              <a:gd name="connsiteX30" fmla="*/ 2373217 w 2662278"/>
              <a:gd name="connsiteY30" fmla="*/ 17376 h 860162"/>
              <a:gd name="connsiteX31" fmla="*/ 2372370 w 2662278"/>
              <a:gd name="connsiteY31" fmla="*/ 16596 h 860162"/>
              <a:gd name="connsiteX32" fmla="*/ 2646992 w 2662278"/>
              <a:gd name="connsiteY32" fmla="*/ 16068 h 860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662278" h="860162">
                <a:moveTo>
                  <a:pt x="2657427" y="13941"/>
                </a:moveTo>
                <a:lnTo>
                  <a:pt x="2660660" y="23417"/>
                </a:lnTo>
                <a:cubicBezTo>
                  <a:pt x="2662177" y="30703"/>
                  <a:pt x="2662647" y="37797"/>
                  <a:pt x="2661989" y="44587"/>
                </a:cubicBezTo>
                <a:lnTo>
                  <a:pt x="2660125" y="51223"/>
                </a:lnTo>
                <a:lnTo>
                  <a:pt x="2648824" y="74265"/>
                </a:lnTo>
                <a:lnTo>
                  <a:pt x="2644516" y="80023"/>
                </a:lnTo>
                <a:lnTo>
                  <a:pt x="2638878" y="83814"/>
                </a:lnTo>
                <a:lnTo>
                  <a:pt x="2276576" y="810705"/>
                </a:lnTo>
                <a:lnTo>
                  <a:pt x="2275844" y="814496"/>
                </a:lnTo>
                <a:cubicBezTo>
                  <a:pt x="2273800" y="820868"/>
                  <a:pt x="2271024" y="826769"/>
                  <a:pt x="2267502" y="832081"/>
                </a:cubicBezTo>
                <a:lnTo>
                  <a:pt x="2264013" y="835908"/>
                </a:lnTo>
                <a:lnTo>
                  <a:pt x="2262169" y="839609"/>
                </a:lnTo>
                <a:lnTo>
                  <a:pt x="2259033" y="841371"/>
                </a:lnTo>
                <a:lnTo>
                  <a:pt x="2254687" y="846138"/>
                </a:lnTo>
                <a:cubicBezTo>
                  <a:pt x="2249662" y="850159"/>
                  <a:pt x="2244116" y="853285"/>
                  <a:pt x="2238161" y="855557"/>
                </a:cubicBezTo>
                <a:lnTo>
                  <a:pt x="2230875" y="857198"/>
                </a:lnTo>
                <a:lnTo>
                  <a:pt x="2229986" y="857698"/>
                </a:lnTo>
                <a:lnTo>
                  <a:pt x="2229965" y="858677"/>
                </a:lnTo>
                <a:lnTo>
                  <a:pt x="2224317" y="858676"/>
                </a:lnTo>
                <a:lnTo>
                  <a:pt x="2219174" y="859836"/>
                </a:lnTo>
                <a:cubicBezTo>
                  <a:pt x="2212508" y="860431"/>
                  <a:pt x="2205543" y="860208"/>
                  <a:pt x="2198386" y="859202"/>
                </a:cubicBezTo>
                <a:lnTo>
                  <a:pt x="2196221" y="858677"/>
                </a:lnTo>
                <a:lnTo>
                  <a:pt x="2184638" y="858677"/>
                </a:lnTo>
                <a:lnTo>
                  <a:pt x="664920" y="831069"/>
                </a:lnTo>
                <a:lnTo>
                  <a:pt x="0" y="0"/>
                </a:lnTo>
                <a:lnTo>
                  <a:pt x="636738" y="9719"/>
                </a:lnTo>
                <a:lnTo>
                  <a:pt x="636621" y="17375"/>
                </a:lnTo>
                <a:lnTo>
                  <a:pt x="729252" y="17375"/>
                </a:lnTo>
                <a:lnTo>
                  <a:pt x="741047" y="19733"/>
                </a:lnTo>
                <a:lnTo>
                  <a:pt x="1967008" y="17376"/>
                </a:lnTo>
                <a:lnTo>
                  <a:pt x="2373217" y="17376"/>
                </a:lnTo>
                <a:lnTo>
                  <a:pt x="2372370" y="16596"/>
                </a:lnTo>
                <a:lnTo>
                  <a:pt x="2646992" y="16068"/>
                </a:lnTo>
                <a:close/>
              </a:path>
            </a:pathLst>
          </a:custGeom>
          <a:solidFill>
            <a:srgbClr val="36B8E3"/>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8AEEF1B0-A8EF-4A60-8264-6AA66B49A85F}"/>
              </a:ext>
            </a:extLst>
          </p:cNvPr>
          <p:cNvSpPr/>
          <p:nvPr/>
        </p:nvSpPr>
        <p:spPr>
          <a:xfrm>
            <a:off x="5959358" y="4882273"/>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2000">
                <a:srgbClr val="36B8E3"/>
              </a:gs>
              <a:gs pos="22000">
                <a:srgbClr val="54D6FF"/>
              </a:gs>
              <a:gs pos="12000">
                <a:srgbClr val="0E90BB"/>
              </a:gs>
              <a:gs pos="80000">
                <a:srgbClr val="36B8E3"/>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 name="Group 13">
            <a:extLst>
              <a:ext uri="{FF2B5EF4-FFF2-40B4-BE49-F238E27FC236}">
                <a16:creationId xmlns:a16="http://schemas.microsoft.com/office/drawing/2014/main" id="{CA588CB4-F084-4E52-8771-BC0F25E7658F}"/>
              </a:ext>
            </a:extLst>
          </p:cNvPr>
          <p:cNvGrpSpPr>
            <a:grpSpLocks noChangeAspect="1"/>
          </p:cNvGrpSpPr>
          <p:nvPr/>
        </p:nvGrpSpPr>
        <p:grpSpPr>
          <a:xfrm>
            <a:off x="7239000" y="2321953"/>
            <a:ext cx="1105508" cy="1097280"/>
            <a:chOff x="3429000" y="2331720"/>
            <a:chExt cx="1289759" cy="1280160"/>
          </a:xfrm>
        </p:grpSpPr>
        <p:grpSp>
          <p:nvGrpSpPr>
            <p:cNvPr id="15" name="Group 14">
              <a:extLst>
                <a:ext uri="{FF2B5EF4-FFF2-40B4-BE49-F238E27FC236}">
                  <a16:creationId xmlns:a16="http://schemas.microsoft.com/office/drawing/2014/main" id="{DF958B5D-8796-4BFD-BAB2-113199ED5EAD}"/>
                </a:ext>
              </a:extLst>
            </p:cNvPr>
            <p:cNvGrpSpPr>
              <a:grpSpLocks noChangeAspect="1"/>
            </p:cNvGrpSpPr>
            <p:nvPr/>
          </p:nvGrpSpPr>
          <p:grpSpPr>
            <a:xfrm>
              <a:off x="3429000" y="2331720"/>
              <a:ext cx="1280160" cy="1280160"/>
              <a:chOff x="7315200" y="2057400"/>
              <a:chExt cx="1828800" cy="1828800"/>
            </a:xfrm>
          </p:grpSpPr>
          <p:sp>
            <p:nvSpPr>
              <p:cNvPr id="17" name="Oval 16">
                <a:extLst>
                  <a:ext uri="{FF2B5EF4-FFF2-40B4-BE49-F238E27FC236}">
                    <a16:creationId xmlns:a16="http://schemas.microsoft.com/office/drawing/2014/main" id="{DD6035E5-3789-455E-9EE7-3D318015C5C4}"/>
                  </a:ext>
                </a:extLst>
              </p:cNvPr>
              <p:cNvSpPr>
                <a:spLocks noChangeAspect="1"/>
              </p:cNvSpPr>
              <p:nvPr/>
            </p:nvSpPr>
            <p:spPr>
              <a:xfrm>
                <a:off x="7315200" y="2057400"/>
                <a:ext cx="1828800" cy="1828800"/>
              </a:xfrm>
              <a:prstGeom prst="ellipse">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69B053A0-C91D-42CF-859F-B6523B0C4317}"/>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DC26535D-CFB9-455C-8CC1-A47585645785}"/>
                </a:ext>
              </a:extLst>
            </p:cNvPr>
            <p:cNvSpPr txBox="1"/>
            <p:nvPr/>
          </p:nvSpPr>
          <p:spPr>
            <a:xfrm>
              <a:off x="3499558" y="2588650"/>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19" name="Group 18">
            <a:extLst>
              <a:ext uri="{FF2B5EF4-FFF2-40B4-BE49-F238E27FC236}">
                <a16:creationId xmlns:a16="http://schemas.microsoft.com/office/drawing/2014/main" id="{FA37176E-8A54-40D9-9301-2EBFADE1D501}"/>
              </a:ext>
            </a:extLst>
          </p:cNvPr>
          <p:cNvGrpSpPr>
            <a:grpSpLocks noChangeAspect="1"/>
          </p:cNvGrpSpPr>
          <p:nvPr/>
        </p:nvGrpSpPr>
        <p:grpSpPr>
          <a:xfrm>
            <a:off x="8305800" y="1142377"/>
            <a:ext cx="1097280" cy="1097280"/>
            <a:chOff x="3429000" y="2331720"/>
            <a:chExt cx="1280160" cy="1280160"/>
          </a:xfrm>
        </p:grpSpPr>
        <p:grpSp>
          <p:nvGrpSpPr>
            <p:cNvPr id="20" name="Group 19">
              <a:extLst>
                <a:ext uri="{FF2B5EF4-FFF2-40B4-BE49-F238E27FC236}">
                  <a16:creationId xmlns:a16="http://schemas.microsoft.com/office/drawing/2014/main" id="{C804B696-CA87-408C-96A1-A61BA528392B}"/>
                </a:ext>
              </a:extLst>
            </p:cNvPr>
            <p:cNvGrpSpPr>
              <a:grpSpLocks noChangeAspect="1"/>
            </p:cNvGrpSpPr>
            <p:nvPr/>
          </p:nvGrpSpPr>
          <p:grpSpPr>
            <a:xfrm>
              <a:off x="3429000" y="2331720"/>
              <a:ext cx="1280160" cy="1280160"/>
              <a:chOff x="7315200" y="2057400"/>
              <a:chExt cx="1828800" cy="1828800"/>
            </a:xfrm>
          </p:grpSpPr>
          <p:sp>
            <p:nvSpPr>
              <p:cNvPr id="22" name="Oval 21">
                <a:extLst>
                  <a:ext uri="{FF2B5EF4-FFF2-40B4-BE49-F238E27FC236}">
                    <a16:creationId xmlns:a16="http://schemas.microsoft.com/office/drawing/2014/main" id="{4FF31044-D743-4A0F-B2B5-708A2A7B93D3}"/>
                  </a:ext>
                </a:extLst>
              </p:cNvPr>
              <p:cNvSpPr>
                <a:spLocks noChangeAspect="1"/>
              </p:cNvSpPr>
              <p:nvPr/>
            </p:nvSpPr>
            <p:spPr>
              <a:xfrm>
                <a:off x="7315200" y="2057400"/>
                <a:ext cx="1828800" cy="1828800"/>
              </a:xfrm>
              <a:prstGeom prst="ellipse">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48C8EB51-9068-4192-A175-7772891CDEE4}"/>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4C258C07-041D-45E6-AAFB-F89231214832}"/>
                </a:ext>
              </a:extLst>
            </p:cNvPr>
            <p:cNvSpPr txBox="1"/>
            <p:nvPr/>
          </p:nvSpPr>
          <p:spPr>
            <a:xfrm>
              <a:off x="3470543" y="2563769"/>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24" name="Group 23">
            <a:extLst>
              <a:ext uri="{FF2B5EF4-FFF2-40B4-BE49-F238E27FC236}">
                <a16:creationId xmlns:a16="http://schemas.microsoft.com/office/drawing/2014/main" id="{0EE0E115-E107-4802-8EC0-D4137D0C0E8E}"/>
              </a:ext>
            </a:extLst>
          </p:cNvPr>
          <p:cNvGrpSpPr>
            <a:grpSpLocks noChangeAspect="1"/>
          </p:cNvGrpSpPr>
          <p:nvPr/>
        </p:nvGrpSpPr>
        <p:grpSpPr>
          <a:xfrm>
            <a:off x="4770120" y="4882273"/>
            <a:ext cx="1097280" cy="1097280"/>
            <a:chOff x="3429000" y="2331720"/>
            <a:chExt cx="1280160" cy="1280160"/>
          </a:xfrm>
        </p:grpSpPr>
        <p:grpSp>
          <p:nvGrpSpPr>
            <p:cNvPr id="25" name="Group 24">
              <a:extLst>
                <a:ext uri="{FF2B5EF4-FFF2-40B4-BE49-F238E27FC236}">
                  <a16:creationId xmlns:a16="http://schemas.microsoft.com/office/drawing/2014/main" id="{A06AC7DC-5ABC-417A-BE55-7E3A74E04F3D}"/>
                </a:ext>
              </a:extLst>
            </p:cNvPr>
            <p:cNvGrpSpPr>
              <a:grpSpLocks noChangeAspect="1"/>
            </p:cNvGrpSpPr>
            <p:nvPr/>
          </p:nvGrpSpPr>
          <p:grpSpPr>
            <a:xfrm>
              <a:off x="3429000" y="2331720"/>
              <a:ext cx="1280160" cy="1280160"/>
              <a:chOff x="7315200" y="2057400"/>
              <a:chExt cx="1828800" cy="1828800"/>
            </a:xfrm>
          </p:grpSpPr>
          <p:sp>
            <p:nvSpPr>
              <p:cNvPr id="27" name="Oval 26">
                <a:extLst>
                  <a:ext uri="{FF2B5EF4-FFF2-40B4-BE49-F238E27FC236}">
                    <a16:creationId xmlns:a16="http://schemas.microsoft.com/office/drawing/2014/main" id="{05386E0A-1A3C-40A7-A15B-B99FA3DE5EBA}"/>
                  </a:ext>
                </a:extLst>
              </p:cNvPr>
              <p:cNvSpPr>
                <a:spLocks noChangeAspect="1"/>
              </p:cNvSpPr>
              <p:nvPr/>
            </p:nvSpPr>
            <p:spPr>
              <a:xfrm>
                <a:off x="7315200" y="2057400"/>
                <a:ext cx="1828800" cy="1828800"/>
              </a:xfrm>
              <a:prstGeom prst="ellipse">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a:extLst>
                  <a:ext uri="{FF2B5EF4-FFF2-40B4-BE49-F238E27FC236}">
                    <a16:creationId xmlns:a16="http://schemas.microsoft.com/office/drawing/2014/main" id="{51CE12DD-7EB7-4A04-8B59-5716DB67C347}"/>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6" name="TextBox 25">
              <a:extLst>
                <a:ext uri="{FF2B5EF4-FFF2-40B4-BE49-F238E27FC236}">
                  <a16:creationId xmlns:a16="http://schemas.microsoft.com/office/drawing/2014/main" id="{5D1A7365-6151-493E-949B-7B8B5DE7B3C2}"/>
                </a:ext>
              </a:extLst>
            </p:cNvPr>
            <p:cNvSpPr txBox="1"/>
            <p:nvPr/>
          </p:nvSpPr>
          <p:spPr>
            <a:xfrm>
              <a:off x="3485791" y="2603751"/>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29" name="Group 28">
            <a:extLst>
              <a:ext uri="{FF2B5EF4-FFF2-40B4-BE49-F238E27FC236}">
                <a16:creationId xmlns:a16="http://schemas.microsoft.com/office/drawing/2014/main" id="{338D0310-DC83-4B32-B5B4-ED2DD6DC449F}"/>
              </a:ext>
            </a:extLst>
          </p:cNvPr>
          <p:cNvGrpSpPr>
            <a:grpSpLocks noChangeAspect="1"/>
          </p:cNvGrpSpPr>
          <p:nvPr/>
        </p:nvGrpSpPr>
        <p:grpSpPr>
          <a:xfrm>
            <a:off x="5989320" y="3579512"/>
            <a:ext cx="1097280" cy="1097280"/>
            <a:chOff x="3429000" y="2331720"/>
            <a:chExt cx="1280160" cy="1280160"/>
          </a:xfrm>
        </p:grpSpPr>
        <p:grpSp>
          <p:nvGrpSpPr>
            <p:cNvPr id="30" name="Group 29">
              <a:extLst>
                <a:ext uri="{FF2B5EF4-FFF2-40B4-BE49-F238E27FC236}">
                  <a16:creationId xmlns:a16="http://schemas.microsoft.com/office/drawing/2014/main" id="{E22CF65A-5B0C-4DAB-A83D-7CC1F1F813E2}"/>
                </a:ext>
              </a:extLst>
            </p:cNvPr>
            <p:cNvGrpSpPr>
              <a:grpSpLocks noChangeAspect="1"/>
            </p:cNvGrpSpPr>
            <p:nvPr/>
          </p:nvGrpSpPr>
          <p:grpSpPr>
            <a:xfrm>
              <a:off x="3429000" y="2331720"/>
              <a:ext cx="1280160" cy="1280160"/>
              <a:chOff x="7315200" y="2057400"/>
              <a:chExt cx="1828800" cy="1828800"/>
            </a:xfrm>
          </p:grpSpPr>
          <p:sp>
            <p:nvSpPr>
              <p:cNvPr id="32" name="Oval 31">
                <a:extLst>
                  <a:ext uri="{FF2B5EF4-FFF2-40B4-BE49-F238E27FC236}">
                    <a16:creationId xmlns:a16="http://schemas.microsoft.com/office/drawing/2014/main" id="{8B8A4EB3-E455-44CD-92AE-84CD299CE813}"/>
                  </a:ext>
                </a:extLst>
              </p:cNvPr>
              <p:cNvSpPr>
                <a:spLocks noChangeAspect="1"/>
              </p:cNvSpPr>
              <p:nvPr/>
            </p:nvSpPr>
            <p:spPr>
              <a:xfrm>
                <a:off x="7315200" y="2057400"/>
                <a:ext cx="1828800" cy="1828800"/>
              </a:xfrm>
              <a:prstGeom prst="ellipse">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Oval 32">
                <a:extLst>
                  <a:ext uri="{FF2B5EF4-FFF2-40B4-BE49-F238E27FC236}">
                    <a16:creationId xmlns:a16="http://schemas.microsoft.com/office/drawing/2014/main" id="{50CC301D-3D15-4760-B478-D49A139DD54E}"/>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59141BFD-C668-4BE7-A20D-55EDC3DE609D}"/>
                </a:ext>
              </a:extLst>
            </p:cNvPr>
            <p:cNvSpPr txBox="1"/>
            <p:nvPr/>
          </p:nvSpPr>
          <p:spPr>
            <a:xfrm>
              <a:off x="3466065" y="2603751"/>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sp>
        <p:nvSpPr>
          <p:cNvPr id="34" name="TextBox 33">
            <a:extLst>
              <a:ext uri="{FF2B5EF4-FFF2-40B4-BE49-F238E27FC236}">
                <a16:creationId xmlns:a16="http://schemas.microsoft.com/office/drawing/2014/main" id="{F3B89A0E-8EA0-48BA-91DF-6D333AF62CB8}"/>
              </a:ext>
            </a:extLst>
          </p:cNvPr>
          <p:cNvSpPr txBox="1"/>
          <p:nvPr/>
        </p:nvSpPr>
        <p:spPr>
          <a:xfrm>
            <a:off x="384072" y="4856464"/>
            <a:ext cx="4461648" cy="1154162"/>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868333AC-BD8C-463C-B7D0-72201B63ABBE}"/>
              </a:ext>
            </a:extLst>
          </p:cNvPr>
          <p:cNvSpPr txBox="1"/>
          <p:nvPr/>
        </p:nvSpPr>
        <p:spPr>
          <a:xfrm>
            <a:off x="1554654" y="3569615"/>
            <a:ext cx="4465146" cy="1154162"/>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A6336045-3511-495A-A43F-253B28394A18}"/>
              </a:ext>
            </a:extLst>
          </p:cNvPr>
          <p:cNvSpPr txBox="1"/>
          <p:nvPr/>
        </p:nvSpPr>
        <p:spPr>
          <a:xfrm>
            <a:off x="2850054" y="2283828"/>
            <a:ext cx="4465146" cy="1154162"/>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F352F57E-6EAA-410B-B7D3-3548372CAB71}"/>
              </a:ext>
            </a:extLst>
          </p:cNvPr>
          <p:cNvSpPr txBox="1"/>
          <p:nvPr/>
        </p:nvSpPr>
        <p:spPr>
          <a:xfrm>
            <a:off x="3962400" y="1116487"/>
            <a:ext cx="4465146" cy="1154162"/>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B06CE523-2317-498B-863B-4F38C50C082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53832441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172"/>
                                        </p:tgtEl>
                                        <p:attrNameLst>
                                          <p:attrName>style.visibility</p:attrName>
                                        </p:attrNameLst>
                                      </p:cBhvr>
                                      <p:to>
                                        <p:strVal val="visible"/>
                                      </p:to>
                                    </p:set>
                                    <p:animEffect transition="in" filter="wipe(down)">
                                      <p:cBhvr>
                                        <p:cTn id="11" dur="500"/>
                                        <p:tgtEl>
                                          <p:spTgt spid="172"/>
                                        </p:tgtEl>
                                      </p:cBhvr>
                                    </p:animEffect>
                                  </p:childTnLst>
                                </p:cTn>
                              </p:par>
                              <p:par>
                                <p:cTn id="12" presetID="22" presetClass="entr" presetSubtype="2" fill="hold" grpId="0" nodeType="withEffect">
                                  <p:stCondLst>
                                    <p:cond delay="250"/>
                                  </p:stCondLst>
                                  <p:childTnLst>
                                    <p:set>
                                      <p:cBhvr>
                                        <p:cTn id="13" dur="1" fill="hold">
                                          <p:stCondLst>
                                            <p:cond delay="0"/>
                                          </p:stCondLst>
                                        </p:cTn>
                                        <p:tgtEl>
                                          <p:spTgt spid="164"/>
                                        </p:tgtEl>
                                        <p:attrNameLst>
                                          <p:attrName>style.visibility</p:attrName>
                                        </p:attrNameLst>
                                      </p:cBhvr>
                                      <p:to>
                                        <p:strVal val="visible"/>
                                      </p:to>
                                    </p:set>
                                    <p:animEffect transition="in" filter="wipe(right)">
                                      <p:cBhvr>
                                        <p:cTn id="14" dur="750"/>
                                        <p:tgtEl>
                                          <p:spTgt spid="164"/>
                                        </p:tgtEl>
                                      </p:cBhvr>
                                    </p:animEffect>
                                  </p:childTnLst>
                                </p:cTn>
                              </p:par>
                            </p:childTnLst>
                          </p:cTn>
                        </p:par>
                        <p:par>
                          <p:cTn id="15" fill="hold">
                            <p:stCondLst>
                              <p:cond delay="1750"/>
                            </p:stCondLst>
                            <p:childTnLst>
                              <p:par>
                                <p:cTn id="16" presetID="2" presetClass="entr" presetSubtype="2" fill="hold" nodeType="after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additive="base">
                                        <p:cTn id="18" dur="500" fill="hold"/>
                                        <p:tgtEl>
                                          <p:spTgt spid="24"/>
                                        </p:tgtEl>
                                        <p:attrNameLst>
                                          <p:attrName>ppt_x</p:attrName>
                                        </p:attrNameLst>
                                      </p:cBhvr>
                                      <p:tavLst>
                                        <p:tav tm="0">
                                          <p:val>
                                            <p:strVal val="1+#ppt_w/2"/>
                                          </p:val>
                                        </p:tav>
                                        <p:tav tm="100000">
                                          <p:val>
                                            <p:strVal val="#ppt_x"/>
                                          </p:val>
                                        </p:tav>
                                      </p:tavLst>
                                    </p:anim>
                                    <p:anim calcmode="lin" valueType="num">
                                      <p:cBhvr additive="base">
                                        <p:cTn id="19" dur="500" fill="hold"/>
                                        <p:tgtEl>
                                          <p:spTgt spid="24"/>
                                        </p:tgtEl>
                                        <p:attrNameLst>
                                          <p:attrName>ppt_y</p:attrName>
                                        </p:attrNameLst>
                                      </p:cBhvr>
                                      <p:tavLst>
                                        <p:tav tm="0">
                                          <p:val>
                                            <p:strVal val="#ppt_y"/>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fade">
                                      <p:cBhvr>
                                        <p:cTn id="23" dur="1000"/>
                                        <p:tgtEl>
                                          <p:spTgt spid="34"/>
                                        </p:tgtEl>
                                      </p:cBhvr>
                                    </p:animEffect>
                                    <p:anim calcmode="lin" valueType="num">
                                      <p:cBhvr>
                                        <p:cTn id="24" dur="1000" fill="hold"/>
                                        <p:tgtEl>
                                          <p:spTgt spid="34"/>
                                        </p:tgtEl>
                                        <p:attrNameLst>
                                          <p:attrName>ppt_x</p:attrName>
                                        </p:attrNameLst>
                                      </p:cBhvr>
                                      <p:tavLst>
                                        <p:tav tm="0">
                                          <p:val>
                                            <p:strVal val="#ppt_x"/>
                                          </p:val>
                                        </p:tav>
                                        <p:tav tm="100000">
                                          <p:val>
                                            <p:strVal val="#ppt_x"/>
                                          </p:val>
                                        </p:tav>
                                      </p:tavLst>
                                    </p:anim>
                                    <p:anim calcmode="lin" valueType="num">
                                      <p:cBhvr>
                                        <p:cTn id="25" dur="1000" fill="hold"/>
                                        <p:tgtEl>
                                          <p:spTgt spid="34"/>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22" presetClass="entr" presetSubtype="4" fill="hold" grpId="0" nodeType="afterEffect">
                                  <p:stCondLst>
                                    <p:cond delay="0"/>
                                  </p:stCondLst>
                                  <p:childTnLst>
                                    <p:set>
                                      <p:cBhvr>
                                        <p:cTn id="28" dur="1" fill="hold">
                                          <p:stCondLst>
                                            <p:cond delay="0"/>
                                          </p:stCondLst>
                                        </p:cTn>
                                        <p:tgtEl>
                                          <p:spTgt spid="170"/>
                                        </p:tgtEl>
                                        <p:attrNameLst>
                                          <p:attrName>style.visibility</p:attrName>
                                        </p:attrNameLst>
                                      </p:cBhvr>
                                      <p:to>
                                        <p:strVal val="visible"/>
                                      </p:to>
                                    </p:set>
                                    <p:animEffect transition="in" filter="wipe(down)">
                                      <p:cBhvr>
                                        <p:cTn id="29" dur="750"/>
                                        <p:tgtEl>
                                          <p:spTgt spid="170"/>
                                        </p:tgtEl>
                                      </p:cBhvr>
                                    </p:animEffect>
                                  </p:childTnLst>
                                </p:cTn>
                              </p:par>
                              <p:par>
                                <p:cTn id="30" presetID="22" presetClass="entr" presetSubtype="2" fill="hold" grpId="0" nodeType="withEffect">
                                  <p:stCondLst>
                                    <p:cond delay="500"/>
                                  </p:stCondLst>
                                  <p:childTnLst>
                                    <p:set>
                                      <p:cBhvr>
                                        <p:cTn id="31" dur="1" fill="hold">
                                          <p:stCondLst>
                                            <p:cond delay="0"/>
                                          </p:stCondLst>
                                        </p:cTn>
                                        <p:tgtEl>
                                          <p:spTgt spid="161"/>
                                        </p:tgtEl>
                                        <p:attrNameLst>
                                          <p:attrName>style.visibility</p:attrName>
                                        </p:attrNameLst>
                                      </p:cBhvr>
                                      <p:to>
                                        <p:strVal val="visible"/>
                                      </p:to>
                                    </p:set>
                                    <p:animEffect transition="in" filter="wipe(right)">
                                      <p:cBhvr>
                                        <p:cTn id="32" dur="750"/>
                                        <p:tgtEl>
                                          <p:spTgt spid="161"/>
                                        </p:tgtEl>
                                      </p:cBhvr>
                                    </p:animEffect>
                                  </p:childTnLst>
                                </p:cTn>
                              </p:par>
                            </p:childTnLst>
                          </p:cTn>
                        </p:par>
                        <p:par>
                          <p:cTn id="33" fill="hold">
                            <p:stCondLst>
                              <p:cond delay="4500"/>
                            </p:stCondLst>
                            <p:childTnLst>
                              <p:par>
                                <p:cTn id="34" presetID="2" presetClass="entr" presetSubtype="2" fill="hold" nodeType="afterEffect">
                                  <p:stCondLst>
                                    <p:cond delay="0"/>
                                  </p:stCondLst>
                                  <p:childTnLst>
                                    <p:set>
                                      <p:cBhvr>
                                        <p:cTn id="35" dur="1" fill="hold">
                                          <p:stCondLst>
                                            <p:cond delay="0"/>
                                          </p:stCondLst>
                                        </p:cTn>
                                        <p:tgtEl>
                                          <p:spTgt spid="29"/>
                                        </p:tgtEl>
                                        <p:attrNameLst>
                                          <p:attrName>style.visibility</p:attrName>
                                        </p:attrNameLst>
                                      </p:cBhvr>
                                      <p:to>
                                        <p:strVal val="visible"/>
                                      </p:to>
                                    </p:set>
                                    <p:anim calcmode="lin" valueType="num">
                                      <p:cBhvr additive="base">
                                        <p:cTn id="36" dur="500" fill="hold"/>
                                        <p:tgtEl>
                                          <p:spTgt spid="29"/>
                                        </p:tgtEl>
                                        <p:attrNameLst>
                                          <p:attrName>ppt_x</p:attrName>
                                        </p:attrNameLst>
                                      </p:cBhvr>
                                      <p:tavLst>
                                        <p:tav tm="0">
                                          <p:val>
                                            <p:strVal val="1+#ppt_w/2"/>
                                          </p:val>
                                        </p:tav>
                                        <p:tav tm="100000">
                                          <p:val>
                                            <p:strVal val="#ppt_x"/>
                                          </p:val>
                                        </p:tav>
                                      </p:tavLst>
                                    </p:anim>
                                    <p:anim calcmode="lin" valueType="num">
                                      <p:cBhvr additive="base">
                                        <p:cTn id="37" dur="500" fill="hold"/>
                                        <p:tgtEl>
                                          <p:spTgt spid="29"/>
                                        </p:tgtEl>
                                        <p:attrNameLst>
                                          <p:attrName>ppt_y</p:attrName>
                                        </p:attrNameLst>
                                      </p:cBhvr>
                                      <p:tavLst>
                                        <p:tav tm="0">
                                          <p:val>
                                            <p:strVal val="#ppt_y"/>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fade">
                                      <p:cBhvr>
                                        <p:cTn id="41" dur="1000"/>
                                        <p:tgtEl>
                                          <p:spTgt spid="35"/>
                                        </p:tgtEl>
                                      </p:cBhvr>
                                    </p:animEffect>
                                    <p:anim calcmode="lin" valueType="num">
                                      <p:cBhvr>
                                        <p:cTn id="42" dur="1000" fill="hold"/>
                                        <p:tgtEl>
                                          <p:spTgt spid="35"/>
                                        </p:tgtEl>
                                        <p:attrNameLst>
                                          <p:attrName>ppt_x</p:attrName>
                                        </p:attrNameLst>
                                      </p:cBhvr>
                                      <p:tavLst>
                                        <p:tav tm="0">
                                          <p:val>
                                            <p:strVal val="#ppt_x"/>
                                          </p:val>
                                        </p:tav>
                                        <p:tav tm="100000">
                                          <p:val>
                                            <p:strVal val="#ppt_x"/>
                                          </p:val>
                                        </p:tav>
                                      </p:tavLst>
                                    </p:anim>
                                    <p:anim calcmode="lin" valueType="num">
                                      <p:cBhvr>
                                        <p:cTn id="43" dur="1000" fill="hold"/>
                                        <p:tgtEl>
                                          <p:spTgt spid="35"/>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22" presetClass="entr" presetSubtype="4" fill="hold" grpId="0" nodeType="afterEffect">
                                  <p:stCondLst>
                                    <p:cond delay="0"/>
                                  </p:stCondLst>
                                  <p:childTnLst>
                                    <p:set>
                                      <p:cBhvr>
                                        <p:cTn id="46" dur="1" fill="hold">
                                          <p:stCondLst>
                                            <p:cond delay="0"/>
                                          </p:stCondLst>
                                        </p:cTn>
                                        <p:tgtEl>
                                          <p:spTgt spid="168"/>
                                        </p:tgtEl>
                                        <p:attrNameLst>
                                          <p:attrName>style.visibility</p:attrName>
                                        </p:attrNameLst>
                                      </p:cBhvr>
                                      <p:to>
                                        <p:strVal val="visible"/>
                                      </p:to>
                                    </p:set>
                                    <p:animEffect transition="in" filter="wipe(down)">
                                      <p:cBhvr>
                                        <p:cTn id="47" dur="1000"/>
                                        <p:tgtEl>
                                          <p:spTgt spid="168"/>
                                        </p:tgtEl>
                                      </p:cBhvr>
                                    </p:animEffect>
                                  </p:childTnLst>
                                </p:cTn>
                              </p:par>
                              <p:par>
                                <p:cTn id="48" presetID="22" presetClass="entr" presetSubtype="2" fill="hold" grpId="0" nodeType="withEffect">
                                  <p:stCondLst>
                                    <p:cond delay="750"/>
                                  </p:stCondLst>
                                  <p:childTnLst>
                                    <p:set>
                                      <p:cBhvr>
                                        <p:cTn id="49" dur="1" fill="hold">
                                          <p:stCondLst>
                                            <p:cond delay="0"/>
                                          </p:stCondLst>
                                        </p:cTn>
                                        <p:tgtEl>
                                          <p:spTgt spid="152"/>
                                        </p:tgtEl>
                                        <p:attrNameLst>
                                          <p:attrName>style.visibility</p:attrName>
                                        </p:attrNameLst>
                                      </p:cBhvr>
                                      <p:to>
                                        <p:strVal val="visible"/>
                                      </p:to>
                                    </p:set>
                                    <p:animEffect transition="in" filter="wipe(right)">
                                      <p:cBhvr>
                                        <p:cTn id="50" dur="750"/>
                                        <p:tgtEl>
                                          <p:spTgt spid="152"/>
                                        </p:tgtEl>
                                      </p:cBhvr>
                                    </p:animEffect>
                                  </p:childTnLst>
                                </p:cTn>
                              </p:par>
                            </p:childTnLst>
                          </p:cTn>
                        </p:par>
                        <p:par>
                          <p:cTn id="51" fill="hold">
                            <p:stCondLst>
                              <p:cond delay="7500"/>
                            </p:stCondLst>
                            <p:childTnLst>
                              <p:par>
                                <p:cTn id="52" presetID="2" presetClass="entr" presetSubtype="2" fill="hold" nodeType="afterEffect">
                                  <p:stCondLst>
                                    <p:cond delay="0"/>
                                  </p:stCondLst>
                                  <p:childTnLst>
                                    <p:set>
                                      <p:cBhvr>
                                        <p:cTn id="53" dur="1" fill="hold">
                                          <p:stCondLst>
                                            <p:cond delay="0"/>
                                          </p:stCondLst>
                                        </p:cTn>
                                        <p:tgtEl>
                                          <p:spTgt spid="14"/>
                                        </p:tgtEl>
                                        <p:attrNameLst>
                                          <p:attrName>style.visibility</p:attrName>
                                        </p:attrNameLst>
                                      </p:cBhvr>
                                      <p:to>
                                        <p:strVal val="visible"/>
                                      </p:to>
                                    </p:set>
                                    <p:anim calcmode="lin" valueType="num">
                                      <p:cBhvr additive="base">
                                        <p:cTn id="54" dur="500" fill="hold"/>
                                        <p:tgtEl>
                                          <p:spTgt spid="14"/>
                                        </p:tgtEl>
                                        <p:attrNameLst>
                                          <p:attrName>ppt_x</p:attrName>
                                        </p:attrNameLst>
                                      </p:cBhvr>
                                      <p:tavLst>
                                        <p:tav tm="0">
                                          <p:val>
                                            <p:strVal val="1+#ppt_w/2"/>
                                          </p:val>
                                        </p:tav>
                                        <p:tav tm="100000">
                                          <p:val>
                                            <p:strVal val="#ppt_x"/>
                                          </p:val>
                                        </p:tav>
                                      </p:tavLst>
                                    </p:anim>
                                    <p:anim calcmode="lin" valueType="num">
                                      <p:cBhvr additive="base">
                                        <p:cTn id="55" dur="500" fill="hold"/>
                                        <p:tgtEl>
                                          <p:spTgt spid="14"/>
                                        </p:tgtEl>
                                        <p:attrNameLst>
                                          <p:attrName>ppt_y</p:attrName>
                                        </p:attrNameLst>
                                      </p:cBhvr>
                                      <p:tavLst>
                                        <p:tav tm="0">
                                          <p:val>
                                            <p:strVal val="#ppt_y"/>
                                          </p:val>
                                        </p:tav>
                                        <p:tav tm="100000">
                                          <p:val>
                                            <p:strVal val="#ppt_y"/>
                                          </p:val>
                                        </p:tav>
                                      </p:tavLst>
                                    </p:anim>
                                  </p:childTnLst>
                                </p:cTn>
                              </p:par>
                            </p:childTnLst>
                          </p:cTn>
                        </p:par>
                        <p:par>
                          <p:cTn id="56" fill="hold">
                            <p:stCondLst>
                              <p:cond delay="8000"/>
                            </p:stCondLst>
                            <p:childTnLst>
                              <p:par>
                                <p:cTn id="57" presetID="42" presetClass="entr" presetSubtype="0" fill="hold" grpId="0"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fade">
                                      <p:cBhvr>
                                        <p:cTn id="59" dur="1000"/>
                                        <p:tgtEl>
                                          <p:spTgt spid="36"/>
                                        </p:tgtEl>
                                      </p:cBhvr>
                                    </p:animEffect>
                                    <p:anim calcmode="lin" valueType="num">
                                      <p:cBhvr>
                                        <p:cTn id="60" dur="1000" fill="hold"/>
                                        <p:tgtEl>
                                          <p:spTgt spid="36"/>
                                        </p:tgtEl>
                                        <p:attrNameLst>
                                          <p:attrName>ppt_x</p:attrName>
                                        </p:attrNameLst>
                                      </p:cBhvr>
                                      <p:tavLst>
                                        <p:tav tm="0">
                                          <p:val>
                                            <p:strVal val="#ppt_x"/>
                                          </p:val>
                                        </p:tav>
                                        <p:tav tm="100000">
                                          <p:val>
                                            <p:strVal val="#ppt_x"/>
                                          </p:val>
                                        </p:tav>
                                      </p:tavLst>
                                    </p:anim>
                                    <p:anim calcmode="lin" valueType="num">
                                      <p:cBhvr>
                                        <p:cTn id="61" dur="1000" fill="hold"/>
                                        <p:tgtEl>
                                          <p:spTgt spid="36"/>
                                        </p:tgtEl>
                                        <p:attrNameLst>
                                          <p:attrName>ppt_y</p:attrName>
                                        </p:attrNameLst>
                                      </p:cBhvr>
                                      <p:tavLst>
                                        <p:tav tm="0">
                                          <p:val>
                                            <p:strVal val="#ppt_y+.1"/>
                                          </p:val>
                                        </p:tav>
                                        <p:tav tm="100000">
                                          <p:val>
                                            <p:strVal val="#ppt_y"/>
                                          </p:val>
                                        </p:tav>
                                      </p:tavLst>
                                    </p:anim>
                                  </p:childTnLst>
                                </p:cTn>
                              </p:par>
                            </p:childTnLst>
                          </p:cTn>
                        </p:par>
                        <p:par>
                          <p:cTn id="62" fill="hold">
                            <p:stCondLst>
                              <p:cond delay="9000"/>
                            </p:stCondLst>
                            <p:childTnLst>
                              <p:par>
                                <p:cTn id="63" presetID="22" presetClass="entr" presetSubtype="4" fill="hold" grpId="0" nodeType="afterEffect">
                                  <p:stCondLst>
                                    <p:cond delay="0"/>
                                  </p:stCondLst>
                                  <p:childTnLst>
                                    <p:set>
                                      <p:cBhvr>
                                        <p:cTn id="64" dur="1" fill="hold">
                                          <p:stCondLst>
                                            <p:cond delay="0"/>
                                          </p:stCondLst>
                                        </p:cTn>
                                        <p:tgtEl>
                                          <p:spTgt spid="166"/>
                                        </p:tgtEl>
                                        <p:attrNameLst>
                                          <p:attrName>style.visibility</p:attrName>
                                        </p:attrNameLst>
                                      </p:cBhvr>
                                      <p:to>
                                        <p:strVal val="visible"/>
                                      </p:to>
                                    </p:set>
                                    <p:animEffect transition="in" filter="wipe(down)">
                                      <p:cBhvr>
                                        <p:cTn id="65" dur="1250"/>
                                        <p:tgtEl>
                                          <p:spTgt spid="166"/>
                                        </p:tgtEl>
                                      </p:cBhvr>
                                    </p:animEffect>
                                  </p:childTnLst>
                                </p:cTn>
                              </p:par>
                              <p:par>
                                <p:cTn id="66" presetID="22" presetClass="entr" presetSubtype="2" fill="hold" grpId="0" nodeType="withEffect">
                                  <p:stCondLst>
                                    <p:cond delay="1000"/>
                                  </p:stCondLst>
                                  <p:childTnLst>
                                    <p:set>
                                      <p:cBhvr>
                                        <p:cTn id="67" dur="1" fill="hold">
                                          <p:stCondLst>
                                            <p:cond delay="0"/>
                                          </p:stCondLst>
                                        </p:cTn>
                                        <p:tgtEl>
                                          <p:spTgt spid="148"/>
                                        </p:tgtEl>
                                        <p:attrNameLst>
                                          <p:attrName>style.visibility</p:attrName>
                                        </p:attrNameLst>
                                      </p:cBhvr>
                                      <p:to>
                                        <p:strVal val="visible"/>
                                      </p:to>
                                    </p:set>
                                    <p:animEffect transition="in" filter="wipe(right)">
                                      <p:cBhvr>
                                        <p:cTn id="68" dur="750"/>
                                        <p:tgtEl>
                                          <p:spTgt spid="148"/>
                                        </p:tgtEl>
                                      </p:cBhvr>
                                    </p:animEffect>
                                  </p:childTnLst>
                                </p:cTn>
                              </p:par>
                            </p:childTnLst>
                          </p:cTn>
                        </p:par>
                        <p:par>
                          <p:cTn id="69" fill="hold">
                            <p:stCondLst>
                              <p:cond delay="10750"/>
                            </p:stCondLst>
                            <p:childTnLst>
                              <p:par>
                                <p:cTn id="70" presetID="2" presetClass="entr" presetSubtype="2" fill="hold" nodeType="afterEffect">
                                  <p:stCondLst>
                                    <p:cond delay="0"/>
                                  </p:stCondLst>
                                  <p:childTnLst>
                                    <p:set>
                                      <p:cBhvr>
                                        <p:cTn id="71" dur="1" fill="hold">
                                          <p:stCondLst>
                                            <p:cond delay="0"/>
                                          </p:stCondLst>
                                        </p:cTn>
                                        <p:tgtEl>
                                          <p:spTgt spid="19"/>
                                        </p:tgtEl>
                                        <p:attrNameLst>
                                          <p:attrName>style.visibility</p:attrName>
                                        </p:attrNameLst>
                                      </p:cBhvr>
                                      <p:to>
                                        <p:strVal val="visible"/>
                                      </p:to>
                                    </p:set>
                                    <p:anim calcmode="lin" valueType="num">
                                      <p:cBhvr additive="base">
                                        <p:cTn id="72" dur="500" fill="hold"/>
                                        <p:tgtEl>
                                          <p:spTgt spid="19"/>
                                        </p:tgtEl>
                                        <p:attrNameLst>
                                          <p:attrName>ppt_x</p:attrName>
                                        </p:attrNameLst>
                                      </p:cBhvr>
                                      <p:tavLst>
                                        <p:tav tm="0">
                                          <p:val>
                                            <p:strVal val="1+#ppt_w/2"/>
                                          </p:val>
                                        </p:tav>
                                        <p:tav tm="100000">
                                          <p:val>
                                            <p:strVal val="#ppt_x"/>
                                          </p:val>
                                        </p:tav>
                                      </p:tavLst>
                                    </p:anim>
                                    <p:anim calcmode="lin" valueType="num">
                                      <p:cBhvr additive="base">
                                        <p:cTn id="73" dur="500" fill="hold"/>
                                        <p:tgtEl>
                                          <p:spTgt spid="19"/>
                                        </p:tgtEl>
                                        <p:attrNameLst>
                                          <p:attrName>ppt_y</p:attrName>
                                        </p:attrNameLst>
                                      </p:cBhvr>
                                      <p:tavLst>
                                        <p:tav tm="0">
                                          <p:val>
                                            <p:strVal val="#ppt_y"/>
                                          </p:val>
                                        </p:tav>
                                        <p:tav tm="100000">
                                          <p:val>
                                            <p:strVal val="#ppt_y"/>
                                          </p:val>
                                        </p:tav>
                                      </p:tavLst>
                                    </p:anim>
                                  </p:childTnLst>
                                </p:cTn>
                              </p:par>
                            </p:childTnLst>
                          </p:cTn>
                        </p:par>
                        <p:par>
                          <p:cTn id="74" fill="hold">
                            <p:stCondLst>
                              <p:cond delay="11250"/>
                            </p:stCondLst>
                            <p:childTnLst>
                              <p:par>
                                <p:cTn id="75" presetID="42" presetClass="entr" presetSubtype="0" fill="hold" grpId="0" nodeType="afterEffect">
                                  <p:stCondLst>
                                    <p:cond delay="0"/>
                                  </p:stCondLst>
                                  <p:childTnLst>
                                    <p:set>
                                      <p:cBhvr>
                                        <p:cTn id="76" dur="1" fill="hold">
                                          <p:stCondLst>
                                            <p:cond delay="0"/>
                                          </p:stCondLst>
                                        </p:cTn>
                                        <p:tgtEl>
                                          <p:spTgt spid="37"/>
                                        </p:tgtEl>
                                        <p:attrNameLst>
                                          <p:attrName>style.visibility</p:attrName>
                                        </p:attrNameLst>
                                      </p:cBhvr>
                                      <p:to>
                                        <p:strVal val="visible"/>
                                      </p:to>
                                    </p:set>
                                    <p:animEffect transition="in" filter="fade">
                                      <p:cBhvr>
                                        <p:cTn id="77" dur="1000"/>
                                        <p:tgtEl>
                                          <p:spTgt spid="37"/>
                                        </p:tgtEl>
                                      </p:cBhvr>
                                    </p:animEffect>
                                    <p:anim calcmode="lin" valueType="num">
                                      <p:cBhvr>
                                        <p:cTn id="78" dur="1000" fill="hold"/>
                                        <p:tgtEl>
                                          <p:spTgt spid="37"/>
                                        </p:tgtEl>
                                        <p:attrNameLst>
                                          <p:attrName>ppt_x</p:attrName>
                                        </p:attrNameLst>
                                      </p:cBhvr>
                                      <p:tavLst>
                                        <p:tav tm="0">
                                          <p:val>
                                            <p:strVal val="#ppt_x"/>
                                          </p:val>
                                        </p:tav>
                                        <p:tav tm="100000">
                                          <p:val>
                                            <p:strVal val="#ppt_x"/>
                                          </p:val>
                                        </p:tav>
                                      </p:tavLst>
                                    </p:anim>
                                    <p:anim calcmode="lin" valueType="num">
                                      <p:cBhvr>
                                        <p:cTn id="79"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 grpId="0" animBg="1"/>
      <p:bldP spid="148" grpId="0" animBg="1"/>
      <p:bldP spid="168" grpId="0" animBg="1"/>
      <p:bldP spid="152" grpId="0" animBg="1"/>
      <p:bldP spid="170" grpId="0" animBg="1"/>
      <p:bldP spid="161" grpId="0" animBg="1"/>
      <p:bldP spid="172" grpId="0" animBg="1"/>
      <p:bldP spid="164" grpId="0" animBg="1"/>
      <p:bldP spid="34" grpId="0"/>
      <p:bldP spid="35" grpId="0"/>
      <p:bldP spid="36" grpId="0"/>
      <p:bldP spid="37" grpId="0"/>
      <p:bldP spid="38"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We Welcome You To Contact Our Office</a:t>
            </a:r>
            <a:r>
              <a:rPr lang="en-US" sz="2800" dirty="0">
                <a:solidFill>
                  <a:schemeClr val="bg1"/>
                </a:solidFill>
                <a:latin typeface="Candara" panose="020E0502030303020204" pitchFamily="34" charset="0"/>
              </a:rPr>
              <a:t>.</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5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2018). SageFox PowerPoint. Retrieved June 2019,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Bernard MT Condensed" panose="02050806060905020404" pitchFamily="18"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Bernard MT Condensed" panose="02050806060905020404" pitchFamily="18" charset="0"/>
              </a:rPr>
              <a:t>Transition &amp; Animation</a:t>
            </a:r>
            <a:r>
              <a:rPr lang="en-US" sz="3200" baseline="0" dirty="0">
                <a:solidFill>
                  <a:schemeClr val="bg2">
                    <a:lumMod val="25000"/>
                  </a:schemeClr>
                </a:solidFill>
                <a:latin typeface="Bernard MT Condensed" panose="02050806060905020404" pitchFamily="18" charset="0"/>
              </a:rPr>
              <a:t> Tips</a:t>
            </a:r>
            <a:endParaRPr lang="en-US" sz="3200" dirty="0">
              <a:solidFill>
                <a:schemeClr val="bg2">
                  <a:lumMod val="25000"/>
                </a:schemeClr>
              </a:solidFill>
              <a:latin typeface="Bernard MT Condensed" panose="02050806060905020404" pitchFamily="18"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Bernard MT Condensed" panose="02050806060905020404" pitchFamily="18" charset="0"/>
              </a:rPr>
              <a:t>Please Support SageFox Free</a:t>
            </a:r>
            <a:r>
              <a:rPr lang="en-US" sz="2400" baseline="0" dirty="0">
                <a:solidFill>
                  <a:schemeClr val="bg2">
                    <a:lumMod val="25000"/>
                  </a:schemeClr>
                </a:solidFill>
                <a:latin typeface="Bernard MT Condensed" panose="02050806060905020404" pitchFamily="18" charset="0"/>
              </a:rPr>
              <a:t> PowerPoint</a:t>
            </a:r>
            <a:endParaRPr lang="en-US" sz="2400" dirty="0">
              <a:solidFill>
                <a:schemeClr val="bg2">
                  <a:lumMod val="25000"/>
                </a:schemeClr>
              </a:solidFill>
              <a:latin typeface="Bernard MT Condensed" panose="02050806060905020404" pitchFamily="18"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62" name="Freeform: Shape 61">
            <a:extLst>
              <a:ext uri="{FF2B5EF4-FFF2-40B4-BE49-F238E27FC236}">
                <a16:creationId xmlns:a16="http://schemas.microsoft.com/office/drawing/2014/main" id="{AA7B0E74-2640-4F70-90F2-159CDE13F165}"/>
              </a:ext>
            </a:extLst>
          </p:cNvPr>
          <p:cNvSpPr>
            <a:spLocks noChangeAspect="1"/>
          </p:cNvSpPr>
          <p:nvPr/>
        </p:nvSpPr>
        <p:spPr>
          <a:xfrm rot="10800000">
            <a:off x="9236745" y="3775264"/>
            <a:ext cx="1464192" cy="185864"/>
          </a:xfrm>
          <a:custGeom>
            <a:avLst/>
            <a:gdLst>
              <a:gd name="connsiteX0" fmla="*/ 3001527 w 3001527"/>
              <a:gd name="connsiteY0" fmla="*/ 17600 h 381013"/>
              <a:gd name="connsiteX1" fmla="*/ 2977043 w 3001527"/>
              <a:gd name="connsiteY1" fmla="*/ 138872 h 381013"/>
              <a:gd name="connsiteX2" fmla="*/ 2611737 w 3001527"/>
              <a:gd name="connsiteY2" fmla="*/ 381013 h 381013"/>
              <a:gd name="connsiteX3" fmla="*/ 2246429 w 3001527"/>
              <a:gd name="connsiteY3" fmla="*/ 138872 h 381013"/>
              <a:gd name="connsiteX4" fmla="*/ 2239821 w 3001527"/>
              <a:gd name="connsiteY4" fmla="*/ 106146 h 381013"/>
              <a:gd name="connsiteX5" fmla="*/ 0 w 3001527"/>
              <a:gd name="connsiteY5" fmla="*/ 106146 h 381013"/>
              <a:gd name="connsiteX6" fmla="*/ 0 w 3001527"/>
              <a:gd name="connsiteY6" fmla="*/ 0 h 381013"/>
              <a:gd name="connsiteX7" fmla="*/ 2241017 w 3001527"/>
              <a:gd name="connsiteY7" fmla="*/ 0 h 381013"/>
              <a:gd name="connsiteX8" fmla="*/ 2241017 w 3001527"/>
              <a:gd name="connsiteY8" fmla="*/ 2 h 381013"/>
              <a:gd name="connsiteX9" fmla="*/ 2331124 w 3001527"/>
              <a:gd name="connsiteY9" fmla="*/ 2 h 381013"/>
              <a:gd name="connsiteX10" fmla="*/ 2353378 w 3001527"/>
              <a:gd name="connsiteY10" fmla="*/ 110229 h 381013"/>
              <a:gd name="connsiteX11" fmla="*/ 2614311 w 3001527"/>
              <a:gd name="connsiteY11" fmla="*/ 283184 h 381013"/>
              <a:gd name="connsiteX12" fmla="*/ 2875247 w 3001527"/>
              <a:gd name="connsiteY12" fmla="*/ 110229 h 381013"/>
              <a:gd name="connsiteX13" fmla="*/ 2897499 w 3001527"/>
              <a:gd name="connsiteY13" fmla="*/ 2 h 381013"/>
              <a:gd name="connsiteX14" fmla="*/ 2946254 w 3001527"/>
              <a:gd name="connsiteY14" fmla="*/ 2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01527" h="381013">
                <a:moveTo>
                  <a:pt x="3001527" y="17600"/>
                </a:moveTo>
                <a:lnTo>
                  <a:pt x="2977043" y="138872"/>
                </a:lnTo>
                <a:cubicBezTo>
                  <a:pt x="2916857" y="281168"/>
                  <a:pt x="2775958" y="381013"/>
                  <a:pt x="2611737" y="381013"/>
                </a:cubicBezTo>
                <a:cubicBezTo>
                  <a:pt x="2447516" y="381013"/>
                  <a:pt x="2306615" y="281168"/>
                  <a:pt x="2246429" y="138872"/>
                </a:cubicBezTo>
                <a:lnTo>
                  <a:pt x="2239821" y="106146"/>
                </a:lnTo>
                <a:lnTo>
                  <a:pt x="0" y="106146"/>
                </a:lnTo>
                <a:lnTo>
                  <a:pt x="0" y="0"/>
                </a:lnTo>
                <a:lnTo>
                  <a:pt x="2241017" y="0"/>
                </a:lnTo>
                <a:lnTo>
                  <a:pt x="2241017" y="2"/>
                </a:lnTo>
                <a:lnTo>
                  <a:pt x="2331124" y="2"/>
                </a:lnTo>
                <a:lnTo>
                  <a:pt x="2353378" y="110229"/>
                </a:lnTo>
                <a:cubicBezTo>
                  <a:pt x="2396369" y="211866"/>
                  <a:pt x="2497012" y="283184"/>
                  <a:pt x="2614311" y="283184"/>
                </a:cubicBezTo>
                <a:cubicBezTo>
                  <a:pt x="2731611" y="283184"/>
                  <a:pt x="2832254" y="211866"/>
                  <a:pt x="2875247" y="110229"/>
                </a:cubicBezTo>
                <a:lnTo>
                  <a:pt x="2897499" y="2"/>
                </a:lnTo>
                <a:lnTo>
                  <a:pt x="2946254" y="2"/>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56595E"/>
              </a:solidFill>
            </a:endParaRPr>
          </a:p>
        </p:txBody>
      </p:sp>
      <p:sp>
        <p:nvSpPr>
          <p:cNvPr id="64" name="Freeform: Shape 63">
            <a:extLst>
              <a:ext uri="{FF2B5EF4-FFF2-40B4-BE49-F238E27FC236}">
                <a16:creationId xmlns:a16="http://schemas.microsoft.com/office/drawing/2014/main" id="{8389C1E9-61C8-4BCE-AB45-54E23A3F168F}"/>
              </a:ext>
            </a:extLst>
          </p:cNvPr>
          <p:cNvSpPr>
            <a:spLocks noChangeAspect="1"/>
          </p:cNvSpPr>
          <p:nvPr/>
        </p:nvSpPr>
        <p:spPr>
          <a:xfrm rot="10800000" flipV="1">
            <a:off x="7827472" y="3918584"/>
            <a:ext cx="1463142" cy="185864"/>
          </a:xfrm>
          <a:custGeom>
            <a:avLst/>
            <a:gdLst>
              <a:gd name="connsiteX0" fmla="*/ 2999376 w 2999376"/>
              <a:gd name="connsiteY0" fmla="*/ 28256 h 381013"/>
              <a:gd name="connsiteX1" fmla="*/ 2977043 w 2999376"/>
              <a:gd name="connsiteY1" fmla="*/ 138873 h 381013"/>
              <a:gd name="connsiteX2" fmla="*/ 2611737 w 2999376"/>
              <a:gd name="connsiteY2" fmla="*/ 381013 h 381013"/>
              <a:gd name="connsiteX3" fmla="*/ 2246428 w 2999376"/>
              <a:gd name="connsiteY3" fmla="*/ 138873 h 381013"/>
              <a:gd name="connsiteX4" fmla="*/ 2239820 w 2999376"/>
              <a:gd name="connsiteY4" fmla="*/ 106146 h 381013"/>
              <a:gd name="connsiteX5" fmla="*/ 0 w 2999376"/>
              <a:gd name="connsiteY5" fmla="*/ 106146 h 381013"/>
              <a:gd name="connsiteX6" fmla="*/ 0 w 2999376"/>
              <a:gd name="connsiteY6" fmla="*/ 16294 h 381013"/>
              <a:gd name="connsiteX7" fmla="*/ 74481 w 2999376"/>
              <a:gd name="connsiteY7" fmla="*/ 0 h 381013"/>
              <a:gd name="connsiteX8" fmla="*/ 2241016 w 2999376"/>
              <a:gd name="connsiteY8" fmla="*/ 0 h 381013"/>
              <a:gd name="connsiteX9" fmla="*/ 2241016 w 2999376"/>
              <a:gd name="connsiteY9" fmla="*/ 2 h 381013"/>
              <a:gd name="connsiteX10" fmla="*/ 2331123 w 2999376"/>
              <a:gd name="connsiteY10" fmla="*/ 2 h 381013"/>
              <a:gd name="connsiteX11" fmla="*/ 2353378 w 2999376"/>
              <a:gd name="connsiteY11" fmla="*/ 110229 h 381013"/>
              <a:gd name="connsiteX12" fmla="*/ 2614311 w 2999376"/>
              <a:gd name="connsiteY12" fmla="*/ 283184 h 381013"/>
              <a:gd name="connsiteX13" fmla="*/ 2875247 w 2999376"/>
              <a:gd name="connsiteY13" fmla="*/ 110229 h 381013"/>
              <a:gd name="connsiteX14" fmla="*/ 2897340 w 2999376"/>
              <a:gd name="connsiteY14" fmla="*/ 790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99376" h="381013">
                <a:moveTo>
                  <a:pt x="2999376" y="28256"/>
                </a:moveTo>
                <a:lnTo>
                  <a:pt x="2977043" y="138873"/>
                </a:lnTo>
                <a:cubicBezTo>
                  <a:pt x="2916857" y="281168"/>
                  <a:pt x="2775957" y="381013"/>
                  <a:pt x="2611737" y="381013"/>
                </a:cubicBezTo>
                <a:cubicBezTo>
                  <a:pt x="2447516" y="381013"/>
                  <a:pt x="2306615" y="281168"/>
                  <a:pt x="2246428" y="138873"/>
                </a:cubicBezTo>
                <a:lnTo>
                  <a:pt x="2239820" y="106146"/>
                </a:lnTo>
                <a:lnTo>
                  <a:pt x="0" y="106146"/>
                </a:lnTo>
                <a:lnTo>
                  <a:pt x="0" y="16294"/>
                </a:lnTo>
                <a:lnTo>
                  <a:pt x="74481" y="0"/>
                </a:lnTo>
                <a:lnTo>
                  <a:pt x="2241016" y="0"/>
                </a:lnTo>
                <a:lnTo>
                  <a:pt x="2241016" y="2"/>
                </a:lnTo>
                <a:lnTo>
                  <a:pt x="2331123" y="2"/>
                </a:lnTo>
                <a:lnTo>
                  <a:pt x="2353378" y="110229"/>
                </a:lnTo>
                <a:cubicBezTo>
                  <a:pt x="2396369" y="211866"/>
                  <a:pt x="2497012" y="283184"/>
                  <a:pt x="2614311" y="283184"/>
                </a:cubicBezTo>
                <a:cubicBezTo>
                  <a:pt x="2731611" y="283184"/>
                  <a:pt x="2832254" y="211866"/>
                  <a:pt x="2875247" y="110229"/>
                </a:cubicBezTo>
                <a:lnTo>
                  <a:pt x="2897340" y="790"/>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56595E"/>
              </a:solidFill>
            </a:endParaRPr>
          </a:p>
        </p:txBody>
      </p:sp>
      <p:sp>
        <p:nvSpPr>
          <p:cNvPr id="58" name="Freeform: Shape 57">
            <a:extLst>
              <a:ext uri="{FF2B5EF4-FFF2-40B4-BE49-F238E27FC236}">
                <a16:creationId xmlns:a16="http://schemas.microsoft.com/office/drawing/2014/main" id="{48181A83-04E6-4BA3-84CA-C3B0E4680CC9}"/>
              </a:ext>
            </a:extLst>
          </p:cNvPr>
          <p:cNvSpPr>
            <a:spLocks noChangeAspect="1"/>
          </p:cNvSpPr>
          <p:nvPr/>
        </p:nvSpPr>
        <p:spPr>
          <a:xfrm rot="10800000">
            <a:off x="6419376" y="3782562"/>
            <a:ext cx="1463704" cy="185863"/>
          </a:xfrm>
          <a:custGeom>
            <a:avLst/>
            <a:gdLst>
              <a:gd name="connsiteX0" fmla="*/ 3000516 w 3000516"/>
              <a:gd name="connsiteY0" fmla="*/ 22637 h 381012"/>
              <a:gd name="connsiteX1" fmla="*/ 2977049 w 3000516"/>
              <a:gd name="connsiteY1" fmla="*/ 138872 h 381012"/>
              <a:gd name="connsiteX2" fmla="*/ 2611742 w 3000516"/>
              <a:gd name="connsiteY2" fmla="*/ 381012 h 381012"/>
              <a:gd name="connsiteX3" fmla="*/ 2246433 w 3000516"/>
              <a:gd name="connsiteY3" fmla="*/ 138872 h 381012"/>
              <a:gd name="connsiteX4" fmla="*/ 2239825 w 3000516"/>
              <a:gd name="connsiteY4" fmla="*/ 106145 h 381012"/>
              <a:gd name="connsiteX5" fmla="*/ 0 w 3000516"/>
              <a:gd name="connsiteY5" fmla="*/ 106145 h 381012"/>
              <a:gd name="connsiteX6" fmla="*/ 0 w 3000516"/>
              <a:gd name="connsiteY6" fmla="*/ 26370 h 381012"/>
              <a:gd name="connsiteX7" fmla="*/ 98869 w 3000516"/>
              <a:gd name="connsiteY7" fmla="*/ 0 h 381012"/>
              <a:gd name="connsiteX8" fmla="*/ 2241021 w 3000516"/>
              <a:gd name="connsiteY8" fmla="*/ 0 h 381012"/>
              <a:gd name="connsiteX9" fmla="*/ 2241021 w 3000516"/>
              <a:gd name="connsiteY9" fmla="*/ 2 h 381012"/>
              <a:gd name="connsiteX10" fmla="*/ 2331128 w 3000516"/>
              <a:gd name="connsiteY10" fmla="*/ 2 h 381012"/>
              <a:gd name="connsiteX11" fmla="*/ 2353383 w 3000516"/>
              <a:gd name="connsiteY11" fmla="*/ 110229 h 381012"/>
              <a:gd name="connsiteX12" fmla="*/ 2614317 w 3000516"/>
              <a:gd name="connsiteY12" fmla="*/ 283184 h 381012"/>
              <a:gd name="connsiteX13" fmla="*/ 2875253 w 3000516"/>
              <a:gd name="connsiteY13" fmla="*/ 110229 h 381012"/>
              <a:gd name="connsiteX14" fmla="*/ 2893686 w 3000516"/>
              <a:gd name="connsiteY14" fmla="*/ 18921 h 381012"/>
              <a:gd name="connsiteX15" fmla="*/ 2940300 w 3000516"/>
              <a:gd name="connsiteY15" fmla="*/ 6488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0516" h="381012">
                <a:moveTo>
                  <a:pt x="3000516" y="22637"/>
                </a:moveTo>
                <a:lnTo>
                  <a:pt x="2977049" y="138872"/>
                </a:lnTo>
                <a:cubicBezTo>
                  <a:pt x="2916862" y="281167"/>
                  <a:pt x="2775963" y="381012"/>
                  <a:pt x="2611742" y="381012"/>
                </a:cubicBezTo>
                <a:cubicBezTo>
                  <a:pt x="2447521" y="381012"/>
                  <a:pt x="2306620" y="281167"/>
                  <a:pt x="2246433" y="138872"/>
                </a:cubicBezTo>
                <a:lnTo>
                  <a:pt x="2239825" y="106145"/>
                </a:lnTo>
                <a:lnTo>
                  <a:pt x="0" y="106145"/>
                </a:lnTo>
                <a:lnTo>
                  <a:pt x="0" y="26370"/>
                </a:lnTo>
                <a:lnTo>
                  <a:pt x="98869" y="0"/>
                </a:lnTo>
                <a:lnTo>
                  <a:pt x="2241021" y="0"/>
                </a:lnTo>
                <a:lnTo>
                  <a:pt x="2241021" y="2"/>
                </a:lnTo>
                <a:lnTo>
                  <a:pt x="2331128" y="2"/>
                </a:lnTo>
                <a:lnTo>
                  <a:pt x="2353383" y="110229"/>
                </a:lnTo>
                <a:cubicBezTo>
                  <a:pt x="2396373" y="211866"/>
                  <a:pt x="2497016" y="283183"/>
                  <a:pt x="2614317" y="283184"/>
                </a:cubicBezTo>
                <a:cubicBezTo>
                  <a:pt x="2731616" y="283183"/>
                  <a:pt x="2832260" y="211866"/>
                  <a:pt x="2875253" y="110229"/>
                </a:cubicBezTo>
                <a:lnTo>
                  <a:pt x="2893686" y="18921"/>
                </a:lnTo>
                <a:lnTo>
                  <a:pt x="2940300" y="6488"/>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56595E"/>
              </a:solidFill>
            </a:endParaRPr>
          </a:p>
        </p:txBody>
      </p:sp>
      <p:sp>
        <p:nvSpPr>
          <p:cNvPr id="54" name="Freeform: Shape 53">
            <a:extLst>
              <a:ext uri="{FF2B5EF4-FFF2-40B4-BE49-F238E27FC236}">
                <a16:creationId xmlns:a16="http://schemas.microsoft.com/office/drawing/2014/main" id="{B1AFE103-DED6-4BAA-85EB-EC89C3CD48CE}"/>
              </a:ext>
            </a:extLst>
          </p:cNvPr>
          <p:cNvSpPr>
            <a:spLocks noChangeAspect="1"/>
          </p:cNvSpPr>
          <p:nvPr/>
        </p:nvSpPr>
        <p:spPr>
          <a:xfrm rot="10800000" flipV="1">
            <a:off x="5004840" y="3913403"/>
            <a:ext cx="1463702" cy="185863"/>
          </a:xfrm>
          <a:custGeom>
            <a:avLst/>
            <a:gdLst>
              <a:gd name="connsiteX0" fmla="*/ 24601 w 3000512"/>
              <a:gd name="connsiteY0" fmla="*/ 0 h 381012"/>
              <a:gd name="connsiteX1" fmla="*/ 2241021 w 3000512"/>
              <a:gd name="connsiteY1" fmla="*/ 0 h 381012"/>
              <a:gd name="connsiteX2" fmla="*/ 2241021 w 3000512"/>
              <a:gd name="connsiteY2" fmla="*/ 2 h 381012"/>
              <a:gd name="connsiteX3" fmla="*/ 2331128 w 3000512"/>
              <a:gd name="connsiteY3" fmla="*/ 2 h 381012"/>
              <a:gd name="connsiteX4" fmla="*/ 2353383 w 3000512"/>
              <a:gd name="connsiteY4" fmla="*/ 110229 h 381012"/>
              <a:gd name="connsiteX5" fmla="*/ 2614317 w 3000512"/>
              <a:gd name="connsiteY5" fmla="*/ 283184 h 381012"/>
              <a:gd name="connsiteX6" fmla="*/ 2875253 w 3000512"/>
              <a:gd name="connsiteY6" fmla="*/ 110229 h 381012"/>
              <a:gd name="connsiteX7" fmla="*/ 2896355 w 3000512"/>
              <a:gd name="connsiteY7" fmla="*/ 5698 h 381012"/>
              <a:gd name="connsiteX8" fmla="*/ 2917633 w 3000512"/>
              <a:gd name="connsiteY8" fmla="*/ 2 h 381012"/>
              <a:gd name="connsiteX9" fmla="*/ 2959472 w 3000512"/>
              <a:gd name="connsiteY9" fmla="*/ 2 h 381012"/>
              <a:gd name="connsiteX10" fmla="*/ 3000512 w 3000512"/>
              <a:gd name="connsiteY10" fmla="*/ 22661 h 381012"/>
              <a:gd name="connsiteX11" fmla="*/ 2977049 w 3000512"/>
              <a:gd name="connsiteY11" fmla="*/ 138872 h 381012"/>
              <a:gd name="connsiteX12" fmla="*/ 2611742 w 3000512"/>
              <a:gd name="connsiteY12" fmla="*/ 381012 h 381012"/>
              <a:gd name="connsiteX13" fmla="*/ 2246433 w 3000512"/>
              <a:gd name="connsiteY13" fmla="*/ 138872 h 381012"/>
              <a:gd name="connsiteX14" fmla="*/ 2239825 w 3000512"/>
              <a:gd name="connsiteY14" fmla="*/ 106145 h 381012"/>
              <a:gd name="connsiteX15" fmla="*/ 0 w 3000512"/>
              <a:gd name="connsiteY15" fmla="*/ 106145 h 381012"/>
              <a:gd name="connsiteX16" fmla="*/ 0 w 3000512"/>
              <a:gd name="connsiteY16" fmla="*/ 24544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0512" h="381012">
                <a:moveTo>
                  <a:pt x="24601" y="0"/>
                </a:moveTo>
                <a:lnTo>
                  <a:pt x="2241021" y="0"/>
                </a:lnTo>
                <a:lnTo>
                  <a:pt x="2241021" y="2"/>
                </a:lnTo>
                <a:lnTo>
                  <a:pt x="2331128" y="2"/>
                </a:lnTo>
                <a:lnTo>
                  <a:pt x="2353383" y="110229"/>
                </a:lnTo>
                <a:cubicBezTo>
                  <a:pt x="2396373" y="211866"/>
                  <a:pt x="2497016" y="283184"/>
                  <a:pt x="2614317" y="283184"/>
                </a:cubicBezTo>
                <a:cubicBezTo>
                  <a:pt x="2731617" y="283184"/>
                  <a:pt x="2832260" y="211866"/>
                  <a:pt x="2875253" y="110229"/>
                </a:cubicBezTo>
                <a:lnTo>
                  <a:pt x="2896355" y="5698"/>
                </a:lnTo>
                <a:lnTo>
                  <a:pt x="2917633" y="2"/>
                </a:lnTo>
                <a:lnTo>
                  <a:pt x="2959472" y="2"/>
                </a:lnTo>
                <a:lnTo>
                  <a:pt x="3000512" y="22661"/>
                </a:lnTo>
                <a:lnTo>
                  <a:pt x="2977049" y="138872"/>
                </a:lnTo>
                <a:cubicBezTo>
                  <a:pt x="2916863" y="281167"/>
                  <a:pt x="2775963" y="381012"/>
                  <a:pt x="2611742" y="381012"/>
                </a:cubicBezTo>
                <a:cubicBezTo>
                  <a:pt x="2447521" y="381012"/>
                  <a:pt x="2306620" y="281167"/>
                  <a:pt x="2246433" y="138872"/>
                </a:cubicBezTo>
                <a:lnTo>
                  <a:pt x="2239825" y="106145"/>
                </a:lnTo>
                <a:lnTo>
                  <a:pt x="0" y="106145"/>
                </a:lnTo>
                <a:lnTo>
                  <a:pt x="0" y="24544"/>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56595E"/>
              </a:solidFill>
            </a:endParaRPr>
          </a:p>
        </p:txBody>
      </p:sp>
      <p:sp>
        <p:nvSpPr>
          <p:cNvPr id="48" name="Freeform: Shape 47">
            <a:extLst>
              <a:ext uri="{FF2B5EF4-FFF2-40B4-BE49-F238E27FC236}">
                <a16:creationId xmlns:a16="http://schemas.microsoft.com/office/drawing/2014/main" id="{D08861F5-6D3F-4096-B0C8-0DBFB9FB1F3D}"/>
              </a:ext>
            </a:extLst>
          </p:cNvPr>
          <p:cNvSpPr>
            <a:spLocks noChangeAspect="1"/>
          </p:cNvSpPr>
          <p:nvPr/>
        </p:nvSpPr>
        <p:spPr>
          <a:xfrm rot="10800000">
            <a:off x="3596493" y="3775264"/>
            <a:ext cx="1464052" cy="185863"/>
          </a:xfrm>
          <a:custGeom>
            <a:avLst/>
            <a:gdLst>
              <a:gd name="connsiteX0" fmla="*/ 19264 w 3001230"/>
              <a:gd name="connsiteY0" fmla="*/ 0 h 381012"/>
              <a:gd name="connsiteX1" fmla="*/ 2241020 w 3001230"/>
              <a:gd name="connsiteY1" fmla="*/ 0 h 381012"/>
              <a:gd name="connsiteX2" fmla="*/ 2241020 w 3001230"/>
              <a:gd name="connsiteY2" fmla="*/ 2 h 381012"/>
              <a:gd name="connsiteX3" fmla="*/ 2331128 w 3001230"/>
              <a:gd name="connsiteY3" fmla="*/ 2 h 381012"/>
              <a:gd name="connsiteX4" fmla="*/ 2353382 w 3001230"/>
              <a:gd name="connsiteY4" fmla="*/ 110229 h 381012"/>
              <a:gd name="connsiteX5" fmla="*/ 2614316 w 3001230"/>
              <a:gd name="connsiteY5" fmla="*/ 283184 h 381012"/>
              <a:gd name="connsiteX6" fmla="*/ 2875253 w 3001230"/>
              <a:gd name="connsiteY6" fmla="*/ 110229 h 381012"/>
              <a:gd name="connsiteX7" fmla="*/ 2892616 w 3001230"/>
              <a:gd name="connsiteY7" fmla="*/ 24220 h 381012"/>
              <a:gd name="connsiteX8" fmla="*/ 2947412 w 3001230"/>
              <a:gd name="connsiteY8" fmla="*/ 2 h 381012"/>
              <a:gd name="connsiteX9" fmla="*/ 2958993 w 3001230"/>
              <a:gd name="connsiteY9" fmla="*/ 2 h 381012"/>
              <a:gd name="connsiteX10" fmla="*/ 3001230 w 3001230"/>
              <a:gd name="connsiteY10" fmla="*/ 19100 h 381012"/>
              <a:gd name="connsiteX11" fmla="*/ 2977049 w 3001230"/>
              <a:gd name="connsiteY11" fmla="*/ 138872 h 381012"/>
              <a:gd name="connsiteX12" fmla="*/ 2611742 w 3001230"/>
              <a:gd name="connsiteY12" fmla="*/ 381012 h 381012"/>
              <a:gd name="connsiteX13" fmla="*/ 2246432 w 3001230"/>
              <a:gd name="connsiteY13" fmla="*/ 138872 h 381012"/>
              <a:gd name="connsiteX14" fmla="*/ 2239825 w 3001230"/>
              <a:gd name="connsiteY14" fmla="*/ 106146 h 381012"/>
              <a:gd name="connsiteX15" fmla="*/ 0 w 3001230"/>
              <a:gd name="connsiteY15" fmla="*/ 106145 h 381012"/>
              <a:gd name="connsiteX16" fmla="*/ 0 w 3001230"/>
              <a:gd name="connsiteY16" fmla="*/ 19255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1230" h="381012">
                <a:moveTo>
                  <a:pt x="19264" y="0"/>
                </a:moveTo>
                <a:lnTo>
                  <a:pt x="2241020" y="0"/>
                </a:lnTo>
                <a:lnTo>
                  <a:pt x="2241020" y="2"/>
                </a:lnTo>
                <a:lnTo>
                  <a:pt x="2331128" y="2"/>
                </a:lnTo>
                <a:lnTo>
                  <a:pt x="2353382" y="110229"/>
                </a:lnTo>
                <a:cubicBezTo>
                  <a:pt x="2396373" y="211866"/>
                  <a:pt x="2497016" y="283184"/>
                  <a:pt x="2614316" y="283184"/>
                </a:cubicBezTo>
                <a:cubicBezTo>
                  <a:pt x="2731616" y="283184"/>
                  <a:pt x="2832260" y="211865"/>
                  <a:pt x="2875253" y="110229"/>
                </a:cubicBezTo>
                <a:lnTo>
                  <a:pt x="2892616" y="24220"/>
                </a:lnTo>
                <a:lnTo>
                  <a:pt x="2947412" y="2"/>
                </a:lnTo>
                <a:lnTo>
                  <a:pt x="2958993" y="2"/>
                </a:lnTo>
                <a:lnTo>
                  <a:pt x="3001230" y="19100"/>
                </a:lnTo>
                <a:lnTo>
                  <a:pt x="2977049" y="138872"/>
                </a:lnTo>
                <a:cubicBezTo>
                  <a:pt x="2916862" y="281167"/>
                  <a:pt x="2775963" y="381012"/>
                  <a:pt x="2611742" y="381012"/>
                </a:cubicBezTo>
                <a:cubicBezTo>
                  <a:pt x="2447521" y="381012"/>
                  <a:pt x="2306619" y="281167"/>
                  <a:pt x="2246432" y="138872"/>
                </a:cubicBezTo>
                <a:lnTo>
                  <a:pt x="2239825" y="106146"/>
                </a:lnTo>
                <a:lnTo>
                  <a:pt x="0" y="106145"/>
                </a:lnTo>
                <a:lnTo>
                  <a:pt x="0" y="19255"/>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56595E"/>
              </a:solidFill>
            </a:endParaRPr>
          </a:p>
        </p:txBody>
      </p:sp>
      <p:sp>
        <p:nvSpPr>
          <p:cNvPr id="42" name="Freeform: Shape 41">
            <a:extLst>
              <a:ext uri="{FF2B5EF4-FFF2-40B4-BE49-F238E27FC236}">
                <a16:creationId xmlns:a16="http://schemas.microsoft.com/office/drawing/2014/main" id="{68209118-740D-4749-A4B6-0930338B5AE4}"/>
              </a:ext>
            </a:extLst>
          </p:cNvPr>
          <p:cNvSpPr>
            <a:spLocks noChangeAspect="1"/>
          </p:cNvSpPr>
          <p:nvPr/>
        </p:nvSpPr>
        <p:spPr>
          <a:xfrm rot="10800000" flipV="1">
            <a:off x="2198704" y="3913403"/>
            <a:ext cx="1453547" cy="185864"/>
          </a:xfrm>
          <a:custGeom>
            <a:avLst/>
            <a:gdLst>
              <a:gd name="connsiteX0" fmla="*/ 1825 w 2979706"/>
              <a:gd name="connsiteY0" fmla="*/ 19365 h 381013"/>
              <a:gd name="connsiteX1" fmla="*/ 15975 w 2979706"/>
              <a:gd name="connsiteY1" fmla="*/ 1 h 381013"/>
              <a:gd name="connsiteX2" fmla="*/ 2219996 w 2979706"/>
              <a:gd name="connsiteY2" fmla="*/ 0 h 381013"/>
              <a:gd name="connsiteX3" fmla="*/ 2219995 w 2979706"/>
              <a:gd name="connsiteY3" fmla="*/ 2 h 381013"/>
              <a:gd name="connsiteX4" fmla="*/ 2310102 w 2979706"/>
              <a:gd name="connsiteY4" fmla="*/ 2 h 381013"/>
              <a:gd name="connsiteX5" fmla="*/ 2332357 w 2979706"/>
              <a:gd name="connsiteY5" fmla="*/ 110229 h 381013"/>
              <a:gd name="connsiteX6" fmla="*/ 2593290 w 2979706"/>
              <a:gd name="connsiteY6" fmla="*/ 283185 h 381013"/>
              <a:gd name="connsiteX7" fmla="*/ 2854226 w 2979706"/>
              <a:gd name="connsiteY7" fmla="*/ 110230 h 381013"/>
              <a:gd name="connsiteX8" fmla="*/ 2876326 w 2979706"/>
              <a:gd name="connsiteY8" fmla="*/ 756 h 381013"/>
              <a:gd name="connsiteX9" fmla="*/ 2883922 w 2979706"/>
              <a:gd name="connsiteY9" fmla="*/ 2 h 381013"/>
              <a:gd name="connsiteX10" fmla="*/ 2942359 w 2979706"/>
              <a:gd name="connsiteY10" fmla="*/ 2 h 381013"/>
              <a:gd name="connsiteX11" fmla="*/ 2979706 w 2979706"/>
              <a:gd name="connsiteY11" fmla="*/ 21564 h 381013"/>
              <a:gd name="connsiteX12" fmla="*/ 2956022 w 2979706"/>
              <a:gd name="connsiteY12" fmla="*/ 138872 h 381013"/>
              <a:gd name="connsiteX13" fmla="*/ 2590716 w 2979706"/>
              <a:gd name="connsiteY13" fmla="*/ 381013 h 381013"/>
              <a:gd name="connsiteX14" fmla="*/ 2225407 w 2979706"/>
              <a:gd name="connsiteY14" fmla="*/ 138872 h 381013"/>
              <a:gd name="connsiteX15" fmla="*/ 2218800 w 2979706"/>
              <a:gd name="connsiteY15" fmla="*/ 106146 h 381013"/>
              <a:gd name="connsiteX16" fmla="*/ 0 w 2979706"/>
              <a:gd name="connsiteY16" fmla="*/ 106145 h 381013"/>
              <a:gd name="connsiteX17" fmla="*/ 2094 w 2979706"/>
              <a:gd name="connsiteY17" fmla="*/ 102259 h 381013"/>
              <a:gd name="connsiteX18" fmla="*/ 6101 w 2979706"/>
              <a:gd name="connsiteY18" fmla="*/ 62436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979706" h="381013">
                <a:moveTo>
                  <a:pt x="1825" y="19365"/>
                </a:moveTo>
                <a:lnTo>
                  <a:pt x="15975" y="1"/>
                </a:lnTo>
                <a:lnTo>
                  <a:pt x="2219996" y="0"/>
                </a:lnTo>
                <a:lnTo>
                  <a:pt x="2219995" y="2"/>
                </a:lnTo>
                <a:lnTo>
                  <a:pt x="2310102" y="2"/>
                </a:lnTo>
                <a:lnTo>
                  <a:pt x="2332357" y="110229"/>
                </a:lnTo>
                <a:cubicBezTo>
                  <a:pt x="2375347" y="211866"/>
                  <a:pt x="2475990" y="283185"/>
                  <a:pt x="2593290" y="283185"/>
                </a:cubicBezTo>
                <a:cubicBezTo>
                  <a:pt x="2710590" y="283185"/>
                  <a:pt x="2811233" y="211866"/>
                  <a:pt x="2854226" y="110230"/>
                </a:cubicBezTo>
                <a:lnTo>
                  <a:pt x="2876326" y="756"/>
                </a:lnTo>
                <a:lnTo>
                  <a:pt x="2883922" y="2"/>
                </a:lnTo>
                <a:lnTo>
                  <a:pt x="2942359" y="2"/>
                </a:lnTo>
                <a:lnTo>
                  <a:pt x="2979706" y="21564"/>
                </a:lnTo>
                <a:lnTo>
                  <a:pt x="2956022" y="138872"/>
                </a:lnTo>
                <a:cubicBezTo>
                  <a:pt x="2895836" y="281167"/>
                  <a:pt x="2754936" y="381013"/>
                  <a:pt x="2590716" y="381013"/>
                </a:cubicBezTo>
                <a:cubicBezTo>
                  <a:pt x="2426495" y="381013"/>
                  <a:pt x="2285594" y="281167"/>
                  <a:pt x="2225407" y="138872"/>
                </a:cubicBezTo>
                <a:lnTo>
                  <a:pt x="2218800" y="106146"/>
                </a:lnTo>
                <a:lnTo>
                  <a:pt x="0" y="106145"/>
                </a:lnTo>
                <a:lnTo>
                  <a:pt x="2094" y="102259"/>
                </a:lnTo>
                <a:cubicBezTo>
                  <a:pt x="5978" y="89756"/>
                  <a:pt x="7475" y="76285"/>
                  <a:pt x="6101" y="62436"/>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56595E"/>
              </a:solidFill>
            </a:endParaRPr>
          </a:p>
        </p:txBody>
      </p:sp>
      <p:sp>
        <p:nvSpPr>
          <p:cNvPr id="67" name="Freeform: Shape 66">
            <a:extLst>
              <a:ext uri="{FF2B5EF4-FFF2-40B4-BE49-F238E27FC236}">
                <a16:creationId xmlns:a16="http://schemas.microsoft.com/office/drawing/2014/main" id="{0F50A97C-A9C3-4635-A404-102CED461D7C}"/>
              </a:ext>
            </a:extLst>
          </p:cNvPr>
          <p:cNvSpPr>
            <a:spLocks noChangeAspect="1"/>
          </p:cNvSpPr>
          <p:nvPr/>
        </p:nvSpPr>
        <p:spPr>
          <a:xfrm rot="10800000">
            <a:off x="787671" y="3775264"/>
            <a:ext cx="1464052" cy="185863"/>
          </a:xfrm>
          <a:custGeom>
            <a:avLst/>
            <a:gdLst>
              <a:gd name="connsiteX0" fmla="*/ 19264 w 3001230"/>
              <a:gd name="connsiteY0" fmla="*/ 0 h 381012"/>
              <a:gd name="connsiteX1" fmla="*/ 2241020 w 3001230"/>
              <a:gd name="connsiteY1" fmla="*/ 0 h 381012"/>
              <a:gd name="connsiteX2" fmla="*/ 2241020 w 3001230"/>
              <a:gd name="connsiteY2" fmla="*/ 2 h 381012"/>
              <a:gd name="connsiteX3" fmla="*/ 2331128 w 3001230"/>
              <a:gd name="connsiteY3" fmla="*/ 2 h 381012"/>
              <a:gd name="connsiteX4" fmla="*/ 2353382 w 3001230"/>
              <a:gd name="connsiteY4" fmla="*/ 110229 h 381012"/>
              <a:gd name="connsiteX5" fmla="*/ 2614316 w 3001230"/>
              <a:gd name="connsiteY5" fmla="*/ 283184 h 381012"/>
              <a:gd name="connsiteX6" fmla="*/ 2875253 w 3001230"/>
              <a:gd name="connsiteY6" fmla="*/ 110229 h 381012"/>
              <a:gd name="connsiteX7" fmla="*/ 2892616 w 3001230"/>
              <a:gd name="connsiteY7" fmla="*/ 24220 h 381012"/>
              <a:gd name="connsiteX8" fmla="*/ 2947412 w 3001230"/>
              <a:gd name="connsiteY8" fmla="*/ 2 h 381012"/>
              <a:gd name="connsiteX9" fmla="*/ 2958993 w 3001230"/>
              <a:gd name="connsiteY9" fmla="*/ 2 h 381012"/>
              <a:gd name="connsiteX10" fmla="*/ 3001230 w 3001230"/>
              <a:gd name="connsiteY10" fmla="*/ 19100 h 381012"/>
              <a:gd name="connsiteX11" fmla="*/ 2977049 w 3001230"/>
              <a:gd name="connsiteY11" fmla="*/ 138872 h 381012"/>
              <a:gd name="connsiteX12" fmla="*/ 2611742 w 3001230"/>
              <a:gd name="connsiteY12" fmla="*/ 381012 h 381012"/>
              <a:gd name="connsiteX13" fmla="*/ 2246432 w 3001230"/>
              <a:gd name="connsiteY13" fmla="*/ 138872 h 381012"/>
              <a:gd name="connsiteX14" fmla="*/ 2239825 w 3001230"/>
              <a:gd name="connsiteY14" fmla="*/ 106146 h 381012"/>
              <a:gd name="connsiteX15" fmla="*/ 0 w 3001230"/>
              <a:gd name="connsiteY15" fmla="*/ 106145 h 381012"/>
              <a:gd name="connsiteX16" fmla="*/ 0 w 3001230"/>
              <a:gd name="connsiteY16" fmla="*/ 19255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1230" h="381012">
                <a:moveTo>
                  <a:pt x="19264" y="0"/>
                </a:moveTo>
                <a:lnTo>
                  <a:pt x="2241020" y="0"/>
                </a:lnTo>
                <a:lnTo>
                  <a:pt x="2241020" y="2"/>
                </a:lnTo>
                <a:lnTo>
                  <a:pt x="2331128" y="2"/>
                </a:lnTo>
                <a:lnTo>
                  <a:pt x="2353382" y="110229"/>
                </a:lnTo>
                <a:cubicBezTo>
                  <a:pt x="2396373" y="211866"/>
                  <a:pt x="2497016" y="283184"/>
                  <a:pt x="2614316" y="283184"/>
                </a:cubicBezTo>
                <a:cubicBezTo>
                  <a:pt x="2731616" y="283184"/>
                  <a:pt x="2832260" y="211865"/>
                  <a:pt x="2875253" y="110229"/>
                </a:cubicBezTo>
                <a:lnTo>
                  <a:pt x="2892616" y="24220"/>
                </a:lnTo>
                <a:lnTo>
                  <a:pt x="2947412" y="2"/>
                </a:lnTo>
                <a:lnTo>
                  <a:pt x="2958993" y="2"/>
                </a:lnTo>
                <a:lnTo>
                  <a:pt x="3001230" y="19100"/>
                </a:lnTo>
                <a:lnTo>
                  <a:pt x="2977049" y="138872"/>
                </a:lnTo>
                <a:cubicBezTo>
                  <a:pt x="2916862" y="281167"/>
                  <a:pt x="2775963" y="381012"/>
                  <a:pt x="2611742" y="381012"/>
                </a:cubicBezTo>
                <a:cubicBezTo>
                  <a:pt x="2447521" y="381012"/>
                  <a:pt x="2306619" y="281167"/>
                  <a:pt x="2246432" y="138872"/>
                </a:cubicBezTo>
                <a:lnTo>
                  <a:pt x="2239825" y="106146"/>
                </a:lnTo>
                <a:lnTo>
                  <a:pt x="0" y="106145"/>
                </a:lnTo>
                <a:lnTo>
                  <a:pt x="0" y="19255"/>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56595E"/>
              </a:solidFill>
            </a:endParaRPr>
          </a:p>
        </p:txBody>
      </p:sp>
      <p:grpSp>
        <p:nvGrpSpPr>
          <p:cNvPr id="77" name="Group 76">
            <a:extLst>
              <a:ext uri="{FF2B5EF4-FFF2-40B4-BE49-F238E27FC236}">
                <a16:creationId xmlns:a16="http://schemas.microsoft.com/office/drawing/2014/main" id="{C9C7C409-D4AB-4D34-A944-5FF158AC98B4}"/>
              </a:ext>
            </a:extLst>
          </p:cNvPr>
          <p:cNvGrpSpPr/>
          <p:nvPr/>
        </p:nvGrpSpPr>
        <p:grpSpPr>
          <a:xfrm>
            <a:off x="609600" y="3866497"/>
            <a:ext cx="731522" cy="1343075"/>
            <a:chOff x="1043382" y="3866497"/>
            <a:chExt cx="731522" cy="1343075"/>
          </a:xfrm>
        </p:grpSpPr>
        <p:sp>
          <p:nvSpPr>
            <p:cNvPr id="26" name="Freeform: Shape 25">
              <a:extLst>
                <a:ext uri="{FF2B5EF4-FFF2-40B4-BE49-F238E27FC236}">
                  <a16:creationId xmlns:a16="http://schemas.microsoft.com/office/drawing/2014/main" id="{5FD25F20-5045-46C5-843A-11313174D0B4}"/>
                </a:ext>
              </a:extLst>
            </p:cNvPr>
            <p:cNvSpPr>
              <a:spLocks noChangeAspect="1"/>
            </p:cNvSpPr>
            <p:nvPr/>
          </p:nvSpPr>
          <p:spPr>
            <a:xfrm rot="10800000" flipH="1">
              <a:off x="1043384" y="3866497"/>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44D7F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0" name="TextBox 69">
              <a:extLst>
                <a:ext uri="{FF2B5EF4-FFF2-40B4-BE49-F238E27FC236}">
                  <a16:creationId xmlns:a16="http://schemas.microsoft.com/office/drawing/2014/main" id="{35301ADA-0A6F-4962-B37D-8DA5C2832E43}"/>
                </a:ext>
              </a:extLst>
            </p:cNvPr>
            <p:cNvSpPr txBox="1"/>
            <p:nvPr/>
          </p:nvSpPr>
          <p:spPr>
            <a:xfrm>
              <a:off x="1043382"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1923</a:t>
              </a:r>
            </a:p>
          </p:txBody>
        </p:sp>
      </p:grpSp>
      <p:grpSp>
        <p:nvGrpSpPr>
          <p:cNvPr id="79" name="Group 78">
            <a:extLst>
              <a:ext uri="{FF2B5EF4-FFF2-40B4-BE49-F238E27FC236}">
                <a16:creationId xmlns:a16="http://schemas.microsoft.com/office/drawing/2014/main" id="{C2B2F2AB-801C-4855-A791-29EE34522C7C}"/>
              </a:ext>
            </a:extLst>
          </p:cNvPr>
          <p:cNvGrpSpPr/>
          <p:nvPr/>
        </p:nvGrpSpPr>
        <p:grpSpPr>
          <a:xfrm>
            <a:off x="3415841" y="3867912"/>
            <a:ext cx="731521" cy="1343075"/>
            <a:chOff x="3849623" y="3867912"/>
            <a:chExt cx="731521" cy="1343075"/>
          </a:xfrm>
        </p:grpSpPr>
        <p:sp>
          <p:nvSpPr>
            <p:cNvPr id="28" name="Freeform: Shape 27">
              <a:extLst>
                <a:ext uri="{FF2B5EF4-FFF2-40B4-BE49-F238E27FC236}">
                  <a16:creationId xmlns:a16="http://schemas.microsoft.com/office/drawing/2014/main" id="{136F566F-6202-404E-8863-289F7130A34F}"/>
                </a:ext>
              </a:extLst>
            </p:cNvPr>
            <p:cNvSpPr>
              <a:spLocks noChangeAspect="1"/>
            </p:cNvSpPr>
            <p:nvPr/>
          </p:nvSpPr>
          <p:spPr>
            <a:xfrm rot="10800000" flipH="1">
              <a:off x="3849624"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239B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1" name="TextBox 70">
              <a:extLst>
                <a:ext uri="{FF2B5EF4-FFF2-40B4-BE49-F238E27FC236}">
                  <a16:creationId xmlns:a16="http://schemas.microsoft.com/office/drawing/2014/main" id="{D55F47EB-7F22-44A2-A009-420A2DD5F555}"/>
                </a:ext>
              </a:extLst>
            </p:cNvPr>
            <p:cNvSpPr txBox="1"/>
            <p:nvPr/>
          </p:nvSpPr>
          <p:spPr>
            <a:xfrm>
              <a:off x="3849623"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1969</a:t>
              </a:r>
            </a:p>
          </p:txBody>
        </p:sp>
      </p:grpSp>
      <p:grpSp>
        <p:nvGrpSpPr>
          <p:cNvPr id="81" name="Group 80">
            <a:extLst>
              <a:ext uri="{FF2B5EF4-FFF2-40B4-BE49-F238E27FC236}">
                <a16:creationId xmlns:a16="http://schemas.microsoft.com/office/drawing/2014/main" id="{C646E7CA-BF2C-4467-8F3A-15FD634B77E5}"/>
              </a:ext>
            </a:extLst>
          </p:cNvPr>
          <p:cNvGrpSpPr/>
          <p:nvPr/>
        </p:nvGrpSpPr>
        <p:grpSpPr>
          <a:xfrm>
            <a:off x="6232194" y="3867912"/>
            <a:ext cx="740664" cy="1343075"/>
            <a:chOff x="6665976" y="3867912"/>
            <a:chExt cx="740664" cy="1343075"/>
          </a:xfrm>
        </p:grpSpPr>
        <p:sp>
          <p:nvSpPr>
            <p:cNvPr id="29" name="Freeform: Shape 28">
              <a:extLst>
                <a:ext uri="{FF2B5EF4-FFF2-40B4-BE49-F238E27FC236}">
                  <a16:creationId xmlns:a16="http://schemas.microsoft.com/office/drawing/2014/main" id="{EB995C5C-F0E1-4989-A44F-AF4ECFF7A935}"/>
                </a:ext>
              </a:extLst>
            </p:cNvPr>
            <p:cNvSpPr>
              <a:spLocks noChangeAspect="1"/>
            </p:cNvSpPr>
            <p:nvPr/>
          </p:nvSpPr>
          <p:spPr>
            <a:xfrm rot="10800000">
              <a:off x="6675120"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0967B9"/>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2" name="TextBox 71">
              <a:extLst>
                <a:ext uri="{FF2B5EF4-FFF2-40B4-BE49-F238E27FC236}">
                  <a16:creationId xmlns:a16="http://schemas.microsoft.com/office/drawing/2014/main" id="{1F80ABFA-306A-47E8-9087-C84F1F98C889}"/>
                </a:ext>
              </a:extLst>
            </p:cNvPr>
            <p:cNvSpPr txBox="1"/>
            <p:nvPr/>
          </p:nvSpPr>
          <p:spPr>
            <a:xfrm>
              <a:off x="6665976"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1999</a:t>
              </a:r>
            </a:p>
          </p:txBody>
        </p:sp>
      </p:grpSp>
      <p:grpSp>
        <p:nvGrpSpPr>
          <p:cNvPr id="83" name="Group 82">
            <a:extLst>
              <a:ext uri="{FF2B5EF4-FFF2-40B4-BE49-F238E27FC236}">
                <a16:creationId xmlns:a16="http://schemas.microsoft.com/office/drawing/2014/main" id="{003B3FCF-5573-41DC-A4D6-AC75090CF045}"/>
              </a:ext>
            </a:extLst>
          </p:cNvPr>
          <p:cNvGrpSpPr/>
          <p:nvPr/>
        </p:nvGrpSpPr>
        <p:grpSpPr>
          <a:xfrm>
            <a:off x="9050073" y="3867912"/>
            <a:ext cx="736837" cy="1343075"/>
            <a:chOff x="9495299" y="3867912"/>
            <a:chExt cx="736837" cy="1343075"/>
          </a:xfrm>
        </p:grpSpPr>
        <p:sp>
          <p:nvSpPr>
            <p:cNvPr id="24" name="Freeform: Shape 23">
              <a:extLst>
                <a:ext uri="{FF2B5EF4-FFF2-40B4-BE49-F238E27FC236}">
                  <a16:creationId xmlns:a16="http://schemas.microsoft.com/office/drawing/2014/main" id="{594C36B1-72D4-4BD0-8CF2-477280808B37}"/>
                </a:ext>
              </a:extLst>
            </p:cNvPr>
            <p:cNvSpPr>
              <a:spLocks noChangeAspect="1"/>
            </p:cNvSpPr>
            <p:nvPr/>
          </p:nvSpPr>
          <p:spPr>
            <a:xfrm rot="10800000">
              <a:off x="9500616"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00328C"/>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3" name="TextBox 72">
              <a:extLst>
                <a:ext uri="{FF2B5EF4-FFF2-40B4-BE49-F238E27FC236}">
                  <a16:creationId xmlns:a16="http://schemas.microsoft.com/office/drawing/2014/main" id="{D0AF4473-CC9F-4B1D-B0B6-A4CF67C542F0}"/>
                </a:ext>
              </a:extLst>
            </p:cNvPr>
            <p:cNvSpPr txBox="1"/>
            <p:nvPr/>
          </p:nvSpPr>
          <p:spPr>
            <a:xfrm>
              <a:off x="9495299"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2016</a:t>
              </a:r>
            </a:p>
          </p:txBody>
        </p:sp>
      </p:grpSp>
      <p:grpSp>
        <p:nvGrpSpPr>
          <p:cNvPr id="78" name="Group 77">
            <a:extLst>
              <a:ext uri="{FF2B5EF4-FFF2-40B4-BE49-F238E27FC236}">
                <a16:creationId xmlns:a16="http://schemas.microsoft.com/office/drawing/2014/main" id="{2A74D9A2-BECA-446C-A1FB-A3609A1E1A3C}"/>
              </a:ext>
            </a:extLst>
          </p:cNvPr>
          <p:cNvGrpSpPr/>
          <p:nvPr/>
        </p:nvGrpSpPr>
        <p:grpSpPr>
          <a:xfrm>
            <a:off x="2025952" y="2680291"/>
            <a:ext cx="731522" cy="1343075"/>
            <a:chOff x="2459734" y="2680291"/>
            <a:chExt cx="731522" cy="1343075"/>
          </a:xfrm>
        </p:grpSpPr>
        <p:sp>
          <p:nvSpPr>
            <p:cNvPr id="27" name="Freeform: Shape 26">
              <a:extLst>
                <a:ext uri="{FF2B5EF4-FFF2-40B4-BE49-F238E27FC236}">
                  <a16:creationId xmlns:a16="http://schemas.microsoft.com/office/drawing/2014/main" id="{A8717D3B-A661-40E9-A8AB-057825F494EC}"/>
                </a:ext>
              </a:extLst>
            </p:cNvPr>
            <p:cNvSpPr>
              <a:spLocks noChangeAspect="1"/>
            </p:cNvSpPr>
            <p:nvPr/>
          </p:nvSpPr>
          <p:spPr>
            <a:xfrm rot="10800000" flipH="1" flipV="1">
              <a:off x="2459736" y="2680291"/>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36B8E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4" name="TextBox 73">
              <a:extLst>
                <a:ext uri="{FF2B5EF4-FFF2-40B4-BE49-F238E27FC236}">
                  <a16:creationId xmlns:a16="http://schemas.microsoft.com/office/drawing/2014/main" id="{C79D42D2-7852-40E2-AA63-EDB738679665}"/>
                </a:ext>
              </a:extLst>
            </p:cNvPr>
            <p:cNvSpPr txBox="1"/>
            <p:nvPr/>
          </p:nvSpPr>
          <p:spPr>
            <a:xfrm>
              <a:off x="2459734" y="285844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1941</a:t>
              </a:r>
            </a:p>
          </p:txBody>
        </p:sp>
      </p:grpSp>
      <p:grpSp>
        <p:nvGrpSpPr>
          <p:cNvPr id="80" name="Group 79">
            <a:extLst>
              <a:ext uri="{FF2B5EF4-FFF2-40B4-BE49-F238E27FC236}">
                <a16:creationId xmlns:a16="http://schemas.microsoft.com/office/drawing/2014/main" id="{9EAA8545-677E-4C2C-AD28-70A961A46F5C}"/>
              </a:ext>
            </a:extLst>
          </p:cNvPr>
          <p:cNvGrpSpPr/>
          <p:nvPr/>
        </p:nvGrpSpPr>
        <p:grpSpPr>
          <a:xfrm>
            <a:off x="4833162" y="2679192"/>
            <a:ext cx="740664" cy="1343075"/>
            <a:chOff x="5266944" y="2679192"/>
            <a:chExt cx="740664" cy="1343075"/>
          </a:xfrm>
        </p:grpSpPr>
        <p:sp>
          <p:nvSpPr>
            <p:cNvPr id="30" name="Freeform: Shape 29">
              <a:extLst>
                <a:ext uri="{FF2B5EF4-FFF2-40B4-BE49-F238E27FC236}">
                  <a16:creationId xmlns:a16="http://schemas.microsoft.com/office/drawing/2014/main" id="{019D2E8F-1D82-4A66-8EA8-295F99CE8464}"/>
                </a:ext>
              </a:extLst>
            </p:cNvPr>
            <p:cNvSpPr>
              <a:spLocks noChangeAspect="1"/>
            </p:cNvSpPr>
            <p:nvPr/>
          </p:nvSpPr>
          <p:spPr>
            <a:xfrm rot="10800000" flipV="1">
              <a:off x="5266944" y="267919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157EBF"/>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5" name="TextBox 74">
              <a:extLst>
                <a:ext uri="{FF2B5EF4-FFF2-40B4-BE49-F238E27FC236}">
                  <a16:creationId xmlns:a16="http://schemas.microsoft.com/office/drawing/2014/main" id="{B9B31A1C-E8E7-40F0-B8ED-16696E0D0CC1}"/>
                </a:ext>
              </a:extLst>
            </p:cNvPr>
            <p:cNvSpPr txBox="1"/>
            <p:nvPr/>
          </p:nvSpPr>
          <p:spPr>
            <a:xfrm>
              <a:off x="5276087" y="2855224"/>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1987</a:t>
              </a:r>
            </a:p>
          </p:txBody>
        </p:sp>
      </p:grpSp>
      <p:grpSp>
        <p:nvGrpSpPr>
          <p:cNvPr id="82" name="Group 81">
            <a:extLst>
              <a:ext uri="{FF2B5EF4-FFF2-40B4-BE49-F238E27FC236}">
                <a16:creationId xmlns:a16="http://schemas.microsoft.com/office/drawing/2014/main" id="{B7B456DE-ECEF-4845-8001-98B07B0BC4B9}"/>
              </a:ext>
            </a:extLst>
          </p:cNvPr>
          <p:cNvGrpSpPr/>
          <p:nvPr/>
        </p:nvGrpSpPr>
        <p:grpSpPr>
          <a:xfrm>
            <a:off x="7649514" y="2679192"/>
            <a:ext cx="740665" cy="1343075"/>
            <a:chOff x="8083296" y="2679192"/>
            <a:chExt cx="740665" cy="1343075"/>
          </a:xfrm>
        </p:grpSpPr>
        <p:sp>
          <p:nvSpPr>
            <p:cNvPr id="25" name="Freeform: Shape 24">
              <a:extLst>
                <a:ext uri="{FF2B5EF4-FFF2-40B4-BE49-F238E27FC236}">
                  <a16:creationId xmlns:a16="http://schemas.microsoft.com/office/drawing/2014/main" id="{3FFF311C-0818-4CD2-9D08-78C1FEFF6A09}"/>
                </a:ext>
              </a:extLst>
            </p:cNvPr>
            <p:cNvSpPr>
              <a:spLocks noChangeAspect="1"/>
            </p:cNvSpPr>
            <p:nvPr/>
          </p:nvSpPr>
          <p:spPr>
            <a:xfrm rot="10800000" flipV="1">
              <a:off x="8083296" y="267919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0050A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6" name="TextBox 75">
              <a:extLst>
                <a:ext uri="{FF2B5EF4-FFF2-40B4-BE49-F238E27FC236}">
                  <a16:creationId xmlns:a16="http://schemas.microsoft.com/office/drawing/2014/main" id="{1E60A89D-39C4-4EB9-BC79-5DAB7C0F4762}"/>
                </a:ext>
              </a:extLst>
            </p:cNvPr>
            <p:cNvSpPr txBox="1"/>
            <p:nvPr/>
          </p:nvSpPr>
          <p:spPr>
            <a:xfrm>
              <a:off x="8092440" y="2863383"/>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2002</a:t>
              </a:r>
            </a:p>
          </p:txBody>
        </p:sp>
      </p:grpSp>
      <p:sp>
        <p:nvSpPr>
          <p:cNvPr id="85" name="TextBox 84">
            <a:extLst>
              <a:ext uri="{FF2B5EF4-FFF2-40B4-BE49-F238E27FC236}">
                <a16:creationId xmlns:a16="http://schemas.microsoft.com/office/drawing/2014/main" id="{3395E12E-B467-4CD2-B0C7-2BF33B78BA82}"/>
              </a:ext>
            </a:extLst>
          </p:cNvPr>
          <p:cNvSpPr txBox="1"/>
          <p:nvPr/>
        </p:nvSpPr>
        <p:spPr>
          <a:xfrm>
            <a:off x="2753005" y="2744841"/>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86" name="TextBox 85">
            <a:extLst>
              <a:ext uri="{FF2B5EF4-FFF2-40B4-BE49-F238E27FC236}">
                <a16:creationId xmlns:a16="http://schemas.microsoft.com/office/drawing/2014/main" id="{1F049D52-607A-4137-B8C2-DC75D0893ACC}"/>
              </a:ext>
            </a:extLst>
          </p:cNvPr>
          <p:cNvSpPr txBox="1"/>
          <p:nvPr/>
        </p:nvSpPr>
        <p:spPr>
          <a:xfrm>
            <a:off x="837368" y="5303520"/>
            <a:ext cx="2202249" cy="1308050"/>
          </a:xfrm>
          <a:prstGeom prst="rect">
            <a:avLst/>
          </a:prstGeom>
          <a:noFill/>
        </p:spPr>
        <p:txBody>
          <a:bodyPr wrap="square" rtlCol="0">
            <a:spAutoFit/>
          </a:bodyPr>
          <a:lstStyle/>
          <a:p>
            <a:r>
              <a:rPr lang="en-US" sz="1400" dirty="0">
                <a:solidFill>
                  <a:srgbClr val="44D7FB"/>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87" name="TextBox 86">
            <a:extLst>
              <a:ext uri="{FF2B5EF4-FFF2-40B4-BE49-F238E27FC236}">
                <a16:creationId xmlns:a16="http://schemas.microsoft.com/office/drawing/2014/main" id="{81632281-2280-4E08-9BBA-00D6CA4F63A4}"/>
              </a:ext>
            </a:extLst>
          </p:cNvPr>
          <p:cNvSpPr txBox="1"/>
          <p:nvPr/>
        </p:nvSpPr>
        <p:spPr>
          <a:xfrm>
            <a:off x="1354078" y="4552211"/>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88" name="TextBox 87">
            <a:extLst>
              <a:ext uri="{FF2B5EF4-FFF2-40B4-BE49-F238E27FC236}">
                <a16:creationId xmlns:a16="http://schemas.microsoft.com/office/drawing/2014/main" id="{F62C961F-4F30-442D-9E16-26008D3FC6E2}"/>
              </a:ext>
            </a:extLst>
          </p:cNvPr>
          <p:cNvSpPr txBox="1"/>
          <p:nvPr/>
        </p:nvSpPr>
        <p:spPr>
          <a:xfrm>
            <a:off x="9828971" y="4555483"/>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89" name="TextBox 88">
            <a:extLst>
              <a:ext uri="{FF2B5EF4-FFF2-40B4-BE49-F238E27FC236}">
                <a16:creationId xmlns:a16="http://schemas.microsoft.com/office/drawing/2014/main" id="{CE913A8B-453C-4E4D-BDB3-259C594EEF68}"/>
              </a:ext>
            </a:extLst>
          </p:cNvPr>
          <p:cNvSpPr txBox="1"/>
          <p:nvPr/>
        </p:nvSpPr>
        <p:spPr>
          <a:xfrm>
            <a:off x="4153529" y="4552211"/>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90" name="TextBox 89">
            <a:extLst>
              <a:ext uri="{FF2B5EF4-FFF2-40B4-BE49-F238E27FC236}">
                <a16:creationId xmlns:a16="http://schemas.microsoft.com/office/drawing/2014/main" id="{99CA1773-9638-4FD7-99D5-B37C00F0B9A6}"/>
              </a:ext>
            </a:extLst>
          </p:cNvPr>
          <p:cNvSpPr txBox="1"/>
          <p:nvPr/>
        </p:nvSpPr>
        <p:spPr>
          <a:xfrm>
            <a:off x="6983523" y="4553604"/>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91" name="TextBox 90">
            <a:extLst>
              <a:ext uri="{FF2B5EF4-FFF2-40B4-BE49-F238E27FC236}">
                <a16:creationId xmlns:a16="http://schemas.microsoft.com/office/drawing/2014/main" id="{27CFCCBB-773D-4FDD-AA8B-F437C1DA9D3E}"/>
              </a:ext>
            </a:extLst>
          </p:cNvPr>
          <p:cNvSpPr txBox="1"/>
          <p:nvPr/>
        </p:nvSpPr>
        <p:spPr>
          <a:xfrm>
            <a:off x="5578501" y="2748185"/>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92" name="TextBox 91">
            <a:extLst>
              <a:ext uri="{FF2B5EF4-FFF2-40B4-BE49-F238E27FC236}">
                <a16:creationId xmlns:a16="http://schemas.microsoft.com/office/drawing/2014/main" id="{5AA006E5-763C-4486-BCEF-9748AEF6A2C5}"/>
              </a:ext>
            </a:extLst>
          </p:cNvPr>
          <p:cNvSpPr txBox="1"/>
          <p:nvPr/>
        </p:nvSpPr>
        <p:spPr>
          <a:xfrm>
            <a:off x="8420140" y="2739808"/>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93" name="TextBox 92">
            <a:extLst>
              <a:ext uri="{FF2B5EF4-FFF2-40B4-BE49-F238E27FC236}">
                <a16:creationId xmlns:a16="http://schemas.microsoft.com/office/drawing/2014/main" id="{E36C48C7-5AAF-42C8-B577-0B8C29427F04}"/>
              </a:ext>
            </a:extLst>
          </p:cNvPr>
          <p:cNvSpPr txBox="1"/>
          <p:nvPr/>
        </p:nvSpPr>
        <p:spPr>
          <a:xfrm>
            <a:off x="3679007" y="5303520"/>
            <a:ext cx="2202249" cy="1308050"/>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4" name="TextBox 93">
            <a:extLst>
              <a:ext uri="{FF2B5EF4-FFF2-40B4-BE49-F238E27FC236}">
                <a16:creationId xmlns:a16="http://schemas.microsoft.com/office/drawing/2014/main" id="{65FB8FE7-4378-4A4E-82BE-AEFFC6C7701B}"/>
              </a:ext>
            </a:extLst>
          </p:cNvPr>
          <p:cNvSpPr txBox="1"/>
          <p:nvPr/>
        </p:nvSpPr>
        <p:spPr>
          <a:xfrm>
            <a:off x="6534567" y="5303520"/>
            <a:ext cx="2202249" cy="1308050"/>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5" name="TextBox 94">
            <a:extLst>
              <a:ext uri="{FF2B5EF4-FFF2-40B4-BE49-F238E27FC236}">
                <a16:creationId xmlns:a16="http://schemas.microsoft.com/office/drawing/2014/main" id="{289517AF-2577-4811-A417-1FE96CEE3D87}"/>
              </a:ext>
            </a:extLst>
          </p:cNvPr>
          <p:cNvSpPr txBox="1"/>
          <p:nvPr/>
        </p:nvSpPr>
        <p:spPr>
          <a:xfrm>
            <a:off x="9376206" y="5303520"/>
            <a:ext cx="2202249" cy="1308050"/>
          </a:xfrm>
          <a:prstGeom prst="rect">
            <a:avLst/>
          </a:prstGeom>
          <a:noFill/>
        </p:spPr>
        <p:txBody>
          <a:bodyPr wrap="square" rtlCol="0">
            <a:spAutoFit/>
          </a:bodyPr>
          <a:lstStyle/>
          <a:p>
            <a:r>
              <a:rPr lang="en-US" sz="1400" dirty="0">
                <a:solidFill>
                  <a:srgbClr val="00328C"/>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6" name="TextBox 95">
            <a:extLst>
              <a:ext uri="{FF2B5EF4-FFF2-40B4-BE49-F238E27FC236}">
                <a16:creationId xmlns:a16="http://schemas.microsoft.com/office/drawing/2014/main" id="{8793279E-A25A-4170-B781-DEFCFA4469D8}"/>
              </a:ext>
            </a:extLst>
          </p:cNvPr>
          <p:cNvSpPr txBox="1"/>
          <p:nvPr/>
        </p:nvSpPr>
        <p:spPr>
          <a:xfrm>
            <a:off x="2288012" y="1377898"/>
            <a:ext cx="2202249" cy="1308050"/>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7" name="TextBox 96">
            <a:extLst>
              <a:ext uri="{FF2B5EF4-FFF2-40B4-BE49-F238E27FC236}">
                <a16:creationId xmlns:a16="http://schemas.microsoft.com/office/drawing/2014/main" id="{1F7D451B-E5A8-4B5D-ACDB-4C63429E38B1}"/>
              </a:ext>
            </a:extLst>
          </p:cNvPr>
          <p:cNvSpPr txBox="1"/>
          <p:nvPr/>
        </p:nvSpPr>
        <p:spPr>
          <a:xfrm>
            <a:off x="5071316" y="1377898"/>
            <a:ext cx="2202249" cy="1308050"/>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8" name="TextBox 97">
            <a:extLst>
              <a:ext uri="{FF2B5EF4-FFF2-40B4-BE49-F238E27FC236}">
                <a16:creationId xmlns:a16="http://schemas.microsoft.com/office/drawing/2014/main" id="{59989FAD-77BC-44DF-A883-409278482FF5}"/>
              </a:ext>
            </a:extLst>
          </p:cNvPr>
          <p:cNvSpPr txBox="1"/>
          <p:nvPr/>
        </p:nvSpPr>
        <p:spPr>
          <a:xfrm>
            <a:off x="7931385" y="1377898"/>
            <a:ext cx="2202249" cy="1308050"/>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Tree>
    <p:extLst>
      <p:ext uri="{BB962C8B-B14F-4D97-AF65-F5344CB8AC3E}">
        <p14:creationId xmlns:p14="http://schemas.microsoft.com/office/powerpoint/2010/main" val="281501254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1000" fill="hold"/>
                                        <p:tgtEl>
                                          <p:spTgt spid="67"/>
                                        </p:tgtEl>
                                        <p:attrNameLst>
                                          <p:attrName>ppt_w</p:attrName>
                                        </p:attrNameLst>
                                      </p:cBhvr>
                                      <p:tavLst>
                                        <p:tav tm="0">
                                          <p:val>
                                            <p:fltVal val="0"/>
                                          </p:val>
                                        </p:tav>
                                        <p:tav tm="100000">
                                          <p:val>
                                            <p:strVal val="#ppt_w"/>
                                          </p:val>
                                        </p:tav>
                                      </p:tavLst>
                                    </p:anim>
                                    <p:anim calcmode="lin" valueType="num">
                                      <p:cBhvr>
                                        <p:cTn id="12" dur="1000" fill="hold"/>
                                        <p:tgtEl>
                                          <p:spTgt spid="67"/>
                                        </p:tgtEl>
                                        <p:attrNameLst>
                                          <p:attrName>ppt_h</p:attrName>
                                        </p:attrNameLst>
                                      </p:cBhvr>
                                      <p:tavLst>
                                        <p:tav tm="0">
                                          <p:val>
                                            <p:fltVal val="0"/>
                                          </p:val>
                                        </p:tav>
                                        <p:tav tm="100000">
                                          <p:val>
                                            <p:strVal val="#ppt_h"/>
                                          </p:val>
                                        </p:tav>
                                      </p:tavLst>
                                    </p:anim>
                                    <p:anim calcmode="lin" valueType="num">
                                      <p:cBhvr>
                                        <p:cTn id="13" dur="1000" fill="hold"/>
                                        <p:tgtEl>
                                          <p:spTgt spid="67"/>
                                        </p:tgtEl>
                                        <p:attrNameLst>
                                          <p:attrName>style.rotation</p:attrName>
                                        </p:attrNameLst>
                                      </p:cBhvr>
                                      <p:tavLst>
                                        <p:tav tm="0">
                                          <p:val>
                                            <p:fltVal val="90"/>
                                          </p:val>
                                        </p:tav>
                                        <p:tav tm="100000">
                                          <p:val>
                                            <p:fltVal val="0"/>
                                          </p:val>
                                        </p:tav>
                                      </p:tavLst>
                                    </p:anim>
                                    <p:animEffect transition="in" filter="fade">
                                      <p:cBhvr>
                                        <p:cTn id="14" dur="1000"/>
                                        <p:tgtEl>
                                          <p:spTgt spid="67"/>
                                        </p:tgtEl>
                                      </p:cBhvr>
                                    </p:animEffect>
                                  </p:childTnLst>
                                </p:cTn>
                              </p:par>
                              <p:par>
                                <p:cTn id="15" presetID="31" presetClass="entr" presetSubtype="0" fill="hold" nodeType="withEffect">
                                  <p:stCondLst>
                                    <p:cond delay="0"/>
                                  </p:stCondLst>
                                  <p:childTnLst>
                                    <p:set>
                                      <p:cBhvr>
                                        <p:cTn id="16" dur="1" fill="hold">
                                          <p:stCondLst>
                                            <p:cond delay="0"/>
                                          </p:stCondLst>
                                        </p:cTn>
                                        <p:tgtEl>
                                          <p:spTgt spid="77"/>
                                        </p:tgtEl>
                                        <p:attrNameLst>
                                          <p:attrName>style.visibility</p:attrName>
                                        </p:attrNameLst>
                                      </p:cBhvr>
                                      <p:to>
                                        <p:strVal val="visible"/>
                                      </p:to>
                                    </p:set>
                                    <p:anim calcmode="lin" valueType="num">
                                      <p:cBhvr>
                                        <p:cTn id="17" dur="1000" fill="hold"/>
                                        <p:tgtEl>
                                          <p:spTgt spid="77"/>
                                        </p:tgtEl>
                                        <p:attrNameLst>
                                          <p:attrName>ppt_w</p:attrName>
                                        </p:attrNameLst>
                                      </p:cBhvr>
                                      <p:tavLst>
                                        <p:tav tm="0">
                                          <p:val>
                                            <p:fltVal val="0"/>
                                          </p:val>
                                        </p:tav>
                                        <p:tav tm="100000">
                                          <p:val>
                                            <p:strVal val="#ppt_w"/>
                                          </p:val>
                                        </p:tav>
                                      </p:tavLst>
                                    </p:anim>
                                    <p:anim calcmode="lin" valueType="num">
                                      <p:cBhvr>
                                        <p:cTn id="18" dur="1000" fill="hold"/>
                                        <p:tgtEl>
                                          <p:spTgt spid="77"/>
                                        </p:tgtEl>
                                        <p:attrNameLst>
                                          <p:attrName>ppt_h</p:attrName>
                                        </p:attrNameLst>
                                      </p:cBhvr>
                                      <p:tavLst>
                                        <p:tav tm="0">
                                          <p:val>
                                            <p:fltVal val="0"/>
                                          </p:val>
                                        </p:tav>
                                        <p:tav tm="100000">
                                          <p:val>
                                            <p:strVal val="#ppt_h"/>
                                          </p:val>
                                        </p:tav>
                                      </p:tavLst>
                                    </p:anim>
                                    <p:anim calcmode="lin" valueType="num">
                                      <p:cBhvr>
                                        <p:cTn id="19" dur="1000" fill="hold"/>
                                        <p:tgtEl>
                                          <p:spTgt spid="77"/>
                                        </p:tgtEl>
                                        <p:attrNameLst>
                                          <p:attrName>style.rotation</p:attrName>
                                        </p:attrNameLst>
                                      </p:cBhvr>
                                      <p:tavLst>
                                        <p:tav tm="0">
                                          <p:val>
                                            <p:fltVal val="90"/>
                                          </p:val>
                                        </p:tav>
                                        <p:tav tm="100000">
                                          <p:val>
                                            <p:fltVal val="0"/>
                                          </p:val>
                                        </p:tav>
                                      </p:tavLst>
                                    </p:anim>
                                    <p:animEffect transition="in" filter="fade">
                                      <p:cBhvr>
                                        <p:cTn id="20" dur="1000"/>
                                        <p:tgtEl>
                                          <p:spTgt spid="77"/>
                                        </p:tgtEl>
                                      </p:cBhvr>
                                    </p:animEffect>
                                  </p:childTnLst>
                                </p:cTn>
                              </p:par>
                            </p:childTnLst>
                          </p:cTn>
                        </p:par>
                        <p:par>
                          <p:cTn id="21" fill="hold">
                            <p:stCondLst>
                              <p:cond delay="1500"/>
                            </p:stCondLst>
                            <p:childTnLst>
                              <p:par>
                                <p:cTn id="22" presetID="22" presetClass="entr" presetSubtype="8" fill="hold" grpId="0" nodeType="afterEffect">
                                  <p:stCondLst>
                                    <p:cond delay="0"/>
                                  </p:stCondLst>
                                  <p:childTnLst>
                                    <p:set>
                                      <p:cBhvr>
                                        <p:cTn id="23" dur="1" fill="hold">
                                          <p:stCondLst>
                                            <p:cond delay="0"/>
                                          </p:stCondLst>
                                        </p:cTn>
                                        <p:tgtEl>
                                          <p:spTgt spid="87"/>
                                        </p:tgtEl>
                                        <p:attrNameLst>
                                          <p:attrName>style.visibility</p:attrName>
                                        </p:attrNameLst>
                                      </p:cBhvr>
                                      <p:to>
                                        <p:strVal val="visible"/>
                                      </p:to>
                                    </p:set>
                                    <p:animEffect transition="in" filter="wipe(left)">
                                      <p:cBhvr>
                                        <p:cTn id="24" dur="500"/>
                                        <p:tgtEl>
                                          <p:spTgt spid="87"/>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86"/>
                                        </p:tgtEl>
                                        <p:attrNameLst>
                                          <p:attrName>style.visibility</p:attrName>
                                        </p:attrNameLst>
                                      </p:cBhvr>
                                      <p:to>
                                        <p:strVal val="visible"/>
                                      </p:to>
                                    </p:set>
                                    <p:animEffect transition="in" filter="fade">
                                      <p:cBhvr>
                                        <p:cTn id="28" dur="1000"/>
                                        <p:tgtEl>
                                          <p:spTgt spid="86"/>
                                        </p:tgtEl>
                                      </p:cBhvr>
                                    </p:animEffect>
                                    <p:anim calcmode="lin" valueType="num">
                                      <p:cBhvr>
                                        <p:cTn id="29" dur="1000" fill="hold"/>
                                        <p:tgtEl>
                                          <p:spTgt spid="86"/>
                                        </p:tgtEl>
                                        <p:attrNameLst>
                                          <p:attrName>ppt_x</p:attrName>
                                        </p:attrNameLst>
                                      </p:cBhvr>
                                      <p:tavLst>
                                        <p:tav tm="0">
                                          <p:val>
                                            <p:strVal val="#ppt_x"/>
                                          </p:val>
                                        </p:tav>
                                        <p:tav tm="100000">
                                          <p:val>
                                            <p:strVal val="#ppt_x"/>
                                          </p:val>
                                        </p:tav>
                                      </p:tavLst>
                                    </p:anim>
                                    <p:anim calcmode="lin" valueType="num">
                                      <p:cBhvr>
                                        <p:cTn id="30" dur="1000" fill="hold"/>
                                        <p:tgtEl>
                                          <p:spTgt spid="86"/>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31" presetClass="entr" presetSubtype="0"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1000" fill="hold"/>
                                        <p:tgtEl>
                                          <p:spTgt spid="42"/>
                                        </p:tgtEl>
                                        <p:attrNameLst>
                                          <p:attrName>ppt_w</p:attrName>
                                        </p:attrNameLst>
                                      </p:cBhvr>
                                      <p:tavLst>
                                        <p:tav tm="0">
                                          <p:val>
                                            <p:fltVal val="0"/>
                                          </p:val>
                                        </p:tav>
                                        <p:tav tm="100000">
                                          <p:val>
                                            <p:strVal val="#ppt_w"/>
                                          </p:val>
                                        </p:tav>
                                      </p:tavLst>
                                    </p:anim>
                                    <p:anim calcmode="lin" valueType="num">
                                      <p:cBhvr>
                                        <p:cTn id="35" dur="1000" fill="hold"/>
                                        <p:tgtEl>
                                          <p:spTgt spid="42"/>
                                        </p:tgtEl>
                                        <p:attrNameLst>
                                          <p:attrName>ppt_h</p:attrName>
                                        </p:attrNameLst>
                                      </p:cBhvr>
                                      <p:tavLst>
                                        <p:tav tm="0">
                                          <p:val>
                                            <p:fltVal val="0"/>
                                          </p:val>
                                        </p:tav>
                                        <p:tav tm="100000">
                                          <p:val>
                                            <p:strVal val="#ppt_h"/>
                                          </p:val>
                                        </p:tav>
                                      </p:tavLst>
                                    </p:anim>
                                    <p:anim calcmode="lin" valueType="num">
                                      <p:cBhvr>
                                        <p:cTn id="36" dur="1000" fill="hold"/>
                                        <p:tgtEl>
                                          <p:spTgt spid="42"/>
                                        </p:tgtEl>
                                        <p:attrNameLst>
                                          <p:attrName>style.rotation</p:attrName>
                                        </p:attrNameLst>
                                      </p:cBhvr>
                                      <p:tavLst>
                                        <p:tav tm="0">
                                          <p:val>
                                            <p:fltVal val="90"/>
                                          </p:val>
                                        </p:tav>
                                        <p:tav tm="100000">
                                          <p:val>
                                            <p:fltVal val="0"/>
                                          </p:val>
                                        </p:tav>
                                      </p:tavLst>
                                    </p:anim>
                                    <p:animEffect transition="in" filter="fade">
                                      <p:cBhvr>
                                        <p:cTn id="37" dur="1000"/>
                                        <p:tgtEl>
                                          <p:spTgt spid="42"/>
                                        </p:tgtEl>
                                      </p:cBhvr>
                                    </p:animEffect>
                                  </p:childTnLst>
                                </p:cTn>
                              </p:par>
                              <p:par>
                                <p:cTn id="38" presetID="31" presetClass="entr" presetSubtype="0" fill="hold" nodeType="withEffect">
                                  <p:stCondLst>
                                    <p:cond delay="0"/>
                                  </p:stCondLst>
                                  <p:childTnLst>
                                    <p:set>
                                      <p:cBhvr>
                                        <p:cTn id="39" dur="1" fill="hold">
                                          <p:stCondLst>
                                            <p:cond delay="0"/>
                                          </p:stCondLst>
                                        </p:cTn>
                                        <p:tgtEl>
                                          <p:spTgt spid="78"/>
                                        </p:tgtEl>
                                        <p:attrNameLst>
                                          <p:attrName>style.visibility</p:attrName>
                                        </p:attrNameLst>
                                      </p:cBhvr>
                                      <p:to>
                                        <p:strVal val="visible"/>
                                      </p:to>
                                    </p:set>
                                    <p:anim calcmode="lin" valueType="num">
                                      <p:cBhvr>
                                        <p:cTn id="40" dur="1000" fill="hold"/>
                                        <p:tgtEl>
                                          <p:spTgt spid="78"/>
                                        </p:tgtEl>
                                        <p:attrNameLst>
                                          <p:attrName>ppt_w</p:attrName>
                                        </p:attrNameLst>
                                      </p:cBhvr>
                                      <p:tavLst>
                                        <p:tav tm="0">
                                          <p:val>
                                            <p:fltVal val="0"/>
                                          </p:val>
                                        </p:tav>
                                        <p:tav tm="100000">
                                          <p:val>
                                            <p:strVal val="#ppt_w"/>
                                          </p:val>
                                        </p:tav>
                                      </p:tavLst>
                                    </p:anim>
                                    <p:anim calcmode="lin" valueType="num">
                                      <p:cBhvr>
                                        <p:cTn id="41" dur="1000" fill="hold"/>
                                        <p:tgtEl>
                                          <p:spTgt spid="78"/>
                                        </p:tgtEl>
                                        <p:attrNameLst>
                                          <p:attrName>ppt_h</p:attrName>
                                        </p:attrNameLst>
                                      </p:cBhvr>
                                      <p:tavLst>
                                        <p:tav tm="0">
                                          <p:val>
                                            <p:fltVal val="0"/>
                                          </p:val>
                                        </p:tav>
                                        <p:tav tm="100000">
                                          <p:val>
                                            <p:strVal val="#ppt_h"/>
                                          </p:val>
                                        </p:tav>
                                      </p:tavLst>
                                    </p:anim>
                                    <p:anim calcmode="lin" valueType="num">
                                      <p:cBhvr>
                                        <p:cTn id="42" dur="1000" fill="hold"/>
                                        <p:tgtEl>
                                          <p:spTgt spid="78"/>
                                        </p:tgtEl>
                                        <p:attrNameLst>
                                          <p:attrName>style.rotation</p:attrName>
                                        </p:attrNameLst>
                                      </p:cBhvr>
                                      <p:tavLst>
                                        <p:tav tm="0">
                                          <p:val>
                                            <p:fltVal val="90"/>
                                          </p:val>
                                        </p:tav>
                                        <p:tav tm="100000">
                                          <p:val>
                                            <p:fltVal val="0"/>
                                          </p:val>
                                        </p:tav>
                                      </p:tavLst>
                                    </p:anim>
                                    <p:animEffect transition="in" filter="fade">
                                      <p:cBhvr>
                                        <p:cTn id="43" dur="1000"/>
                                        <p:tgtEl>
                                          <p:spTgt spid="78"/>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85"/>
                                        </p:tgtEl>
                                        <p:attrNameLst>
                                          <p:attrName>style.visibility</p:attrName>
                                        </p:attrNameLst>
                                      </p:cBhvr>
                                      <p:to>
                                        <p:strVal val="visible"/>
                                      </p:to>
                                    </p:set>
                                    <p:animEffect transition="in" filter="wipe(left)">
                                      <p:cBhvr>
                                        <p:cTn id="47" dur="500"/>
                                        <p:tgtEl>
                                          <p:spTgt spid="85"/>
                                        </p:tgtEl>
                                      </p:cBhvr>
                                    </p:animEffect>
                                  </p:childTnLst>
                                </p:cTn>
                              </p:par>
                            </p:childTnLst>
                          </p:cTn>
                        </p:par>
                        <p:par>
                          <p:cTn id="48" fill="hold">
                            <p:stCondLst>
                              <p:cond delay="4500"/>
                            </p:stCondLst>
                            <p:childTnLst>
                              <p:par>
                                <p:cTn id="49" presetID="47" presetClass="entr" presetSubtype="0" fill="hold" grpId="0" nodeType="afterEffect">
                                  <p:stCondLst>
                                    <p:cond delay="0"/>
                                  </p:stCondLst>
                                  <p:childTnLst>
                                    <p:set>
                                      <p:cBhvr>
                                        <p:cTn id="50" dur="1" fill="hold">
                                          <p:stCondLst>
                                            <p:cond delay="0"/>
                                          </p:stCondLst>
                                        </p:cTn>
                                        <p:tgtEl>
                                          <p:spTgt spid="96"/>
                                        </p:tgtEl>
                                        <p:attrNameLst>
                                          <p:attrName>style.visibility</p:attrName>
                                        </p:attrNameLst>
                                      </p:cBhvr>
                                      <p:to>
                                        <p:strVal val="visible"/>
                                      </p:to>
                                    </p:set>
                                    <p:animEffect transition="in" filter="fade">
                                      <p:cBhvr>
                                        <p:cTn id="51" dur="1000"/>
                                        <p:tgtEl>
                                          <p:spTgt spid="96"/>
                                        </p:tgtEl>
                                      </p:cBhvr>
                                    </p:animEffect>
                                    <p:anim calcmode="lin" valueType="num">
                                      <p:cBhvr>
                                        <p:cTn id="52" dur="1000" fill="hold"/>
                                        <p:tgtEl>
                                          <p:spTgt spid="96"/>
                                        </p:tgtEl>
                                        <p:attrNameLst>
                                          <p:attrName>ppt_x</p:attrName>
                                        </p:attrNameLst>
                                      </p:cBhvr>
                                      <p:tavLst>
                                        <p:tav tm="0">
                                          <p:val>
                                            <p:strVal val="#ppt_x"/>
                                          </p:val>
                                        </p:tav>
                                        <p:tav tm="100000">
                                          <p:val>
                                            <p:strVal val="#ppt_x"/>
                                          </p:val>
                                        </p:tav>
                                      </p:tavLst>
                                    </p:anim>
                                    <p:anim calcmode="lin" valueType="num">
                                      <p:cBhvr>
                                        <p:cTn id="53" dur="1000" fill="hold"/>
                                        <p:tgtEl>
                                          <p:spTgt spid="96"/>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31" presetClass="entr" presetSubtype="0" fill="hold" grpId="0" nodeType="afterEffect">
                                  <p:stCondLst>
                                    <p:cond delay="0"/>
                                  </p:stCondLst>
                                  <p:childTnLst>
                                    <p:set>
                                      <p:cBhvr>
                                        <p:cTn id="56" dur="1" fill="hold">
                                          <p:stCondLst>
                                            <p:cond delay="0"/>
                                          </p:stCondLst>
                                        </p:cTn>
                                        <p:tgtEl>
                                          <p:spTgt spid="48"/>
                                        </p:tgtEl>
                                        <p:attrNameLst>
                                          <p:attrName>style.visibility</p:attrName>
                                        </p:attrNameLst>
                                      </p:cBhvr>
                                      <p:to>
                                        <p:strVal val="visible"/>
                                      </p:to>
                                    </p:set>
                                    <p:anim calcmode="lin" valueType="num">
                                      <p:cBhvr>
                                        <p:cTn id="57" dur="1000" fill="hold"/>
                                        <p:tgtEl>
                                          <p:spTgt spid="48"/>
                                        </p:tgtEl>
                                        <p:attrNameLst>
                                          <p:attrName>ppt_w</p:attrName>
                                        </p:attrNameLst>
                                      </p:cBhvr>
                                      <p:tavLst>
                                        <p:tav tm="0">
                                          <p:val>
                                            <p:fltVal val="0"/>
                                          </p:val>
                                        </p:tav>
                                        <p:tav tm="100000">
                                          <p:val>
                                            <p:strVal val="#ppt_w"/>
                                          </p:val>
                                        </p:tav>
                                      </p:tavLst>
                                    </p:anim>
                                    <p:anim calcmode="lin" valueType="num">
                                      <p:cBhvr>
                                        <p:cTn id="58" dur="1000" fill="hold"/>
                                        <p:tgtEl>
                                          <p:spTgt spid="48"/>
                                        </p:tgtEl>
                                        <p:attrNameLst>
                                          <p:attrName>ppt_h</p:attrName>
                                        </p:attrNameLst>
                                      </p:cBhvr>
                                      <p:tavLst>
                                        <p:tav tm="0">
                                          <p:val>
                                            <p:fltVal val="0"/>
                                          </p:val>
                                        </p:tav>
                                        <p:tav tm="100000">
                                          <p:val>
                                            <p:strVal val="#ppt_h"/>
                                          </p:val>
                                        </p:tav>
                                      </p:tavLst>
                                    </p:anim>
                                    <p:anim calcmode="lin" valueType="num">
                                      <p:cBhvr>
                                        <p:cTn id="59" dur="1000" fill="hold"/>
                                        <p:tgtEl>
                                          <p:spTgt spid="48"/>
                                        </p:tgtEl>
                                        <p:attrNameLst>
                                          <p:attrName>style.rotation</p:attrName>
                                        </p:attrNameLst>
                                      </p:cBhvr>
                                      <p:tavLst>
                                        <p:tav tm="0">
                                          <p:val>
                                            <p:fltVal val="90"/>
                                          </p:val>
                                        </p:tav>
                                        <p:tav tm="100000">
                                          <p:val>
                                            <p:fltVal val="0"/>
                                          </p:val>
                                        </p:tav>
                                      </p:tavLst>
                                    </p:anim>
                                    <p:animEffect transition="in" filter="fade">
                                      <p:cBhvr>
                                        <p:cTn id="60" dur="1000"/>
                                        <p:tgtEl>
                                          <p:spTgt spid="48"/>
                                        </p:tgtEl>
                                      </p:cBhvr>
                                    </p:animEffect>
                                  </p:childTnLst>
                                </p:cTn>
                              </p:par>
                              <p:par>
                                <p:cTn id="61" presetID="31" presetClass="entr" presetSubtype="0" fill="hold" nodeType="withEffect">
                                  <p:stCondLst>
                                    <p:cond delay="0"/>
                                  </p:stCondLst>
                                  <p:childTnLst>
                                    <p:set>
                                      <p:cBhvr>
                                        <p:cTn id="62" dur="1" fill="hold">
                                          <p:stCondLst>
                                            <p:cond delay="0"/>
                                          </p:stCondLst>
                                        </p:cTn>
                                        <p:tgtEl>
                                          <p:spTgt spid="79"/>
                                        </p:tgtEl>
                                        <p:attrNameLst>
                                          <p:attrName>style.visibility</p:attrName>
                                        </p:attrNameLst>
                                      </p:cBhvr>
                                      <p:to>
                                        <p:strVal val="visible"/>
                                      </p:to>
                                    </p:set>
                                    <p:anim calcmode="lin" valueType="num">
                                      <p:cBhvr>
                                        <p:cTn id="63" dur="1000" fill="hold"/>
                                        <p:tgtEl>
                                          <p:spTgt spid="79"/>
                                        </p:tgtEl>
                                        <p:attrNameLst>
                                          <p:attrName>ppt_w</p:attrName>
                                        </p:attrNameLst>
                                      </p:cBhvr>
                                      <p:tavLst>
                                        <p:tav tm="0">
                                          <p:val>
                                            <p:fltVal val="0"/>
                                          </p:val>
                                        </p:tav>
                                        <p:tav tm="100000">
                                          <p:val>
                                            <p:strVal val="#ppt_w"/>
                                          </p:val>
                                        </p:tav>
                                      </p:tavLst>
                                    </p:anim>
                                    <p:anim calcmode="lin" valueType="num">
                                      <p:cBhvr>
                                        <p:cTn id="64" dur="1000" fill="hold"/>
                                        <p:tgtEl>
                                          <p:spTgt spid="79"/>
                                        </p:tgtEl>
                                        <p:attrNameLst>
                                          <p:attrName>ppt_h</p:attrName>
                                        </p:attrNameLst>
                                      </p:cBhvr>
                                      <p:tavLst>
                                        <p:tav tm="0">
                                          <p:val>
                                            <p:fltVal val="0"/>
                                          </p:val>
                                        </p:tav>
                                        <p:tav tm="100000">
                                          <p:val>
                                            <p:strVal val="#ppt_h"/>
                                          </p:val>
                                        </p:tav>
                                      </p:tavLst>
                                    </p:anim>
                                    <p:anim calcmode="lin" valueType="num">
                                      <p:cBhvr>
                                        <p:cTn id="65" dur="1000" fill="hold"/>
                                        <p:tgtEl>
                                          <p:spTgt spid="79"/>
                                        </p:tgtEl>
                                        <p:attrNameLst>
                                          <p:attrName>style.rotation</p:attrName>
                                        </p:attrNameLst>
                                      </p:cBhvr>
                                      <p:tavLst>
                                        <p:tav tm="0">
                                          <p:val>
                                            <p:fltVal val="90"/>
                                          </p:val>
                                        </p:tav>
                                        <p:tav tm="100000">
                                          <p:val>
                                            <p:fltVal val="0"/>
                                          </p:val>
                                        </p:tav>
                                      </p:tavLst>
                                    </p:anim>
                                    <p:animEffect transition="in" filter="fade">
                                      <p:cBhvr>
                                        <p:cTn id="66" dur="1000"/>
                                        <p:tgtEl>
                                          <p:spTgt spid="79"/>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89"/>
                                        </p:tgtEl>
                                        <p:attrNameLst>
                                          <p:attrName>style.visibility</p:attrName>
                                        </p:attrNameLst>
                                      </p:cBhvr>
                                      <p:to>
                                        <p:strVal val="visible"/>
                                      </p:to>
                                    </p:set>
                                    <p:animEffect transition="in" filter="wipe(left)">
                                      <p:cBhvr>
                                        <p:cTn id="70" dur="500"/>
                                        <p:tgtEl>
                                          <p:spTgt spid="89"/>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93"/>
                                        </p:tgtEl>
                                        <p:attrNameLst>
                                          <p:attrName>style.visibility</p:attrName>
                                        </p:attrNameLst>
                                      </p:cBhvr>
                                      <p:to>
                                        <p:strVal val="visible"/>
                                      </p:to>
                                    </p:set>
                                    <p:animEffect transition="in" filter="fade">
                                      <p:cBhvr>
                                        <p:cTn id="74" dur="1000"/>
                                        <p:tgtEl>
                                          <p:spTgt spid="93"/>
                                        </p:tgtEl>
                                      </p:cBhvr>
                                    </p:animEffect>
                                    <p:anim calcmode="lin" valueType="num">
                                      <p:cBhvr>
                                        <p:cTn id="75" dur="1000" fill="hold"/>
                                        <p:tgtEl>
                                          <p:spTgt spid="93"/>
                                        </p:tgtEl>
                                        <p:attrNameLst>
                                          <p:attrName>ppt_x</p:attrName>
                                        </p:attrNameLst>
                                      </p:cBhvr>
                                      <p:tavLst>
                                        <p:tav tm="0">
                                          <p:val>
                                            <p:strVal val="#ppt_x"/>
                                          </p:val>
                                        </p:tav>
                                        <p:tav tm="100000">
                                          <p:val>
                                            <p:strVal val="#ppt_x"/>
                                          </p:val>
                                        </p:tav>
                                      </p:tavLst>
                                    </p:anim>
                                    <p:anim calcmode="lin" valueType="num">
                                      <p:cBhvr>
                                        <p:cTn id="76" dur="1000" fill="hold"/>
                                        <p:tgtEl>
                                          <p:spTgt spid="93"/>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31" presetClass="entr" presetSubtype="0"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1000" fill="hold"/>
                                        <p:tgtEl>
                                          <p:spTgt spid="54"/>
                                        </p:tgtEl>
                                        <p:attrNameLst>
                                          <p:attrName>ppt_w</p:attrName>
                                        </p:attrNameLst>
                                      </p:cBhvr>
                                      <p:tavLst>
                                        <p:tav tm="0">
                                          <p:val>
                                            <p:fltVal val="0"/>
                                          </p:val>
                                        </p:tav>
                                        <p:tav tm="100000">
                                          <p:val>
                                            <p:strVal val="#ppt_w"/>
                                          </p:val>
                                        </p:tav>
                                      </p:tavLst>
                                    </p:anim>
                                    <p:anim calcmode="lin" valueType="num">
                                      <p:cBhvr>
                                        <p:cTn id="81" dur="1000" fill="hold"/>
                                        <p:tgtEl>
                                          <p:spTgt spid="54"/>
                                        </p:tgtEl>
                                        <p:attrNameLst>
                                          <p:attrName>ppt_h</p:attrName>
                                        </p:attrNameLst>
                                      </p:cBhvr>
                                      <p:tavLst>
                                        <p:tav tm="0">
                                          <p:val>
                                            <p:fltVal val="0"/>
                                          </p:val>
                                        </p:tav>
                                        <p:tav tm="100000">
                                          <p:val>
                                            <p:strVal val="#ppt_h"/>
                                          </p:val>
                                        </p:tav>
                                      </p:tavLst>
                                    </p:anim>
                                    <p:anim calcmode="lin" valueType="num">
                                      <p:cBhvr>
                                        <p:cTn id="82" dur="1000" fill="hold"/>
                                        <p:tgtEl>
                                          <p:spTgt spid="54"/>
                                        </p:tgtEl>
                                        <p:attrNameLst>
                                          <p:attrName>style.rotation</p:attrName>
                                        </p:attrNameLst>
                                      </p:cBhvr>
                                      <p:tavLst>
                                        <p:tav tm="0">
                                          <p:val>
                                            <p:fltVal val="90"/>
                                          </p:val>
                                        </p:tav>
                                        <p:tav tm="100000">
                                          <p:val>
                                            <p:fltVal val="0"/>
                                          </p:val>
                                        </p:tav>
                                      </p:tavLst>
                                    </p:anim>
                                    <p:animEffect transition="in" filter="fade">
                                      <p:cBhvr>
                                        <p:cTn id="83" dur="1000"/>
                                        <p:tgtEl>
                                          <p:spTgt spid="54"/>
                                        </p:tgtEl>
                                      </p:cBhvr>
                                    </p:animEffect>
                                  </p:childTnLst>
                                </p:cTn>
                              </p:par>
                              <p:par>
                                <p:cTn id="84" presetID="31" presetClass="entr" presetSubtype="0" fill="hold" nodeType="withEffect">
                                  <p:stCondLst>
                                    <p:cond delay="0"/>
                                  </p:stCondLst>
                                  <p:childTnLst>
                                    <p:set>
                                      <p:cBhvr>
                                        <p:cTn id="85" dur="1" fill="hold">
                                          <p:stCondLst>
                                            <p:cond delay="0"/>
                                          </p:stCondLst>
                                        </p:cTn>
                                        <p:tgtEl>
                                          <p:spTgt spid="80"/>
                                        </p:tgtEl>
                                        <p:attrNameLst>
                                          <p:attrName>style.visibility</p:attrName>
                                        </p:attrNameLst>
                                      </p:cBhvr>
                                      <p:to>
                                        <p:strVal val="visible"/>
                                      </p:to>
                                    </p:set>
                                    <p:anim calcmode="lin" valueType="num">
                                      <p:cBhvr>
                                        <p:cTn id="86" dur="1000" fill="hold"/>
                                        <p:tgtEl>
                                          <p:spTgt spid="80"/>
                                        </p:tgtEl>
                                        <p:attrNameLst>
                                          <p:attrName>ppt_w</p:attrName>
                                        </p:attrNameLst>
                                      </p:cBhvr>
                                      <p:tavLst>
                                        <p:tav tm="0">
                                          <p:val>
                                            <p:fltVal val="0"/>
                                          </p:val>
                                        </p:tav>
                                        <p:tav tm="100000">
                                          <p:val>
                                            <p:strVal val="#ppt_w"/>
                                          </p:val>
                                        </p:tav>
                                      </p:tavLst>
                                    </p:anim>
                                    <p:anim calcmode="lin" valueType="num">
                                      <p:cBhvr>
                                        <p:cTn id="87" dur="1000" fill="hold"/>
                                        <p:tgtEl>
                                          <p:spTgt spid="80"/>
                                        </p:tgtEl>
                                        <p:attrNameLst>
                                          <p:attrName>ppt_h</p:attrName>
                                        </p:attrNameLst>
                                      </p:cBhvr>
                                      <p:tavLst>
                                        <p:tav tm="0">
                                          <p:val>
                                            <p:fltVal val="0"/>
                                          </p:val>
                                        </p:tav>
                                        <p:tav tm="100000">
                                          <p:val>
                                            <p:strVal val="#ppt_h"/>
                                          </p:val>
                                        </p:tav>
                                      </p:tavLst>
                                    </p:anim>
                                    <p:anim calcmode="lin" valueType="num">
                                      <p:cBhvr>
                                        <p:cTn id="88" dur="1000" fill="hold"/>
                                        <p:tgtEl>
                                          <p:spTgt spid="80"/>
                                        </p:tgtEl>
                                        <p:attrNameLst>
                                          <p:attrName>style.rotation</p:attrName>
                                        </p:attrNameLst>
                                      </p:cBhvr>
                                      <p:tavLst>
                                        <p:tav tm="0">
                                          <p:val>
                                            <p:fltVal val="90"/>
                                          </p:val>
                                        </p:tav>
                                        <p:tav tm="100000">
                                          <p:val>
                                            <p:fltVal val="0"/>
                                          </p:val>
                                        </p:tav>
                                      </p:tavLst>
                                    </p:anim>
                                    <p:animEffect transition="in" filter="fade">
                                      <p:cBhvr>
                                        <p:cTn id="89" dur="1000"/>
                                        <p:tgtEl>
                                          <p:spTgt spid="80"/>
                                        </p:tgtEl>
                                      </p:cBhvr>
                                    </p:animEffect>
                                  </p:childTnLst>
                                </p:cTn>
                              </p:par>
                            </p:childTnLst>
                          </p:cTn>
                        </p:par>
                        <p:par>
                          <p:cTn id="90" fill="hold">
                            <p:stCondLst>
                              <p:cond delay="9000"/>
                            </p:stCondLst>
                            <p:childTnLst>
                              <p:par>
                                <p:cTn id="91" presetID="22" presetClass="entr" presetSubtype="8" fill="hold" grpId="0" nodeType="afterEffect">
                                  <p:stCondLst>
                                    <p:cond delay="0"/>
                                  </p:stCondLst>
                                  <p:childTnLst>
                                    <p:set>
                                      <p:cBhvr>
                                        <p:cTn id="92" dur="1" fill="hold">
                                          <p:stCondLst>
                                            <p:cond delay="0"/>
                                          </p:stCondLst>
                                        </p:cTn>
                                        <p:tgtEl>
                                          <p:spTgt spid="91"/>
                                        </p:tgtEl>
                                        <p:attrNameLst>
                                          <p:attrName>style.visibility</p:attrName>
                                        </p:attrNameLst>
                                      </p:cBhvr>
                                      <p:to>
                                        <p:strVal val="visible"/>
                                      </p:to>
                                    </p:set>
                                    <p:animEffect transition="in" filter="wipe(left)">
                                      <p:cBhvr>
                                        <p:cTn id="93" dur="500"/>
                                        <p:tgtEl>
                                          <p:spTgt spid="91"/>
                                        </p:tgtEl>
                                      </p:cBhvr>
                                    </p:animEffect>
                                  </p:childTnLst>
                                </p:cTn>
                              </p:par>
                            </p:childTnLst>
                          </p:cTn>
                        </p:par>
                        <p:par>
                          <p:cTn id="94" fill="hold">
                            <p:stCondLst>
                              <p:cond delay="9500"/>
                            </p:stCondLst>
                            <p:childTnLst>
                              <p:par>
                                <p:cTn id="95" presetID="47" presetClass="entr" presetSubtype="0" fill="hold" grpId="0" nodeType="afterEffect">
                                  <p:stCondLst>
                                    <p:cond delay="0"/>
                                  </p:stCondLst>
                                  <p:childTnLst>
                                    <p:set>
                                      <p:cBhvr>
                                        <p:cTn id="96" dur="1" fill="hold">
                                          <p:stCondLst>
                                            <p:cond delay="0"/>
                                          </p:stCondLst>
                                        </p:cTn>
                                        <p:tgtEl>
                                          <p:spTgt spid="97"/>
                                        </p:tgtEl>
                                        <p:attrNameLst>
                                          <p:attrName>style.visibility</p:attrName>
                                        </p:attrNameLst>
                                      </p:cBhvr>
                                      <p:to>
                                        <p:strVal val="visible"/>
                                      </p:to>
                                    </p:set>
                                    <p:animEffect transition="in" filter="fade">
                                      <p:cBhvr>
                                        <p:cTn id="97" dur="1000"/>
                                        <p:tgtEl>
                                          <p:spTgt spid="97"/>
                                        </p:tgtEl>
                                      </p:cBhvr>
                                    </p:animEffect>
                                    <p:anim calcmode="lin" valueType="num">
                                      <p:cBhvr>
                                        <p:cTn id="98" dur="1000" fill="hold"/>
                                        <p:tgtEl>
                                          <p:spTgt spid="97"/>
                                        </p:tgtEl>
                                        <p:attrNameLst>
                                          <p:attrName>ppt_x</p:attrName>
                                        </p:attrNameLst>
                                      </p:cBhvr>
                                      <p:tavLst>
                                        <p:tav tm="0">
                                          <p:val>
                                            <p:strVal val="#ppt_x"/>
                                          </p:val>
                                        </p:tav>
                                        <p:tav tm="100000">
                                          <p:val>
                                            <p:strVal val="#ppt_x"/>
                                          </p:val>
                                        </p:tav>
                                      </p:tavLst>
                                    </p:anim>
                                    <p:anim calcmode="lin" valueType="num">
                                      <p:cBhvr>
                                        <p:cTn id="99" dur="1000" fill="hold"/>
                                        <p:tgtEl>
                                          <p:spTgt spid="97"/>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31"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1000" fill="hold"/>
                                        <p:tgtEl>
                                          <p:spTgt spid="58"/>
                                        </p:tgtEl>
                                        <p:attrNameLst>
                                          <p:attrName>ppt_w</p:attrName>
                                        </p:attrNameLst>
                                      </p:cBhvr>
                                      <p:tavLst>
                                        <p:tav tm="0">
                                          <p:val>
                                            <p:fltVal val="0"/>
                                          </p:val>
                                        </p:tav>
                                        <p:tav tm="100000">
                                          <p:val>
                                            <p:strVal val="#ppt_w"/>
                                          </p:val>
                                        </p:tav>
                                      </p:tavLst>
                                    </p:anim>
                                    <p:anim calcmode="lin" valueType="num">
                                      <p:cBhvr>
                                        <p:cTn id="104" dur="1000" fill="hold"/>
                                        <p:tgtEl>
                                          <p:spTgt spid="58"/>
                                        </p:tgtEl>
                                        <p:attrNameLst>
                                          <p:attrName>ppt_h</p:attrName>
                                        </p:attrNameLst>
                                      </p:cBhvr>
                                      <p:tavLst>
                                        <p:tav tm="0">
                                          <p:val>
                                            <p:fltVal val="0"/>
                                          </p:val>
                                        </p:tav>
                                        <p:tav tm="100000">
                                          <p:val>
                                            <p:strVal val="#ppt_h"/>
                                          </p:val>
                                        </p:tav>
                                      </p:tavLst>
                                    </p:anim>
                                    <p:anim calcmode="lin" valueType="num">
                                      <p:cBhvr>
                                        <p:cTn id="105" dur="1000" fill="hold"/>
                                        <p:tgtEl>
                                          <p:spTgt spid="58"/>
                                        </p:tgtEl>
                                        <p:attrNameLst>
                                          <p:attrName>style.rotation</p:attrName>
                                        </p:attrNameLst>
                                      </p:cBhvr>
                                      <p:tavLst>
                                        <p:tav tm="0">
                                          <p:val>
                                            <p:fltVal val="90"/>
                                          </p:val>
                                        </p:tav>
                                        <p:tav tm="100000">
                                          <p:val>
                                            <p:fltVal val="0"/>
                                          </p:val>
                                        </p:tav>
                                      </p:tavLst>
                                    </p:anim>
                                    <p:animEffect transition="in" filter="fade">
                                      <p:cBhvr>
                                        <p:cTn id="106" dur="1000"/>
                                        <p:tgtEl>
                                          <p:spTgt spid="58"/>
                                        </p:tgtEl>
                                      </p:cBhvr>
                                    </p:animEffect>
                                  </p:childTnLst>
                                </p:cTn>
                              </p:par>
                              <p:par>
                                <p:cTn id="107" presetID="31" presetClass="entr" presetSubtype="0" fill="hold" nodeType="withEffect">
                                  <p:stCondLst>
                                    <p:cond delay="0"/>
                                  </p:stCondLst>
                                  <p:childTnLst>
                                    <p:set>
                                      <p:cBhvr>
                                        <p:cTn id="108" dur="1" fill="hold">
                                          <p:stCondLst>
                                            <p:cond delay="0"/>
                                          </p:stCondLst>
                                        </p:cTn>
                                        <p:tgtEl>
                                          <p:spTgt spid="81"/>
                                        </p:tgtEl>
                                        <p:attrNameLst>
                                          <p:attrName>style.visibility</p:attrName>
                                        </p:attrNameLst>
                                      </p:cBhvr>
                                      <p:to>
                                        <p:strVal val="visible"/>
                                      </p:to>
                                    </p:set>
                                    <p:anim calcmode="lin" valueType="num">
                                      <p:cBhvr>
                                        <p:cTn id="109" dur="1000" fill="hold"/>
                                        <p:tgtEl>
                                          <p:spTgt spid="81"/>
                                        </p:tgtEl>
                                        <p:attrNameLst>
                                          <p:attrName>ppt_w</p:attrName>
                                        </p:attrNameLst>
                                      </p:cBhvr>
                                      <p:tavLst>
                                        <p:tav tm="0">
                                          <p:val>
                                            <p:fltVal val="0"/>
                                          </p:val>
                                        </p:tav>
                                        <p:tav tm="100000">
                                          <p:val>
                                            <p:strVal val="#ppt_w"/>
                                          </p:val>
                                        </p:tav>
                                      </p:tavLst>
                                    </p:anim>
                                    <p:anim calcmode="lin" valueType="num">
                                      <p:cBhvr>
                                        <p:cTn id="110" dur="1000" fill="hold"/>
                                        <p:tgtEl>
                                          <p:spTgt spid="81"/>
                                        </p:tgtEl>
                                        <p:attrNameLst>
                                          <p:attrName>ppt_h</p:attrName>
                                        </p:attrNameLst>
                                      </p:cBhvr>
                                      <p:tavLst>
                                        <p:tav tm="0">
                                          <p:val>
                                            <p:fltVal val="0"/>
                                          </p:val>
                                        </p:tav>
                                        <p:tav tm="100000">
                                          <p:val>
                                            <p:strVal val="#ppt_h"/>
                                          </p:val>
                                        </p:tav>
                                      </p:tavLst>
                                    </p:anim>
                                    <p:anim calcmode="lin" valueType="num">
                                      <p:cBhvr>
                                        <p:cTn id="111" dur="1000" fill="hold"/>
                                        <p:tgtEl>
                                          <p:spTgt spid="81"/>
                                        </p:tgtEl>
                                        <p:attrNameLst>
                                          <p:attrName>style.rotation</p:attrName>
                                        </p:attrNameLst>
                                      </p:cBhvr>
                                      <p:tavLst>
                                        <p:tav tm="0">
                                          <p:val>
                                            <p:fltVal val="90"/>
                                          </p:val>
                                        </p:tav>
                                        <p:tav tm="100000">
                                          <p:val>
                                            <p:fltVal val="0"/>
                                          </p:val>
                                        </p:tav>
                                      </p:tavLst>
                                    </p:anim>
                                    <p:animEffect transition="in" filter="fade">
                                      <p:cBhvr>
                                        <p:cTn id="112" dur="1000"/>
                                        <p:tgtEl>
                                          <p:spTgt spid="81"/>
                                        </p:tgtEl>
                                      </p:cBhvr>
                                    </p:animEffect>
                                  </p:childTnLst>
                                </p:cTn>
                              </p:par>
                            </p:childTnLst>
                          </p:cTn>
                        </p:par>
                        <p:par>
                          <p:cTn id="113" fill="hold">
                            <p:stCondLst>
                              <p:cond delay="11500"/>
                            </p:stCondLst>
                            <p:childTnLst>
                              <p:par>
                                <p:cTn id="114" presetID="22" presetClass="entr" presetSubtype="8" fill="hold" grpId="0" nodeType="afterEffect">
                                  <p:stCondLst>
                                    <p:cond delay="0"/>
                                  </p:stCondLst>
                                  <p:childTnLst>
                                    <p:set>
                                      <p:cBhvr>
                                        <p:cTn id="115" dur="1" fill="hold">
                                          <p:stCondLst>
                                            <p:cond delay="0"/>
                                          </p:stCondLst>
                                        </p:cTn>
                                        <p:tgtEl>
                                          <p:spTgt spid="90"/>
                                        </p:tgtEl>
                                        <p:attrNameLst>
                                          <p:attrName>style.visibility</p:attrName>
                                        </p:attrNameLst>
                                      </p:cBhvr>
                                      <p:to>
                                        <p:strVal val="visible"/>
                                      </p:to>
                                    </p:set>
                                    <p:animEffect transition="in" filter="wipe(left)">
                                      <p:cBhvr>
                                        <p:cTn id="116" dur="500"/>
                                        <p:tgtEl>
                                          <p:spTgt spid="90"/>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94"/>
                                        </p:tgtEl>
                                        <p:attrNameLst>
                                          <p:attrName>style.visibility</p:attrName>
                                        </p:attrNameLst>
                                      </p:cBhvr>
                                      <p:to>
                                        <p:strVal val="visible"/>
                                      </p:to>
                                    </p:set>
                                    <p:animEffect transition="in" filter="fade">
                                      <p:cBhvr>
                                        <p:cTn id="120" dur="1000"/>
                                        <p:tgtEl>
                                          <p:spTgt spid="94"/>
                                        </p:tgtEl>
                                      </p:cBhvr>
                                    </p:animEffect>
                                    <p:anim calcmode="lin" valueType="num">
                                      <p:cBhvr>
                                        <p:cTn id="121" dur="1000" fill="hold"/>
                                        <p:tgtEl>
                                          <p:spTgt spid="94"/>
                                        </p:tgtEl>
                                        <p:attrNameLst>
                                          <p:attrName>ppt_x</p:attrName>
                                        </p:attrNameLst>
                                      </p:cBhvr>
                                      <p:tavLst>
                                        <p:tav tm="0">
                                          <p:val>
                                            <p:strVal val="#ppt_x"/>
                                          </p:val>
                                        </p:tav>
                                        <p:tav tm="100000">
                                          <p:val>
                                            <p:strVal val="#ppt_x"/>
                                          </p:val>
                                        </p:tav>
                                      </p:tavLst>
                                    </p:anim>
                                    <p:anim calcmode="lin" valueType="num">
                                      <p:cBhvr>
                                        <p:cTn id="122" dur="1000" fill="hold"/>
                                        <p:tgtEl>
                                          <p:spTgt spid="94"/>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31" presetClass="entr" presetSubtype="0" fill="hold" grpId="0" nodeType="afterEffect">
                                  <p:stCondLst>
                                    <p:cond delay="0"/>
                                  </p:stCondLst>
                                  <p:childTnLst>
                                    <p:set>
                                      <p:cBhvr>
                                        <p:cTn id="125" dur="1" fill="hold">
                                          <p:stCondLst>
                                            <p:cond delay="0"/>
                                          </p:stCondLst>
                                        </p:cTn>
                                        <p:tgtEl>
                                          <p:spTgt spid="64"/>
                                        </p:tgtEl>
                                        <p:attrNameLst>
                                          <p:attrName>style.visibility</p:attrName>
                                        </p:attrNameLst>
                                      </p:cBhvr>
                                      <p:to>
                                        <p:strVal val="visible"/>
                                      </p:to>
                                    </p:set>
                                    <p:anim calcmode="lin" valueType="num">
                                      <p:cBhvr>
                                        <p:cTn id="126" dur="1000" fill="hold"/>
                                        <p:tgtEl>
                                          <p:spTgt spid="64"/>
                                        </p:tgtEl>
                                        <p:attrNameLst>
                                          <p:attrName>ppt_w</p:attrName>
                                        </p:attrNameLst>
                                      </p:cBhvr>
                                      <p:tavLst>
                                        <p:tav tm="0">
                                          <p:val>
                                            <p:fltVal val="0"/>
                                          </p:val>
                                        </p:tav>
                                        <p:tav tm="100000">
                                          <p:val>
                                            <p:strVal val="#ppt_w"/>
                                          </p:val>
                                        </p:tav>
                                      </p:tavLst>
                                    </p:anim>
                                    <p:anim calcmode="lin" valueType="num">
                                      <p:cBhvr>
                                        <p:cTn id="127" dur="1000" fill="hold"/>
                                        <p:tgtEl>
                                          <p:spTgt spid="64"/>
                                        </p:tgtEl>
                                        <p:attrNameLst>
                                          <p:attrName>ppt_h</p:attrName>
                                        </p:attrNameLst>
                                      </p:cBhvr>
                                      <p:tavLst>
                                        <p:tav tm="0">
                                          <p:val>
                                            <p:fltVal val="0"/>
                                          </p:val>
                                        </p:tav>
                                        <p:tav tm="100000">
                                          <p:val>
                                            <p:strVal val="#ppt_h"/>
                                          </p:val>
                                        </p:tav>
                                      </p:tavLst>
                                    </p:anim>
                                    <p:anim calcmode="lin" valueType="num">
                                      <p:cBhvr>
                                        <p:cTn id="128" dur="1000" fill="hold"/>
                                        <p:tgtEl>
                                          <p:spTgt spid="64"/>
                                        </p:tgtEl>
                                        <p:attrNameLst>
                                          <p:attrName>style.rotation</p:attrName>
                                        </p:attrNameLst>
                                      </p:cBhvr>
                                      <p:tavLst>
                                        <p:tav tm="0">
                                          <p:val>
                                            <p:fltVal val="90"/>
                                          </p:val>
                                        </p:tav>
                                        <p:tav tm="100000">
                                          <p:val>
                                            <p:fltVal val="0"/>
                                          </p:val>
                                        </p:tav>
                                      </p:tavLst>
                                    </p:anim>
                                    <p:animEffect transition="in" filter="fade">
                                      <p:cBhvr>
                                        <p:cTn id="129" dur="1000"/>
                                        <p:tgtEl>
                                          <p:spTgt spid="64"/>
                                        </p:tgtEl>
                                      </p:cBhvr>
                                    </p:animEffect>
                                  </p:childTnLst>
                                </p:cTn>
                              </p:par>
                              <p:par>
                                <p:cTn id="130" presetID="31" presetClass="entr" presetSubtype="0" fill="hold" nodeType="withEffect">
                                  <p:stCondLst>
                                    <p:cond delay="0"/>
                                  </p:stCondLst>
                                  <p:childTnLst>
                                    <p:set>
                                      <p:cBhvr>
                                        <p:cTn id="131" dur="1" fill="hold">
                                          <p:stCondLst>
                                            <p:cond delay="0"/>
                                          </p:stCondLst>
                                        </p:cTn>
                                        <p:tgtEl>
                                          <p:spTgt spid="82"/>
                                        </p:tgtEl>
                                        <p:attrNameLst>
                                          <p:attrName>style.visibility</p:attrName>
                                        </p:attrNameLst>
                                      </p:cBhvr>
                                      <p:to>
                                        <p:strVal val="visible"/>
                                      </p:to>
                                    </p:set>
                                    <p:anim calcmode="lin" valueType="num">
                                      <p:cBhvr>
                                        <p:cTn id="132" dur="1000" fill="hold"/>
                                        <p:tgtEl>
                                          <p:spTgt spid="82"/>
                                        </p:tgtEl>
                                        <p:attrNameLst>
                                          <p:attrName>ppt_w</p:attrName>
                                        </p:attrNameLst>
                                      </p:cBhvr>
                                      <p:tavLst>
                                        <p:tav tm="0">
                                          <p:val>
                                            <p:fltVal val="0"/>
                                          </p:val>
                                        </p:tav>
                                        <p:tav tm="100000">
                                          <p:val>
                                            <p:strVal val="#ppt_w"/>
                                          </p:val>
                                        </p:tav>
                                      </p:tavLst>
                                    </p:anim>
                                    <p:anim calcmode="lin" valueType="num">
                                      <p:cBhvr>
                                        <p:cTn id="133" dur="1000" fill="hold"/>
                                        <p:tgtEl>
                                          <p:spTgt spid="82"/>
                                        </p:tgtEl>
                                        <p:attrNameLst>
                                          <p:attrName>ppt_h</p:attrName>
                                        </p:attrNameLst>
                                      </p:cBhvr>
                                      <p:tavLst>
                                        <p:tav tm="0">
                                          <p:val>
                                            <p:fltVal val="0"/>
                                          </p:val>
                                        </p:tav>
                                        <p:tav tm="100000">
                                          <p:val>
                                            <p:strVal val="#ppt_h"/>
                                          </p:val>
                                        </p:tav>
                                      </p:tavLst>
                                    </p:anim>
                                    <p:anim calcmode="lin" valueType="num">
                                      <p:cBhvr>
                                        <p:cTn id="134" dur="1000" fill="hold"/>
                                        <p:tgtEl>
                                          <p:spTgt spid="82"/>
                                        </p:tgtEl>
                                        <p:attrNameLst>
                                          <p:attrName>style.rotation</p:attrName>
                                        </p:attrNameLst>
                                      </p:cBhvr>
                                      <p:tavLst>
                                        <p:tav tm="0">
                                          <p:val>
                                            <p:fltVal val="90"/>
                                          </p:val>
                                        </p:tav>
                                        <p:tav tm="100000">
                                          <p:val>
                                            <p:fltVal val="0"/>
                                          </p:val>
                                        </p:tav>
                                      </p:tavLst>
                                    </p:anim>
                                    <p:animEffect transition="in" filter="fade">
                                      <p:cBhvr>
                                        <p:cTn id="135" dur="1000"/>
                                        <p:tgtEl>
                                          <p:spTgt spid="82"/>
                                        </p:tgtEl>
                                      </p:cBhvr>
                                    </p:animEffect>
                                  </p:childTnLst>
                                </p:cTn>
                              </p:par>
                            </p:childTnLst>
                          </p:cTn>
                        </p:par>
                        <p:par>
                          <p:cTn id="136" fill="hold">
                            <p:stCondLst>
                              <p:cond delay="14000"/>
                            </p:stCondLst>
                            <p:childTnLst>
                              <p:par>
                                <p:cTn id="137" presetID="22" presetClass="entr" presetSubtype="8" fill="hold" grpId="0" nodeType="afterEffect">
                                  <p:stCondLst>
                                    <p:cond delay="0"/>
                                  </p:stCondLst>
                                  <p:childTnLst>
                                    <p:set>
                                      <p:cBhvr>
                                        <p:cTn id="138" dur="1" fill="hold">
                                          <p:stCondLst>
                                            <p:cond delay="0"/>
                                          </p:stCondLst>
                                        </p:cTn>
                                        <p:tgtEl>
                                          <p:spTgt spid="92"/>
                                        </p:tgtEl>
                                        <p:attrNameLst>
                                          <p:attrName>style.visibility</p:attrName>
                                        </p:attrNameLst>
                                      </p:cBhvr>
                                      <p:to>
                                        <p:strVal val="visible"/>
                                      </p:to>
                                    </p:set>
                                    <p:animEffect transition="in" filter="wipe(left)">
                                      <p:cBhvr>
                                        <p:cTn id="139" dur="500"/>
                                        <p:tgtEl>
                                          <p:spTgt spid="92"/>
                                        </p:tgtEl>
                                      </p:cBhvr>
                                    </p:animEffect>
                                  </p:childTnLst>
                                </p:cTn>
                              </p:par>
                            </p:childTnLst>
                          </p:cTn>
                        </p:par>
                        <p:par>
                          <p:cTn id="140" fill="hold">
                            <p:stCondLst>
                              <p:cond delay="14500"/>
                            </p:stCondLst>
                            <p:childTnLst>
                              <p:par>
                                <p:cTn id="141" presetID="47" presetClass="entr" presetSubtype="0" fill="hold" grpId="0" nodeType="afterEffect">
                                  <p:stCondLst>
                                    <p:cond delay="0"/>
                                  </p:stCondLst>
                                  <p:childTnLst>
                                    <p:set>
                                      <p:cBhvr>
                                        <p:cTn id="142" dur="1" fill="hold">
                                          <p:stCondLst>
                                            <p:cond delay="0"/>
                                          </p:stCondLst>
                                        </p:cTn>
                                        <p:tgtEl>
                                          <p:spTgt spid="98"/>
                                        </p:tgtEl>
                                        <p:attrNameLst>
                                          <p:attrName>style.visibility</p:attrName>
                                        </p:attrNameLst>
                                      </p:cBhvr>
                                      <p:to>
                                        <p:strVal val="visible"/>
                                      </p:to>
                                    </p:set>
                                    <p:animEffect transition="in" filter="fade">
                                      <p:cBhvr>
                                        <p:cTn id="143" dur="1000"/>
                                        <p:tgtEl>
                                          <p:spTgt spid="98"/>
                                        </p:tgtEl>
                                      </p:cBhvr>
                                    </p:animEffect>
                                    <p:anim calcmode="lin" valueType="num">
                                      <p:cBhvr>
                                        <p:cTn id="144" dur="1000" fill="hold"/>
                                        <p:tgtEl>
                                          <p:spTgt spid="98"/>
                                        </p:tgtEl>
                                        <p:attrNameLst>
                                          <p:attrName>ppt_x</p:attrName>
                                        </p:attrNameLst>
                                      </p:cBhvr>
                                      <p:tavLst>
                                        <p:tav tm="0">
                                          <p:val>
                                            <p:strVal val="#ppt_x"/>
                                          </p:val>
                                        </p:tav>
                                        <p:tav tm="100000">
                                          <p:val>
                                            <p:strVal val="#ppt_x"/>
                                          </p:val>
                                        </p:tav>
                                      </p:tavLst>
                                    </p:anim>
                                    <p:anim calcmode="lin" valueType="num">
                                      <p:cBhvr>
                                        <p:cTn id="145" dur="1000" fill="hold"/>
                                        <p:tgtEl>
                                          <p:spTgt spid="98"/>
                                        </p:tgtEl>
                                        <p:attrNameLst>
                                          <p:attrName>ppt_y</p:attrName>
                                        </p:attrNameLst>
                                      </p:cBhvr>
                                      <p:tavLst>
                                        <p:tav tm="0">
                                          <p:val>
                                            <p:strVal val="#ppt_y-.1"/>
                                          </p:val>
                                        </p:tav>
                                        <p:tav tm="100000">
                                          <p:val>
                                            <p:strVal val="#ppt_y"/>
                                          </p:val>
                                        </p:tav>
                                      </p:tavLst>
                                    </p:anim>
                                  </p:childTnLst>
                                </p:cTn>
                              </p:par>
                            </p:childTnLst>
                          </p:cTn>
                        </p:par>
                        <p:par>
                          <p:cTn id="146" fill="hold">
                            <p:stCondLst>
                              <p:cond delay="15500"/>
                            </p:stCondLst>
                            <p:childTnLst>
                              <p:par>
                                <p:cTn id="147" presetID="31" presetClass="entr" presetSubtype="0" fill="hold" grpId="0" nodeType="afterEffect">
                                  <p:stCondLst>
                                    <p:cond delay="0"/>
                                  </p:stCondLst>
                                  <p:childTnLst>
                                    <p:set>
                                      <p:cBhvr>
                                        <p:cTn id="148" dur="1" fill="hold">
                                          <p:stCondLst>
                                            <p:cond delay="0"/>
                                          </p:stCondLst>
                                        </p:cTn>
                                        <p:tgtEl>
                                          <p:spTgt spid="62"/>
                                        </p:tgtEl>
                                        <p:attrNameLst>
                                          <p:attrName>style.visibility</p:attrName>
                                        </p:attrNameLst>
                                      </p:cBhvr>
                                      <p:to>
                                        <p:strVal val="visible"/>
                                      </p:to>
                                    </p:set>
                                    <p:anim calcmode="lin" valueType="num">
                                      <p:cBhvr>
                                        <p:cTn id="149" dur="1000" fill="hold"/>
                                        <p:tgtEl>
                                          <p:spTgt spid="62"/>
                                        </p:tgtEl>
                                        <p:attrNameLst>
                                          <p:attrName>ppt_w</p:attrName>
                                        </p:attrNameLst>
                                      </p:cBhvr>
                                      <p:tavLst>
                                        <p:tav tm="0">
                                          <p:val>
                                            <p:fltVal val="0"/>
                                          </p:val>
                                        </p:tav>
                                        <p:tav tm="100000">
                                          <p:val>
                                            <p:strVal val="#ppt_w"/>
                                          </p:val>
                                        </p:tav>
                                      </p:tavLst>
                                    </p:anim>
                                    <p:anim calcmode="lin" valueType="num">
                                      <p:cBhvr>
                                        <p:cTn id="150" dur="1000" fill="hold"/>
                                        <p:tgtEl>
                                          <p:spTgt spid="62"/>
                                        </p:tgtEl>
                                        <p:attrNameLst>
                                          <p:attrName>ppt_h</p:attrName>
                                        </p:attrNameLst>
                                      </p:cBhvr>
                                      <p:tavLst>
                                        <p:tav tm="0">
                                          <p:val>
                                            <p:fltVal val="0"/>
                                          </p:val>
                                        </p:tav>
                                        <p:tav tm="100000">
                                          <p:val>
                                            <p:strVal val="#ppt_h"/>
                                          </p:val>
                                        </p:tav>
                                      </p:tavLst>
                                    </p:anim>
                                    <p:anim calcmode="lin" valueType="num">
                                      <p:cBhvr>
                                        <p:cTn id="151" dur="1000" fill="hold"/>
                                        <p:tgtEl>
                                          <p:spTgt spid="62"/>
                                        </p:tgtEl>
                                        <p:attrNameLst>
                                          <p:attrName>style.rotation</p:attrName>
                                        </p:attrNameLst>
                                      </p:cBhvr>
                                      <p:tavLst>
                                        <p:tav tm="0">
                                          <p:val>
                                            <p:fltVal val="90"/>
                                          </p:val>
                                        </p:tav>
                                        <p:tav tm="100000">
                                          <p:val>
                                            <p:fltVal val="0"/>
                                          </p:val>
                                        </p:tav>
                                      </p:tavLst>
                                    </p:anim>
                                    <p:animEffect transition="in" filter="fade">
                                      <p:cBhvr>
                                        <p:cTn id="152" dur="1000"/>
                                        <p:tgtEl>
                                          <p:spTgt spid="62"/>
                                        </p:tgtEl>
                                      </p:cBhvr>
                                    </p:animEffect>
                                  </p:childTnLst>
                                </p:cTn>
                              </p:par>
                              <p:par>
                                <p:cTn id="153" presetID="31" presetClass="entr" presetSubtype="0" fill="hold" nodeType="withEffect">
                                  <p:stCondLst>
                                    <p:cond delay="0"/>
                                  </p:stCondLst>
                                  <p:childTnLst>
                                    <p:set>
                                      <p:cBhvr>
                                        <p:cTn id="154" dur="1" fill="hold">
                                          <p:stCondLst>
                                            <p:cond delay="0"/>
                                          </p:stCondLst>
                                        </p:cTn>
                                        <p:tgtEl>
                                          <p:spTgt spid="83"/>
                                        </p:tgtEl>
                                        <p:attrNameLst>
                                          <p:attrName>style.visibility</p:attrName>
                                        </p:attrNameLst>
                                      </p:cBhvr>
                                      <p:to>
                                        <p:strVal val="visible"/>
                                      </p:to>
                                    </p:set>
                                    <p:anim calcmode="lin" valueType="num">
                                      <p:cBhvr>
                                        <p:cTn id="155" dur="1000" fill="hold"/>
                                        <p:tgtEl>
                                          <p:spTgt spid="83"/>
                                        </p:tgtEl>
                                        <p:attrNameLst>
                                          <p:attrName>ppt_w</p:attrName>
                                        </p:attrNameLst>
                                      </p:cBhvr>
                                      <p:tavLst>
                                        <p:tav tm="0">
                                          <p:val>
                                            <p:fltVal val="0"/>
                                          </p:val>
                                        </p:tav>
                                        <p:tav tm="100000">
                                          <p:val>
                                            <p:strVal val="#ppt_w"/>
                                          </p:val>
                                        </p:tav>
                                      </p:tavLst>
                                    </p:anim>
                                    <p:anim calcmode="lin" valueType="num">
                                      <p:cBhvr>
                                        <p:cTn id="156" dur="1000" fill="hold"/>
                                        <p:tgtEl>
                                          <p:spTgt spid="83"/>
                                        </p:tgtEl>
                                        <p:attrNameLst>
                                          <p:attrName>ppt_h</p:attrName>
                                        </p:attrNameLst>
                                      </p:cBhvr>
                                      <p:tavLst>
                                        <p:tav tm="0">
                                          <p:val>
                                            <p:fltVal val="0"/>
                                          </p:val>
                                        </p:tav>
                                        <p:tav tm="100000">
                                          <p:val>
                                            <p:strVal val="#ppt_h"/>
                                          </p:val>
                                        </p:tav>
                                      </p:tavLst>
                                    </p:anim>
                                    <p:anim calcmode="lin" valueType="num">
                                      <p:cBhvr>
                                        <p:cTn id="157" dur="1000" fill="hold"/>
                                        <p:tgtEl>
                                          <p:spTgt spid="83"/>
                                        </p:tgtEl>
                                        <p:attrNameLst>
                                          <p:attrName>style.rotation</p:attrName>
                                        </p:attrNameLst>
                                      </p:cBhvr>
                                      <p:tavLst>
                                        <p:tav tm="0">
                                          <p:val>
                                            <p:fltVal val="90"/>
                                          </p:val>
                                        </p:tav>
                                        <p:tav tm="100000">
                                          <p:val>
                                            <p:fltVal val="0"/>
                                          </p:val>
                                        </p:tav>
                                      </p:tavLst>
                                    </p:anim>
                                    <p:animEffect transition="in" filter="fade">
                                      <p:cBhvr>
                                        <p:cTn id="158" dur="1000"/>
                                        <p:tgtEl>
                                          <p:spTgt spid="83"/>
                                        </p:tgtEl>
                                      </p:cBhvr>
                                    </p:animEffect>
                                  </p:childTnLst>
                                </p:cTn>
                              </p:par>
                            </p:childTnLst>
                          </p:cTn>
                        </p:par>
                        <p:par>
                          <p:cTn id="159" fill="hold">
                            <p:stCondLst>
                              <p:cond delay="16500"/>
                            </p:stCondLst>
                            <p:childTnLst>
                              <p:par>
                                <p:cTn id="160" presetID="22" presetClass="entr" presetSubtype="8" fill="hold" grpId="0" nodeType="afterEffect">
                                  <p:stCondLst>
                                    <p:cond delay="0"/>
                                  </p:stCondLst>
                                  <p:childTnLst>
                                    <p:set>
                                      <p:cBhvr>
                                        <p:cTn id="161" dur="1" fill="hold">
                                          <p:stCondLst>
                                            <p:cond delay="0"/>
                                          </p:stCondLst>
                                        </p:cTn>
                                        <p:tgtEl>
                                          <p:spTgt spid="88"/>
                                        </p:tgtEl>
                                        <p:attrNameLst>
                                          <p:attrName>style.visibility</p:attrName>
                                        </p:attrNameLst>
                                      </p:cBhvr>
                                      <p:to>
                                        <p:strVal val="visible"/>
                                      </p:to>
                                    </p:set>
                                    <p:animEffect transition="in" filter="wipe(left)">
                                      <p:cBhvr>
                                        <p:cTn id="162" dur="500"/>
                                        <p:tgtEl>
                                          <p:spTgt spid="88"/>
                                        </p:tgtEl>
                                      </p:cBhvr>
                                    </p:animEffect>
                                  </p:childTnLst>
                                </p:cTn>
                              </p:par>
                            </p:childTnLst>
                          </p:cTn>
                        </p:par>
                        <p:par>
                          <p:cTn id="163" fill="hold">
                            <p:stCondLst>
                              <p:cond delay="17000"/>
                            </p:stCondLst>
                            <p:childTnLst>
                              <p:par>
                                <p:cTn id="164" presetID="42" presetClass="entr" presetSubtype="0" fill="hold" grpId="0" nodeType="afterEffect">
                                  <p:stCondLst>
                                    <p:cond delay="0"/>
                                  </p:stCondLst>
                                  <p:childTnLst>
                                    <p:set>
                                      <p:cBhvr>
                                        <p:cTn id="165" dur="1" fill="hold">
                                          <p:stCondLst>
                                            <p:cond delay="0"/>
                                          </p:stCondLst>
                                        </p:cTn>
                                        <p:tgtEl>
                                          <p:spTgt spid="95"/>
                                        </p:tgtEl>
                                        <p:attrNameLst>
                                          <p:attrName>style.visibility</p:attrName>
                                        </p:attrNameLst>
                                      </p:cBhvr>
                                      <p:to>
                                        <p:strVal val="visible"/>
                                      </p:to>
                                    </p:set>
                                    <p:animEffect transition="in" filter="fade">
                                      <p:cBhvr>
                                        <p:cTn id="166" dur="1000"/>
                                        <p:tgtEl>
                                          <p:spTgt spid="95"/>
                                        </p:tgtEl>
                                      </p:cBhvr>
                                    </p:animEffect>
                                    <p:anim calcmode="lin" valueType="num">
                                      <p:cBhvr>
                                        <p:cTn id="167" dur="1000" fill="hold"/>
                                        <p:tgtEl>
                                          <p:spTgt spid="95"/>
                                        </p:tgtEl>
                                        <p:attrNameLst>
                                          <p:attrName>ppt_x</p:attrName>
                                        </p:attrNameLst>
                                      </p:cBhvr>
                                      <p:tavLst>
                                        <p:tav tm="0">
                                          <p:val>
                                            <p:strVal val="#ppt_x"/>
                                          </p:val>
                                        </p:tav>
                                        <p:tav tm="100000">
                                          <p:val>
                                            <p:strVal val="#ppt_x"/>
                                          </p:val>
                                        </p:tav>
                                      </p:tavLst>
                                    </p:anim>
                                    <p:anim calcmode="lin" valueType="num">
                                      <p:cBhvr>
                                        <p:cTn id="168" dur="1000" fill="hold"/>
                                        <p:tgtEl>
                                          <p:spTgt spid="9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2" grpId="0" animBg="1"/>
      <p:bldP spid="64" grpId="0" animBg="1"/>
      <p:bldP spid="58" grpId="0" animBg="1"/>
      <p:bldP spid="54" grpId="0" animBg="1"/>
      <p:bldP spid="48" grpId="0" animBg="1"/>
      <p:bldP spid="42" grpId="0" animBg="1"/>
      <p:bldP spid="67" grpId="0" animBg="1"/>
      <p:bldP spid="85" grpId="0"/>
      <p:bldP spid="86"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282D5B7-2EF9-4047-BA4D-CEAA72D86FE0}"/>
              </a:ext>
            </a:extLst>
          </p:cNvPr>
          <p:cNvSpPr/>
          <p:nvPr/>
        </p:nvSpPr>
        <p:spPr>
          <a:xfrm>
            <a:off x="9108401"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Chevron 6">
            <a:extLst>
              <a:ext uri="{FF2B5EF4-FFF2-40B4-BE49-F238E27FC236}">
                <a16:creationId xmlns:a16="http://schemas.microsoft.com/office/drawing/2014/main" id="{2B84A181-C0DF-4D12-A7DB-75802F8A553F}"/>
              </a:ext>
            </a:extLst>
          </p:cNvPr>
          <p:cNvSpPr/>
          <p:nvPr/>
        </p:nvSpPr>
        <p:spPr>
          <a:xfrm rot="5400000">
            <a:off x="9687521" y="2971072"/>
            <a:ext cx="579120" cy="1737360"/>
          </a:xfrm>
          <a:prstGeom prst="chevron">
            <a:avLst/>
          </a:prstGeom>
          <a:solidFill>
            <a:srgbClr val="157EBF"/>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4" name="Group 23">
            <a:extLst>
              <a:ext uri="{FF2B5EF4-FFF2-40B4-BE49-F238E27FC236}">
                <a16:creationId xmlns:a16="http://schemas.microsoft.com/office/drawing/2014/main" id="{F42A6809-5333-450A-8545-C73AD2EBCB51}"/>
              </a:ext>
            </a:extLst>
          </p:cNvPr>
          <p:cNvGrpSpPr/>
          <p:nvPr/>
        </p:nvGrpSpPr>
        <p:grpSpPr>
          <a:xfrm>
            <a:off x="9108401" y="1651903"/>
            <a:ext cx="1737360" cy="1968144"/>
            <a:chOff x="7611759" y="1524000"/>
            <a:chExt cx="1737360" cy="1968144"/>
          </a:xfrm>
        </p:grpSpPr>
        <p:sp>
          <p:nvSpPr>
            <p:cNvPr id="14" name="Freeform: Shape 13">
              <a:extLst>
                <a:ext uri="{FF2B5EF4-FFF2-40B4-BE49-F238E27FC236}">
                  <a16:creationId xmlns:a16="http://schemas.microsoft.com/office/drawing/2014/main" id="{C3436589-2AD4-4FC5-92DB-0F060E6A0A5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157EBF"/>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AB73D0D0-F617-47FB-BF36-F99D452F8193}"/>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36%</a:t>
              </a:r>
            </a:p>
            <a:p>
              <a:pPr algn="ctr"/>
              <a:r>
                <a:rPr lang="en-US" sz="1300" dirty="0">
                  <a:solidFill>
                    <a:schemeClr val="bg1"/>
                  </a:solidFill>
                  <a:latin typeface="Bernard MT Condensed" panose="02050806060905020404" pitchFamily="18" charset="0"/>
                </a:rPr>
                <a:t>LOREM IPSUM DOLOR</a:t>
              </a:r>
            </a:p>
          </p:txBody>
        </p:sp>
      </p:grpSp>
      <p:grpSp>
        <p:nvGrpSpPr>
          <p:cNvPr id="20" name="Group 19">
            <a:extLst>
              <a:ext uri="{FF2B5EF4-FFF2-40B4-BE49-F238E27FC236}">
                <a16:creationId xmlns:a16="http://schemas.microsoft.com/office/drawing/2014/main" id="{7DA8FC31-5E29-476C-8D68-438E1B5DD6DC}"/>
              </a:ext>
            </a:extLst>
          </p:cNvPr>
          <p:cNvGrpSpPr/>
          <p:nvPr/>
        </p:nvGrpSpPr>
        <p:grpSpPr>
          <a:xfrm>
            <a:off x="9238562" y="4213895"/>
            <a:ext cx="1463040" cy="1942840"/>
            <a:chOff x="543008" y="4887454"/>
            <a:chExt cx="2162460" cy="1181280"/>
          </a:xfrm>
        </p:grpSpPr>
        <p:sp>
          <p:nvSpPr>
            <p:cNvPr id="21" name="Text Placeholder 3">
              <a:extLst>
                <a:ext uri="{FF2B5EF4-FFF2-40B4-BE49-F238E27FC236}">
                  <a16:creationId xmlns:a16="http://schemas.microsoft.com/office/drawing/2014/main" id="{476F1127-7552-44FF-8852-B97ABC75485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4D4D4D"/>
                  </a:solidFill>
                </a:rPr>
                <a:t>OPTION 03</a:t>
              </a:r>
            </a:p>
          </p:txBody>
        </p:sp>
        <p:sp>
          <p:nvSpPr>
            <p:cNvPr id="23" name="Text Placeholder 3">
              <a:extLst>
                <a:ext uri="{FF2B5EF4-FFF2-40B4-BE49-F238E27FC236}">
                  <a16:creationId xmlns:a16="http://schemas.microsoft.com/office/drawing/2014/main" id="{204BA392-4003-43B5-B3D0-7DFE5065AAC7}"/>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sp>
        <p:nvSpPr>
          <p:cNvPr id="26" name="Rectangle 25">
            <a:extLst>
              <a:ext uri="{FF2B5EF4-FFF2-40B4-BE49-F238E27FC236}">
                <a16:creationId xmlns:a16="http://schemas.microsoft.com/office/drawing/2014/main" id="{D8234B9D-149E-4597-832D-84A48528B9D9}"/>
              </a:ext>
            </a:extLst>
          </p:cNvPr>
          <p:cNvSpPr/>
          <p:nvPr/>
        </p:nvSpPr>
        <p:spPr>
          <a:xfrm>
            <a:off x="6931678"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Chevron 26">
            <a:extLst>
              <a:ext uri="{FF2B5EF4-FFF2-40B4-BE49-F238E27FC236}">
                <a16:creationId xmlns:a16="http://schemas.microsoft.com/office/drawing/2014/main" id="{A5F852D0-0B44-4629-A1D5-CB69F12A5D55}"/>
              </a:ext>
            </a:extLst>
          </p:cNvPr>
          <p:cNvSpPr/>
          <p:nvPr/>
        </p:nvSpPr>
        <p:spPr>
          <a:xfrm rot="5400000">
            <a:off x="7510798" y="2971072"/>
            <a:ext cx="579120" cy="1737360"/>
          </a:xfrm>
          <a:prstGeom prst="chevron">
            <a:avLst/>
          </a:prstGeom>
          <a:solidFill>
            <a:srgbClr val="239BD3"/>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8" name="Group 27">
            <a:extLst>
              <a:ext uri="{FF2B5EF4-FFF2-40B4-BE49-F238E27FC236}">
                <a16:creationId xmlns:a16="http://schemas.microsoft.com/office/drawing/2014/main" id="{90D292BE-CE25-4BBE-8623-A7BC0418C3E1}"/>
              </a:ext>
            </a:extLst>
          </p:cNvPr>
          <p:cNvGrpSpPr/>
          <p:nvPr/>
        </p:nvGrpSpPr>
        <p:grpSpPr>
          <a:xfrm>
            <a:off x="6931678" y="1651903"/>
            <a:ext cx="1737360" cy="1968144"/>
            <a:chOff x="7611759" y="1524000"/>
            <a:chExt cx="1737360" cy="1968144"/>
          </a:xfrm>
        </p:grpSpPr>
        <p:sp>
          <p:nvSpPr>
            <p:cNvPr id="29" name="Freeform: Shape 28">
              <a:extLst>
                <a:ext uri="{FF2B5EF4-FFF2-40B4-BE49-F238E27FC236}">
                  <a16:creationId xmlns:a16="http://schemas.microsoft.com/office/drawing/2014/main" id="{433F394C-9ADD-4AF2-BCCB-119DBE20AAEF}"/>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239BD3"/>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429CB4A5-7DF6-4565-B073-C09974B07574}"/>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23%</a:t>
              </a:r>
            </a:p>
            <a:p>
              <a:pPr algn="ctr"/>
              <a:r>
                <a:rPr lang="en-US" sz="1300" dirty="0">
                  <a:solidFill>
                    <a:schemeClr val="bg1"/>
                  </a:solidFill>
                  <a:latin typeface="Bernard MT Condensed" panose="02050806060905020404" pitchFamily="18" charset="0"/>
                </a:rPr>
                <a:t>LOREM IPSUM DOLOR</a:t>
              </a:r>
            </a:p>
          </p:txBody>
        </p:sp>
      </p:grpSp>
      <p:grpSp>
        <p:nvGrpSpPr>
          <p:cNvPr id="32" name="Group 31">
            <a:extLst>
              <a:ext uri="{FF2B5EF4-FFF2-40B4-BE49-F238E27FC236}">
                <a16:creationId xmlns:a16="http://schemas.microsoft.com/office/drawing/2014/main" id="{6FC0C3AD-44BA-49E4-B6B9-263C798174E6}"/>
              </a:ext>
            </a:extLst>
          </p:cNvPr>
          <p:cNvGrpSpPr/>
          <p:nvPr/>
        </p:nvGrpSpPr>
        <p:grpSpPr>
          <a:xfrm>
            <a:off x="7061839" y="4213895"/>
            <a:ext cx="1463040" cy="1942840"/>
            <a:chOff x="543008" y="4887454"/>
            <a:chExt cx="2162460" cy="1181280"/>
          </a:xfrm>
        </p:grpSpPr>
        <p:sp>
          <p:nvSpPr>
            <p:cNvPr id="33" name="Text Placeholder 3">
              <a:extLst>
                <a:ext uri="{FF2B5EF4-FFF2-40B4-BE49-F238E27FC236}">
                  <a16:creationId xmlns:a16="http://schemas.microsoft.com/office/drawing/2014/main" id="{C09E04C7-3163-465F-803A-9F5F5C07E92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4D4D4D"/>
                  </a:solidFill>
                </a:rPr>
                <a:t>OPTION 02</a:t>
              </a:r>
            </a:p>
          </p:txBody>
        </p:sp>
        <p:sp>
          <p:nvSpPr>
            <p:cNvPr id="34" name="Text Placeholder 3">
              <a:extLst>
                <a:ext uri="{FF2B5EF4-FFF2-40B4-BE49-F238E27FC236}">
                  <a16:creationId xmlns:a16="http://schemas.microsoft.com/office/drawing/2014/main" id="{2ED13211-5959-46F9-B420-DA122565C529}"/>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sp>
        <p:nvSpPr>
          <p:cNvPr id="36" name="Rectangle 35">
            <a:extLst>
              <a:ext uri="{FF2B5EF4-FFF2-40B4-BE49-F238E27FC236}">
                <a16:creationId xmlns:a16="http://schemas.microsoft.com/office/drawing/2014/main" id="{CCDD8704-10CD-4314-8F05-7D763046802A}"/>
              </a:ext>
            </a:extLst>
          </p:cNvPr>
          <p:cNvSpPr/>
          <p:nvPr/>
        </p:nvSpPr>
        <p:spPr>
          <a:xfrm>
            <a:off x="4810647"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Arrow: Chevron 36">
            <a:extLst>
              <a:ext uri="{FF2B5EF4-FFF2-40B4-BE49-F238E27FC236}">
                <a16:creationId xmlns:a16="http://schemas.microsoft.com/office/drawing/2014/main" id="{76EB029A-928E-4129-B53A-21B1B9940F0E}"/>
              </a:ext>
            </a:extLst>
          </p:cNvPr>
          <p:cNvSpPr/>
          <p:nvPr/>
        </p:nvSpPr>
        <p:spPr>
          <a:xfrm rot="5400000">
            <a:off x="5389767" y="2971072"/>
            <a:ext cx="579120" cy="1737360"/>
          </a:xfrm>
          <a:prstGeom prst="chevron">
            <a:avLst/>
          </a:prstGeom>
          <a:solidFill>
            <a:srgbClr val="36B8E3"/>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8" name="Group 37">
            <a:extLst>
              <a:ext uri="{FF2B5EF4-FFF2-40B4-BE49-F238E27FC236}">
                <a16:creationId xmlns:a16="http://schemas.microsoft.com/office/drawing/2014/main" id="{39798174-083D-4134-B644-C45DB362165F}"/>
              </a:ext>
            </a:extLst>
          </p:cNvPr>
          <p:cNvGrpSpPr/>
          <p:nvPr/>
        </p:nvGrpSpPr>
        <p:grpSpPr>
          <a:xfrm>
            <a:off x="4810647" y="1651903"/>
            <a:ext cx="1737360" cy="1968144"/>
            <a:chOff x="7611759" y="1524000"/>
            <a:chExt cx="1737360" cy="1968144"/>
          </a:xfrm>
        </p:grpSpPr>
        <p:sp>
          <p:nvSpPr>
            <p:cNvPr id="39" name="Freeform: Shape 38">
              <a:extLst>
                <a:ext uri="{FF2B5EF4-FFF2-40B4-BE49-F238E27FC236}">
                  <a16:creationId xmlns:a16="http://schemas.microsoft.com/office/drawing/2014/main" id="{800C73B5-642C-4462-9ECA-802D5CA0CB8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36B8E3"/>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036C26F-8367-4318-A7E6-05B9F114101F}"/>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27%</a:t>
              </a:r>
            </a:p>
            <a:p>
              <a:pPr algn="ctr"/>
              <a:r>
                <a:rPr lang="en-US" sz="1300" dirty="0">
                  <a:solidFill>
                    <a:schemeClr val="bg1"/>
                  </a:solidFill>
                  <a:latin typeface="Bernard MT Condensed" panose="02050806060905020404" pitchFamily="18" charset="0"/>
                </a:rPr>
                <a:t>LOREM IPSUM DOLOR</a:t>
              </a:r>
            </a:p>
          </p:txBody>
        </p:sp>
      </p:grpSp>
      <p:pic>
        <p:nvPicPr>
          <p:cNvPr id="41" name="Graphic 40" descr="Test tubes">
            <a:extLst>
              <a:ext uri="{FF2B5EF4-FFF2-40B4-BE49-F238E27FC236}">
                <a16:creationId xmlns:a16="http://schemas.microsoft.com/office/drawing/2014/main" id="{63CE02BD-2460-4594-B8BC-06951C33AD5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52288" y="990600"/>
            <a:ext cx="640080" cy="640080"/>
          </a:xfrm>
          <a:prstGeom prst="rect">
            <a:avLst/>
          </a:prstGeom>
        </p:spPr>
      </p:pic>
      <p:grpSp>
        <p:nvGrpSpPr>
          <p:cNvPr id="42" name="Group 41">
            <a:extLst>
              <a:ext uri="{FF2B5EF4-FFF2-40B4-BE49-F238E27FC236}">
                <a16:creationId xmlns:a16="http://schemas.microsoft.com/office/drawing/2014/main" id="{39618F56-30A1-4ECF-8E4E-845EF389C3F1}"/>
              </a:ext>
            </a:extLst>
          </p:cNvPr>
          <p:cNvGrpSpPr/>
          <p:nvPr/>
        </p:nvGrpSpPr>
        <p:grpSpPr>
          <a:xfrm>
            <a:off x="4940808" y="4213895"/>
            <a:ext cx="1463040" cy="1942840"/>
            <a:chOff x="543008" y="4887454"/>
            <a:chExt cx="2162460" cy="1181280"/>
          </a:xfrm>
        </p:grpSpPr>
        <p:sp>
          <p:nvSpPr>
            <p:cNvPr id="43" name="Text Placeholder 3">
              <a:extLst>
                <a:ext uri="{FF2B5EF4-FFF2-40B4-BE49-F238E27FC236}">
                  <a16:creationId xmlns:a16="http://schemas.microsoft.com/office/drawing/2014/main" id="{5011D6E7-A2B3-4DAD-8288-EBAC804FBAB6}"/>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4D4D4D"/>
                  </a:solidFill>
                </a:rPr>
                <a:t>OPTION 01</a:t>
              </a:r>
            </a:p>
          </p:txBody>
        </p:sp>
        <p:sp>
          <p:nvSpPr>
            <p:cNvPr id="44" name="Text Placeholder 3">
              <a:extLst>
                <a:ext uri="{FF2B5EF4-FFF2-40B4-BE49-F238E27FC236}">
                  <a16:creationId xmlns:a16="http://schemas.microsoft.com/office/drawing/2014/main" id="{4E011295-7D17-476B-820B-EC2BE9DC1216}"/>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pic>
        <p:nvPicPr>
          <p:cNvPr id="18" name="Graphic 17" descr="Microscope">
            <a:extLst>
              <a:ext uri="{FF2B5EF4-FFF2-40B4-BE49-F238E27FC236}">
                <a16:creationId xmlns:a16="http://schemas.microsoft.com/office/drawing/2014/main" id="{2D322342-1E6C-47E9-B2BA-FB7ABCD8182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421954" y="990600"/>
            <a:ext cx="640080" cy="640080"/>
          </a:xfrm>
          <a:prstGeom prst="rect">
            <a:avLst/>
          </a:prstGeom>
        </p:spPr>
      </p:pic>
      <p:pic>
        <p:nvPicPr>
          <p:cNvPr id="56" name="Graphic 55" descr="Atom">
            <a:extLst>
              <a:ext uri="{FF2B5EF4-FFF2-40B4-BE49-F238E27FC236}">
                <a16:creationId xmlns:a16="http://schemas.microsoft.com/office/drawing/2014/main" id="{FFE7DC53-062D-47AF-AABC-526352D1EF4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650042" y="990600"/>
            <a:ext cx="640080" cy="640080"/>
          </a:xfrm>
          <a:prstGeom prst="rect">
            <a:avLst/>
          </a:prstGeom>
        </p:spPr>
      </p:pic>
      <p:sp>
        <p:nvSpPr>
          <p:cNvPr id="59" name="TextBox 58">
            <a:extLst>
              <a:ext uri="{FF2B5EF4-FFF2-40B4-BE49-F238E27FC236}">
                <a16:creationId xmlns:a16="http://schemas.microsoft.com/office/drawing/2014/main" id="{8DC4D29F-41F1-4289-A960-895F428538F8}"/>
              </a:ext>
            </a:extLst>
          </p:cNvPr>
          <p:cNvSpPr txBox="1"/>
          <p:nvPr/>
        </p:nvSpPr>
        <p:spPr>
          <a:xfrm>
            <a:off x="370046" y="1876308"/>
            <a:ext cx="3153881" cy="4416594"/>
          </a:xfrm>
          <a:prstGeom prst="rect">
            <a:avLst/>
          </a:prstGeom>
          <a:noFill/>
        </p:spPr>
        <p:txBody>
          <a:bodyPr wrap="square" rtlCol="0">
            <a:spAutoFit/>
          </a:bodyPr>
          <a:lstStyle/>
          <a:p>
            <a:r>
              <a:rPr lang="en-US" sz="1600" dirty="0">
                <a:solidFill>
                  <a:srgbClr val="56595E"/>
                </a:solidFill>
                <a:latin typeface="Bernard MT Condensed" panose="02050806060905020404" pitchFamily="18"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 consectetur adipiscing elit, sed do eiusmod .</a:t>
            </a:r>
          </a:p>
          <a:p>
            <a:pPr marL="228600" indent="-228600">
              <a:buFont typeface="+mj-lt"/>
              <a:buAutoNum type="arabicPeriod"/>
            </a:pPr>
            <a:endParaRPr lang="en-US" sz="10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 consectetur adipiscing elit, sed do eiusmod.</a:t>
            </a:r>
          </a:p>
          <a:p>
            <a:pPr marL="228600" indent="-228600">
              <a:buFont typeface="+mj-lt"/>
              <a:buAutoNum type="arabicPeriod"/>
            </a:pPr>
            <a:endParaRPr lang="en-US" sz="10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647D4040-7D66-496A-8286-E373E8BB19D9}"/>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16013155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59">
                                            <p:txEl>
                                              <p:pRg st="0" end="0"/>
                                            </p:txEl>
                                          </p:spTgt>
                                        </p:tgtEl>
                                        <p:attrNameLst>
                                          <p:attrName>style.visibility</p:attrName>
                                        </p:attrNameLst>
                                      </p:cBhvr>
                                      <p:to>
                                        <p:strVal val="visible"/>
                                      </p:to>
                                    </p:set>
                                    <p:animEffect transition="in" filter="fade">
                                      <p:cBhvr>
                                        <p:cTn id="11" dur="750"/>
                                        <p:tgtEl>
                                          <p:spTgt spid="59">
                                            <p:txEl>
                                              <p:pRg st="0" end="0"/>
                                            </p:txEl>
                                          </p:spTgt>
                                        </p:tgtEl>
                                      </p:cBhvr>
                                    </p:animEffect>
                                    <p:anim calcmode="lin" valueType="num">
                                      <p:cBhvr>
                                        <p:cTn id="12" dur="750" fill="hold"/>
                                        <p:tgtEl>
                                          <p:spTgt spid="59">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59">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59">
                                            <p:txEl>
                                              <p:pRg st="2" end="2"/>
                                            </p:txEl>
                                          </p:spTgt>
                                        </p:tgtEl>
                                        <p:attrNameLst>
                                          <p:attrName>style.visibility</p:attrName>
                                        </p:attrNameLst>
                                      </p:cBhvr>
                                      <p:to>
                                        <p:strVal val="visible"/>
                                      </p:to>
                                    </p:set>
                                    <p:animEffect transition="in" filter="fade">
                                      <p:cBhvr>
                                        <p:cTn id="17" dur="750"/>
                                        <p:tgtEl>
                                          <p:spTgt spid="59">
                                            <p:txEl>
                                              <p:pRg st="2" end="2"/>
                                            </p:txEl>
                                          </p:spTgt>
                                        </p:tgtEl>
                                      </p:cBhvr>
                                    </p:animEffect>
                                    <p:anim calcmode="lin" valueType="num">
                                      <p:cBhvr>
                                        <p:cTn id="18" dur="75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59">
                                            <p:txEl>
                                              <p:pRg st="4" end="4"/>
                                            </p:txEl>
                                          </p:spTgt>
                                        </p:tgtEl>
                                        <p:attrNameLst>
                                          <p:attrName>style.visibility</p:attrName>
                                        </p:attrNameLst>
                                      </p:cBhvr>
                                      <p:to>
                                        <p:strVal val="visible"/>
                                      </p:to>
                                    </p:set>
                                    <p:animEffect transition="in" filter="fade">
                                      <p:cBhvr>
                                        <p:cTn id="23" dur="750"/>
                                        <p:tgtEl>
                                          <p:spTgt spid="59">
                                            <p:txEl>
                                              <p:pRg st="4" end="4"/>
                                            </p:txEl>
                                          </p:spTgt>
                                        </p:tgtEl>
                                      </p:cBhvr>
                                    </p:animEffect>
                                    <p:anim calcmode="lin" valueType="num">
                                      <p:cBhvr>
                                        <p:cTn id="24" dur="750" fill="hold"/>
                                        <p:tgtEl>
                                          <p:spTgt spid="59">
                                            <p:txEl>
                                              <p:pRg st="4" end="4"/>
                                            </p:txEl>
                                          </p:spTgt>
                                        </p:tgtEl>
                                        <p:attrNameLst>
                                          <p:attrName>ppt_x</p:attrName>
                                        </p:attrNameLst>
                                      </p:cBhvr>
                                      <p:tavLst>
                                        <p:tav tm="0">
                                          <p:val>
                                            <p:strVal val="#ppt_x"/>
                                          </p:val>
                                        </p:tav>
                                        <p:tav tm="100000">
                                          <p:val>
                                            <p:strVal val="#ppt_x"/>
                                          </p:val>
                                        </p:tav>
                                      </p:tavLst>
                                    </p:anim>
                                    <p:anim calcmode="lin" valueType="num">
                                      <p:cBhvr>
                                        <p:cTn id="25" dur="750" fill="hold"/>
                                        <p:tgtEl>
                                          <p:spTgt spid="59">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6" end="6"/>
                                            </p:txEl>
                                          </p:spTgt>
                                        </p:tgtEl>
                                        <p:attrNameLst>
                                          <p:attrName>style.visibility</p:attrName>
                                        </p:attrNameLst>
                                      </p:cBhvr>
                                      <p:to>
                                        <p:strVal val="visible"/>
                                      </p:to>
                                    </p:set>
                                    <p:animEffect transition="in" filter="fade">
                                      <p:cBhvr>
                                        <p:cTn id="29" dur="750"/>
                                        <p:tgtEl>
                                          <p:spTgt spid="59">
                                            <p:txEl>
                                              <p:pRg st="6" end="6"/>
                                            </p:txEl>
                                          </p:spTgt>
                                        </p:tgtEl>
                                      </p:cBhvr>
                                    </p:animEffect>
                                    <p:anim calcmode="lin" valueType="num">
                                      <p:cBhvr>
                                        <p:cTn id="30" dur="750" fill="hold"/>
                                        <p:tgtEl>
                                          <p:spTgt spid="59">
                                            <p:txEl>
                                              <p:pRg st="6" end="6"/>
                                            </p:txEl>
                                          </p:spTgt>
                                        </p:tgtEl>
                                        <p:attrNameLst>
                                          <p:attrName>ppt_x</p:attrName>
                                        </p:attrNameLst>
                                      </p:cBhvr>
                                      <p:tavLst>
                                        <p:tav tm="0">
                                          <p:val>
                                            <p:strVal val="#ppt_x"/>
                                          </p:val>
                                        </p:tav>
                                        <p:tav tm="100000">
                                          <p:val>
                                            <p:strVal val="#ppt_x"/>
                                          </p:val>
                                        </p:tav>
                                      </p:tavLst>
                                    </p:anim>
                                    <p:anim calcmode="lin" valueType="num">
                                      <p:cBhvr>
                                        <p:cTn id="31" dur="750" fill="hold"/>
                                        <p:tgtEl>
                                          <p:spTgt spid="59">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59">
                                            <p:txEl>
                                              <p:pRg st="8" end="8"/>
                                            </p:txEl>
                                          </p:spTgt>
                                        </p:tgtEl>
                                        <p:attrNameLst>
                                          <p:attrName>style.visibility</p:attrName>
                                        </p:attrNameLst>
                                      </p:cBhvr>
                                      <p:to>
                                        <p:strVal val="visible"/>
                                      </p:to>
                                    </p:set>
                                    <p:animEffect transition="in" filter="fade">
                                      <p:cBhvr>
                                        <p:cTn id="35" dur="750"/>
                                        <p:tgtEl>
                                          <p:spTgt spid="59">
                                            <p:txEl>
                                              <p:pRg st="8" end="8"/>
                                            </p:txEl>
                                          </p:spTgt>
                                        </p:tgtEl>
                                      </p:cBhvr>
                                    </p:animEffect>
                                    <p:anim calcmode="lin" valueType="num">
                                      <p:cBhvr>
                                        <p:cTn id="36" dur="750" fill="hold"/>
                                        <p:tgtEl>
                                          <p:spTgt spid="59">
                                            <p:txEl>
                                              <p:pRg st="8" end="8"/>
                                            </p:txEl>
                                          </p:spTgt>
                                        </p:tgtEl>
                                        <p:attrNameLst>
                                          <p:attrName>ppt_x</p:attrName>
                                        </p:attrNameLst>
                                      </p:cBhvr>
                                      <p:tavLst>
                                        <p:tav tm="0">
                                          <p:val>
                                            <p:strVal val="#ppt_x"/>
                                          </p:val>
                                        </p:tav>
                                        <p:tav tm="100000">
                                          <p:val>
                                            <p:strVal val="#ppt_x"/>
                                          </p:val>
                                        </p:tav>
                                      </p:tavLst>
                                    </p:anim>
                                    <p:anim calcmode="lin" valueType="num">
                                      <p:cBhvr>
                                        <p:cTn id="37" dur="750" fill="hold"/>
                                        <p:tgtEl>
                                          <p:spTgt spid="59">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fade">
                                      <p:cBhvr>
                                        <p:cTn id="41" dur="1000"/>
                                        <p:tgtEl>
                                          <p:spTgt spid="36"/>
                                        </p:tgtEl>
                                      </p:cBhvr>
                                    </p:animEffect>
                                    <p:anim calcmode="lin" valueType="num">
                                      <p:cBhvr>
                                        <p:cTn id="42" dur="1000" fill="hold"/>
                                        <p:tgtEl>
                                          <p:spTgt spid="36"/>
                                        </p:tgtEl>
                                        <p:attrNameLst>
                                          <p:attrName>ppt_x</p:attrName>
                                        </p:attrNameLst>
                                      </p:cBhvr>
                                      <p:tavLst>
                                        <p:tav tm="0">
                                          <p:val>
                                            <p:strVal val="#ppt_x"/>
                                          </p:val>
                                        </p:tav>
                                        <p:tav tm="100000">
                                          <p:val>
                                            <p:strVal val="#ppt_x"/>
                                          </p:val>
                                        </p:tav>
                                      </p:tavLst>
                                    </p:anim>
                                    <p:anim calcmode="lin" valueType="num">
                                      <p:cBhvr>
                                        <p:cTn id="43" dur="1000" fill="hold"/>
                                        <p:tgtEl>
                                          <p:spTgt spid="36"/>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childTnLst>
                                </p:cTn>
                              </p:par>
                            </p:childTnLst>
                          </p:cTn>
                        </p:par>
                        <p:par>
                          <p:cTn id="50" fill="hold">
                            <p:stCondLst>
                              <p:cond delay="6000"/>
                            </p:stCondLst>
                            <p:childTnLst>
                              <p:par>
                                <p:cTn id="51" presetID="47" presetClass="entr" presetSubtype="0" fill="hold"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par>
                                <p:cTn id="56" presetID="47" presetClass="entr" presetSubtype="0" fill="hold" grpId="0" nodeType="withEffect">
                                  <p:stCondLst>
                                    <p:cond delay="0"/>
                                  </p:stCondLst>
                                  <p:childTnLst>
                                    <p:set>
                                      <p:cBhvr>
                                        <p:cTn id="57" dur="1" fill="hold">
                                          <p:stCondLst>
                                            <p:cond delay="0"/>
                                          </p:stCondLst>
                                        </p:cTn>
                                        <p:tgtEl>
                                          <p:spTgt spid="37"/>
                                        </p:tgtEl>
                                        <p:attrNameLst>
                                          <p:attrName>style.visibility</p:attrName>
                                        </p:attrNameLst>
                                      </p:cBhvr>
                                      <p:to>
                                        <p:strVal val="visible"/>
                                      </p:to>
                                    </p:set>
                                    <p:animEffect transition="in" filter="fade">
                                      <p:cBhvr>
                                        <p:cTn id="58" dur="1000"/>
                                        <p:tgtEl>
                                          <p:spTgt spid="37"/>
                                        </p:tgtEl>
                                      </p:cBhvr>
                                    </p:animEffect>
                                    <p:anim calcmode="lin" valueType="num">
                                      <p:cBhvr>
                                        <p:cTn id="59" dur="1000" fill="hold"/>
                                        <p:tgtEl>
                                          <p:spTgt spid="37"/>
                                        </p:tgtEl>
                                        <p:attrNameLst>
                                          <p:attrName>ppt_x</p:attrName>
                                        </p:attrNameLst>
                                      </p:cBhvr>
                                      <p:tavLst>
                                        <p:tav tm="0">
                                          <p:val>
                                            <p:strVal val="#ppt_x"/>
                                          </p:val>
                                        </p:tav>
                                        <p:tav tm="100000">
                                          <p:val>
                                            <p:strVal val="#ppt_x"/>
                                          </p:val>
                                        </p:tav>
                                      </p:tavLst>
                                    </p:anim>
                                    <p:anim calcmode="lin" valueType="num">
                                      <p:cBhvr>
                                        <p:cTn id="60" dur="1000" fill="hold"/>
                                        <p:tgtEl>
                                          <p:spTgt spid="37"/>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22" presetClass="entr" presetSubtype="1" fill="hold"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wipe(up)">
                                      <p:cBhvr>
                                        <p:cTn id="64" dur="500"/>
                                        <p:tgtEl>
                                          <p:spTgt spid="42"/>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26"/>
                                        </p:tgtEl>
                                        <p:attrNameLst>
                                          <p:attrName>style.visibility</p:attrName>
                                        </p:attrNameLst>
                                      </p:cBhvr>
                                      <p:to>
                                        <p:strVal val="visible"/>
                                      </p:to>
                                    </p:set>
                                    <p:animEffect transition="in" filter="fade">
                                      <p:cBhvr>
                                        <p:cTn id="68" dur="1000"/>
                                        <p:tgtEl>
                                          <p:spTgt spid="26"/>
                                        </p:tgtEl>
                                      </p:cBhvr>
                                    </p:animEffect>
                                    <p:anim calcmode="lin" valueType="num">
                                      <p:cBhvr>
                                        <p:cTn id="69" dur="1000" fill="hold"/>
                                        <p:tgtEl>
                                          <p:spTgt spid="26"/>
                                        </p:tgtEl>
                                        <p:attrNameLst>
                                          <p:attrName>ppt_x</p:attrName>
                                        </p:attrNameLst>
                                      </p:cBhvr>
                                      <p:tavLst>
                                        <p:tav tm="0">
                                          <p:val>
                                            <p:strVal val="#ppt_x"/>
                                          </p:val>
                                        </p:tav>
                                        <p:tav tm="100000">
                                          <p:val>
                                            <p:strVal val="#ppt_x"/>
                                          </p:val>
                                        </p:tav>
                                      </p:tavLst>
                                    </p:anim>
                                    <p:anim calcmode="lin" valueType="num">
                                      <p:cBhvr>
                                        <p:cTn id="70" dur="1000" fill="hold"/>
                                        <p:tgtEl>
                                          <p:spTgt spid="26"/>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53" presetClass="entr" presetSubtype="16" fill="hold" nodeType="afterEffect">
                                  <p:stCondLst>
                                    <p:cond delay="0"/>
                                  </p:stCondLst>
                                  <p:childTnLst>
                                    <p:set>
                                      <p:cBhvr>
                                        <p:cTn id="73" dur="1" fill="hold">
                                          <p:stCondLst>
                                            <p:cond delay="0"/>
                                          </p:stCondLst>
                                        </p:cTn>
                                        <p:tgtEl>
                                          <p:spTgt spid="18"/>
                                        </p:tgtEl>
                                        <p:attrNameLst>
                                          <p:attrName>style.visibility</p:attrName>
                                        </p:attrNameLst>
                                      </p:cBhvr>
                                      <p:to>
                                        <p:strVal val="visible"/>
                                      </p:to>
                                    </p:set>
                                    <p:anim calcmode="lin" valueType="num">
                                      <p:cBhvr>
                                        <p:cTn id="74" dur="500" fill="hold"/>
                                        <p:tgtEl>
                                          <p:spTgt spid="18"/>
                                        </p:tgtEl>
                                        <p:attrNameLst>
                                          <p:attrName>ppt_w</p:attrName>
                                        </p:attrNameLst>
                                      </p:cBhvr>
                                      <p:tavLst>
                                        <p:tav tm="0">
                                          <p:val>
                                            <p:fltVal val="0"/>
                                          </p:val>
                                        </p:tav>
                                        <p:tav tm="100000">
                                          <p:val>
                                            <p:strVal val="#ppt_w"/>
                                          </p:val>
                                        </p:tav>
                                      </p:tavLst>
                                    </p:anim>
                                    <p:anim calcmode="lin" valueType="num">
                                      <p:cBhvr>
                                        <p:cTn id="75" dur="500" fill="hold"/>
                                        <p:tgtEl>
                                          <p:spTgt spid="18"/>
                                        </p:tgtEl>
                                        <p:attrNameLst>
                                          <p:attrName>ppt_h</p:attrName>
                                        </p:attrNameLst>
                                      </p:cBhvr>
                                      <p:tavLst>
                                        <p:tav tm="0">
                                          <p:val>
                                            <p:fltVal val="0"/>
                                          </p:val>
                                        </p:tav>
                                        <p:tav tm="100000">
                                          <p:val>
                                            <p:strVal val="#ppt_h"/>
                                          </p:val>
                                        </p:tav>
                                      </p:tavLst>
                                    </p:anim>
                                    <p:animEffect transition="in" filter="fade">
                                      <p:cBhvr>
                                        <p:cTn id="76" dur="500"/>
                                        <p:tgtEl>
                                          <p:spTgt spid="18"/>
                                        </p:tgtEl>
                                      </p:cBhvr>
                                    </p:animEffect>
                                  </p:childTnLst>
                                </p:cTn>
                              </p:par>
                            </p:childTnLst>
                          </p:cTn>
                        </p:par>
                        <p:par>
                          <p:cTn id="77" fill="hold">
                            <p:stCondLst>
                              <p:cond delay="9000"/>
                            </p:stCondLst>
                            <p:childTnLst>
                              <p:par>
                                <p:cTn id="78" presetID="47" presetClass="entr" presetSubtype="0" fill="hold"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1000" fill="hold"/>
                                        <p:tgtEl>
                                          <p:spTgt spid="27"/>
                                        </p:tgtEl>
                                        <p:attrNameLst>
                                          <p:attrName>ppt_y</p:attrName>
                                        </p:attrNameLst>
                                      </p:cBhvr>
                                      <p:tavLst>
                                        <p:tav tm="0">
                                          <p:val>
                                            <p:strVal val="#ppt_y-.1"/>
                                          </p:val>
                                        </p:tav>
                                        <p:tav tm="100000">
                                          <p:val>
                                            <p:strVal val="#ppt_y"/>
                                          </p:val>
                                        </p:tav>
                                      </p:tavLst>
                                    </p:anim>
                                  </p:childTnLst>
                                </p:cTn>
                              </p:par>
                            </p:childTnLst>
                          </p:cTn>
                        </p:par>
                        <p:par>
                          <p:cTn id="88" fill="hold">
                            <p:stCondLst>
                              <p:cond delay="10000"/>
                            </p:stCondLst>
                            <p:childTnLst>
                              <p:par>
                                <p:cTn id="89" presetID="22" presetClass="entr" presetSubtype="1" fill="hold" nodeType="afterEffect">
                                  <p:stCondLst>
                                    <p:cond delay="0"/>
                                  </p:stCondLst>
                                  <p:childTnLst>
                                    <p:set>
                                      <p:cBhvr>
                                        <p:cTn id="90" dur="1" fill="hold">
                                          <p:stCondLst>
                                            <p:cond delay="0"/>
                                          </p:stCondLst>
                                        </p:cTn>
                                        <p:tgtEl>
                                          <p:spTgt spid="32"/>
                                        </p:tgtEl>
                                        <p:attrNameLst>
                                          <p:attrName>style.visibility</p:attrName>
                                        </p:attrNameLst>
                                      </p:cBhvr>
                                      <p:to>
                                        <p:strVal val="visible"/>
                                      </p:to>
                                    </p:set>
                                    <p:animEffect transition="in" filter="wipe(up)">
                                      <p:cBhvr>
                                        <p:cTn id="91" dur="500"/>
                                        <p:tgtEl>
                                          <p:spTgt spid="32"/>
                                        </p:tgtEl>
                                      </p:cBhvr>
                                    </p:animEffect>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fade">
                                      <p:cBhvr>
                                        <p:cTn id="95" dur="1000"/>
                                        <p:tgtEl>
                                          <p:spTgt spid="15"/>
                                        </p:tgtEl>
                                      </p:cBhvr>
                                    </p:animEffect>
                                    <p:anim calcmode="lin" valueType="num">
                                      <p:cBhvr>
                                        <p:cTn id="96" dur="1000" fill="hold"/>
                                        <p:tgtEl>
                                          <p:spTgt spid="15"/>
                                        </p:tgtEl>
                                        <p:attrNameLst>
                                          <p:attrName>ppt_x</p:attrName>
                                        </p:attrNameLst>
                                      </p:cBhvr>
                                      <p:tavLst>
                                        <p:tav tm="0">
                                          <p:val>
                                            <p:strVal val="#ppt_x"/>
                                          </p:val>
                                        </p:tav>
                                        <p:tav tm="100000">
                                          <p:val>
                                            <p:strVal val="#ppt_x"/>
                                          </p:val>
                                        </p:tav>
                                      </p:tavLst>
                                    </p:anim>
                                    <p:anim calcmode="lin" valueType="num">
                                      <p:cBhvr>
                                        <p:cTn id="97" dur="1000" fill="hold"/>
                                        <p:tgtEl>
                                          <p:spTgt spid="15"/>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16"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12000"/>
                            </p:stCondLst>
                            <p:childTnLst>
                              <p:par>
                                <p:cTn id="105" presetID="47" presetClass="entr" presetSubtype="0" fill="hold"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1000" fill="hold"/>
                                        <p:tgtEl>
                                          <p:spTgt spid="24"/>
                                        </p:tgtEl>
                                        <p:attrNameLst>
                                          <p:attrName>ppt_y</p:attrName>
                                        </p:attrNameLst>
                                      </p:cBhvr>
                                      <p:tavLst>
                                        <p:tav tm="0">
                                          <p:val>
                                            <p:strVal val="#ppt_y-.1"/>
                                          </p:val>
                                        </p:tav>
                                        <p:tav tm="100000">
                                          <p:val>
                                            <p:strVal val="#ppt_y"/>
                                          </p:val>
                                        </p:tav>
                                      </p:tavLst>
                                    </p:anim>
                                  </p:childTnLst>
                                </p:cTn>
                              </p:par>
                              <p:par>
                                <p:cTn id="110" presetID="47" presetClass="entr" presetSubtype="0" fill="hold" grpId="0" nodeType="withEffect">
                                  <p:stCondLst>
                                    <p:cond delay="0"/>
                                  </p:stCondLst>
                                  <p:childTnLst>
                                    <p:set>
                                      <p:cBhvr>
                                        <p:cTn id="111" dur="1" fill="hold">
                                          <p:stCondLst>
                                            <p:cond delay="0"/>
                                          </p:stCondLst>
                                        </p:cTn>
                                        <p:tgtEl>
                                          <p:spTgt spid="7"/>
                                        </p:tgtEl>
                                        <p:attrNameLst>
                                          <p:attrName>style.visibility</p:attrName>
                                        </p:attrNameLst>
                                      </p:cBhvr>
                                      <p:to>
                                        <p:strVal val="visible"/>
                                      </p:to>
                                    </p:set>
                                    <p:animEffect transition="in" filter="fade">
                                      <p:cBhvr>
                                        <p:cTn id="112" dur="1000"/>
                                        <p:tgtEl>
                                          <p:spTgt spid="7"/>
                                        </p:tgtEl>
                                      </p:cBhvr>
                                    </p:animEffect>
                                    <p:anim calcmode="lin" valueType="num">
                                      <p:cBhvr>
                                        <p:cTn id="113" dur="1000" fill="hold"/>
                                        <p:tgtEl>
                                          <p:spTgt spid="7"/>
                                        </p:tgtEl>
                                        <p:attrNameLst>
                                          <p:attrName>ppt_x</p:attrName>
                                        </p:attrNameLst>
                                      </p:cBhvr>
                                      <p:tavLst>
                                        <p:tav tm="0">
                                          <p:val>
                                            <p:strVal val="#ppt_x"/>
                                          </p:val>
                                        </p:tav>
                                        <p:tav tm="100000">
                                          <p:val>
                                            <p:strVal val="#ppt_x"/>
                                          </p:val>
                                        </p:tav>
                                      </p:tavLst>
                                    </p:anim>
                                    <p:anim calcmode="lin" valueType="num">
                                      <p:cBhvr>
                                        <p:cTn id="114" dur="1000" fill="hold"/>
                                        <p:tgtEl>
                                          <p:spTgt spid="7"/>
                                        </p:tgtEl>
                                        <p:attrNameLst>
                                          <p:attrName>ppt_y</p:attrName>
                                        </p:attrNameLst>
                                      </p:cBhvr>
                                      <p:tavLst>
                                        <p:tav tm="0">
                                          <p:val>
                                            <p:strVal val="#ppt_y-.1"/>
                                          </p:val>
                                        </p:tav>
                                        <p:tav tm="100000">
                                          <p:val>
                                            <p:strVal val="#ppt_y"/>
                                          </p:val>
                                        </p:tav>
                                      </p:tavLst>
                                    </p:anim>
                                  </p:childTnLst>
                                </p:cTn>
                              </p:par>
                            </p:childTnLst>
                          </p:cTn>
                        </p:par>
                        <p:par>
                          <p:cTn id="115" fill="hold">
                            <p:stCondLst>
                              <p:cond delay="13000"/>
                            </p:stCondLst>
                            <p:childTnLst>
                              <p:par>
                                <p:cTn id="116" presetID="22" presetClass="entr" presetSubtype="1" fill="hold" nodeType="afterEffect">
                                  <p:stCondLst>
                                    <p:cond delay="0"/>
                                  </p:stCondLst>
                                  <p:childTnLst>
                                    <p:set>
                                      <p:cBhvr>
                                        <p:cTn id="117" dur="1" fill="hold">
                                          <p:stCondLst>
                                            <p:cond delay="0"/>
                                          </p:stCondLst>
                                        </p:cTn>
                                        <p:tgtEl>
                                          <p:spTgt spid="20"/>
                                        </p:tgtEl>
                                        <p:attrNameLst>
                                          <p:attrName>style.visibility</p:attrName>
                                        </p:attrNameLst>
                                      </p:cBhvr>
                                      <p:to>
                                        <p:strVal val="visible"/>
                                      </p:to>
                                    </p:set>
                                    <p:animEffect transition="in" filter="wipe(up)">
                                      <p:cBhvr>
                                        <p:cTn id="11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animBg="1"/>
      <p:bldP spid="26" grpId="0" animBg="1"/>
      <p:bldP spid="27" grpId="0" animBg="1"/>
      <p:bldP spid="36" grpId="0" animBg="1"/>
      <p:bldP spid="37" grpId="0" animBg="1"/>
      <p:bldP spid="59" grpId="0" build="p"/>
      <p:bldP spid="6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Arrow: Pentagon 13">
            <a:extLst>
              <a:ext uri="{FF2B5EF4-FFF2-40B4-BE49-F238E27FC236}">
                <a16:creationId xmlns:a16="http://schemas.microsoft.com/office/drawing/2014/main" id="{6012C2A0-5C06-4EC5-8137-4A98A9408FA4}"/>
              </a:ext>
            </a:extLst>
          </p:cNvPr>
          <p:cNvSpPr/>
          <p:nvPr/>
        </p:nvSpPr>
        <p:spPr>
          <a:xfrm>
            <a:off x="-19866" y="1912690"/>
            <a:ext cx="5764667" cy="2209800"/>
          </a:xfrm>
          <a:prstGeom prst="homePlate">
            <a:avLst/>
          </a:prstGeom>
          <a:gradFill flip="none" rotWithShape="1">
            <a:gsLst>
              <a:gs pos="25000">
                <a:srgbClr val="000000">
                  <a:alpha val="20000"/>
                </a:srgbClr>
              </a:gs>
              <a:gs pos="0">
                <a:schemeClr val="tx1">
                  <a:alpha val="0"/>
                </a:schemeClr>
              </a:gs>
              <a:gs pos="50000">
                <a:schemeClr val="tx1">
                  <a:alpha val="50000"/>
                </a:schemeClr>
              </a:gs>
              <a:gs pos="100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row: Pentagon 15">
            <a:extLst>
              <a:ext uri="{FF2B5EF4-FFF2-40B4-BE49-F238E27FC236}">
                <a16:creationId xmlns:a16="http://schemas.microsoft.com/office/drawing/2014/main" id="{A173497C-9A32-451E-87DE-08824BB39CEB}"/>
              </a:ext>
            </a:extLst>
          </p:cNvPr>
          <p:cNvSpPr/>
          <p:nvPr/>
        </p:nvSpPr>
        <p:spPr>
          <a:xfrm rot="10800000">
            <a:off x="6268267" y="1912689"/>
            <a:ext cx="5943600" cy="2209800"/>
          </a:xfrm>
          <a:prstGeom prst="homePlate">
            <a:avLst/>
          </a:prstGeom>
          <a:gradFill flip="none" rotWithShape="1">
            <a:gsLst>
              <a:gs pos="0">
                <a:schemeClr val="tx1">
                  <a:alpha val="0"/>
                </a:schemeClr>
              </a:gs>
              <a:gs pos="25000">
                <a:srgbClr val="000000">
                  <a:alpha val="20000"/>
                </a:srgbClr>
              </a:gs>
              <a:gs pos="50000">
                <a:schemeClr val="tx1">
                  <a:alpha val="50000"/>
                </a:schemeClr>
              </a:gs>
              <a:gs pos="100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76CD4AAD-DFD7-4C85-A8B7-C781E1A6FE36}"/>
              </a:ext>
            </a:extLst>
          </p:cNvPr>
          <p:cNvGrpSpPr/>
          <p:nvPr/>
        </p:nvGrpSpPr>
        <p:grpSpPr>
          <a:xfrm>
            <a:off x="3429000" y="2331720"/>
            <a:ext cx="1280160" cy="1280160"/>
            <a:chOff x="3429000" y="2331720"/>
            <a:chExt cx="1280160" cy="1280160"/>
          </a:xfrm>
        </p:grpSpPr>
        <p:grpSp>
          <p:nvGrpSpPr>
            <p:cNvPr id="11" name="Group 10">
              <a:extLst>
                <a:ext uri="{FF2B5EF4-FFF2-40B4-BE49-F238E27FC236}">
                  <a16:creationId xmlns:a16="http://schemas.microsoft.com/office/drawing/2014/main" id="{300D131D-6D61-4DA2-849D-E803302D3B38}"/>
                </a:ext>
              </a:extLst>
            </p:cNvPr>
            <p:cNvGrpSpPr>
              <a:grpSpLocks noChangeAspect="1"/>
            </p:cNvGrpSpPr>
            <p:nvPr/>
          </p:nvGrpSpPr>
          <p:grpSpPr>
            <a:xfrm>
              <a:off x="3429000" y="2331720"/>
              <a:ext cx="1280160" cy="1280160"/>
              <a:chOff x="7315200" y="2057400"/>
              <a:chExt cx="1828800" cy="1828800"/>
            </a:xfrm>
          </p:grpSpPr>
          <p:sp>
            <p:nvSpPr>
              <p:cNvPr id="12" name="Oval 11">
                <a:extLst>
                  <a:ext uri="{FF2B5EF4-FFF2-40B4-BE49-F238E27FC236}">
                    <a16:creationId xmlns:a16="http://schemas.microsoft.com/office/drawing/2014/main" id="{2F121456-5742-4142-91DD-9ECBCA34084A}"/>
                  </a:ext>
                </a:extLst>
              </p:cNvPr>
              <p:cNvSpPr>
                <a:spLocks noChangeAspect="1"/>
              </p:cNvSpPr>
              <p:nvPr/>
            </p:nvSpPr>
            <p:spPr>
              <a:xfrm>
                <a:off x="7315200" y="2057400"/>
                <a:ext cx="1828800" cy="1828800"/>
              </a:xfrm>
              <a:prstGeom prst="ellipse">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9210A54F-3E44-46C2-8D65-745A20E6755C}"/>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a:extLst>
                <a:ext uri="{FF2B5EF4-FFF2-40B4-BE49-F238E27FC236}">
                  <a16:creationId xmlns:a16="http://schemas.microsoft.com/office/drawing/2014/main" id="{49D7307C-6842-4D01-8526-E1A07F9669C8}"/>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15" name="Group 14">
            <a:extLst>
              <a:ext uri="{FF2B5EF4-FFF2-40B4-BE49-F238E27FC236}">
                <a16:creationId xmlns:a16="http://schemas.microsoft.com/office/drawing/2014/main" id="{FA5EFF50-0F82-4777-9EBA-3B556B0AEBF4}"/>
              </a:ext>
            </a:extLst>
          </p:cNvPr>
          <p:cNvGrpSpPr/>
          <p:nvPr/>
        </p:nvGrpSpPr>
        <p:grpSpPr>
          <a:xfrm>
            <a:off x="5092134" y="2103189"/>
            <a:ext cx="1828800" cy="1828800"/>
            <a:chOff x="7315200" y="2057400"/>
            <a:chExt cx="1828800" cy="1828800"/>
          </a:xfrm>
          <a:effectLst>
            <a:outerShdw blurRad="63500" sx="102000" sy="102000" algn="ctr" rotWithShape="0">
              <a:prstClr val="black">
                <a:alpha val="40000"/>
              </a:prstClr>
            </a:outerShdw>
          </a:effectLst>
        </p:grpSpPr>
        <p:grpSp>
          <p:nvGrpSpPr>
            <p:cNvPr id="3" name="Group 2">
              <a:extLst>
                <a:ext uri="{FF2B5EF4-FFF2-40B4-BE49-F238E27FC236}">
                  <a16:creationId xmlns:a16="http://schemas.microsoft.com/office/drawing/2014/main" id="{54A577F8-0CA1-4339-A843-4DB6021F2806}"/>
                </a:ext>
              </a:extLst>
            </p:cNvPr>
            <p:cNvGrpSpPr/>
            <p:nvPr/>
          </p:nvGrpSpPr>
          <p:grpSpPr>
            <a:xfrm>
              <a:off x="7315200" y="2057400"/>
              <a:ext cx="1828800" cy="1828800"/>
              <a:chOff x="7315200" y="2057400"/>
              <a:chExt cx="1828800" cy="1828800"/>
            </a:xfrm>
          </p:grpSpPr>
          <p:sp>
            <p:nvSpPr>
              <p:cNvPr id="7" name="Oval 6">
                <a:extLst>
                  <a:ext uri="{FF2B5EF4-FFF2-40B4-BE49-F238E27FC236}">
                    <a16:creationId xmlns:a16="http://schemas.microsoft.com/office/drawing/2014/main" id="{B86BB016-FAE6-4DF0-B1E1-9BBAE798E945}"/>
                  </a:ext>
                </a:extLst>
              </p:cNvPr>
              <p:cNvSpPr>
                <a:spLocks noChangeAspect="1"/>
              </p:cNvSpPr>
              <p:nvPr/>
            </p:nvSpPr>
            <p:spPr>
              <a:xfrm>
                <a:off x="7315200" y="2057400"/>
                <a:ext cx="1828800" cy="182880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47BAB608-6EE3-4A9D-8FBE-43A495E39EA5}"/>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a:extLst>
                <a:ext uri="{FF2B5EF4-FFF2-40B4-BE49-F238E27FC236}">
                  <a16:creationId xmlns:a16="http://schemas.microsoft.com/office/drawing/2014/main" id="{18800300-D4DC-4287-838A-F6BF74ECDC24}"/>
                </a:ext>
              </a:extLst>
            </p:cNvPr>
            <p:cNvSpPr txBox="1"/>
            <p:nvPr/>
          </p:nvSpPr>
          <p:spPr>
            <a:xfrm>
              <a:off x="7503675" y="2525116"/>
              <a:ext cx="1460411" cy="883319"/>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17" name="Group 16">
            <a:extLst>
              <a:ext uri="{FF2B5EF4-FFF2-40B4-BE49-F238E27FC236}">
                <a16:creationId xmlns:a16="http://schemas.microsoft.com/office/drawing/2014/main" id="{252E6DA3-238B-4747-8E75-E68DD268D4CA}"/>
              </a:ext>
            </a:extLst>
          </p:cNvPr>
          <p:cNvGrpSpPr/>
          <p:nvPr/>
        </p:nvGrpSpPr>
        <p:grpSpPr>
          <a:xfrm>
            <a:off x="1625374" y="2372484"/>
            <a:ext cx="1280160" cy="1280160"/>
            <a:chOff x="3429000" y="2331720"/>
            <a:chExt cx="1280160" cy="1280160"/>
          </a:xfrm>
        </p:grpSpPr>
        <p:grpSp>
          <p:nvGrpSpPr>
            <p:cNvPr id="18" name="Group 17">
              <a:extLst>
                <a:ext uri="{FF2B5EF4-FFF2-40B4-BE49-F238E27FC236}">
                  <a16:creationId xmlns:a16="http://schemas.microsoft.com/office/drawing/2014/main" id="{31D04CFD-2EE7-46C4-B25F-08B2CCA8D725}"/>
                </a:ext>
              </a:extLst>
            </p:cNvPr>
            <p:cNvGrpSpPr>
              <a:grpSpLocks noChangeAspect="1"/>
            </p:cNvGrpSpPr>
            <p:nvPr/>
          </p:nvGrpSpPr>
          <p:grpSpPr>
            <a:xfrm>
              <a:off x="3429000" y="2331720"/>
              <a:ext cx="1280160" cy="1280160"/>
              <a:chOff x="7315200" y="2057400"/>
              <a:chExt cx="1828800" cy="1828800"/>
            </a:xfrm>
          </p:grpSpPr>
          <p:sp>
            <p:nvSpPr>
              <p:cNvPr id="20" name="Oval 19">
                <a:extLst>
                  <a:ext uri="{FF2B5EF4-FFF2-40B4-BE49-F238E27FC236}">
                    <a16:creationId xmlns:a16="http://schemas.microsoft.com/office/drawing/2014/main" id="{95030000-7AB8-4609-92D2-727D9C66DD94}"/>
                  </a:ext>
                </a:extLst>
              </p:cNvPr>
              <p:cNvSpPr>
                <a:spLocks noChangeAspect="1"/>
              </p:cNvSpPr>
              <p:nvPr/>
            </p:nvSpPr>
            <p:spPr>
              <a:xfrm>
                <a:off x="7315200" y="2057400"/>
                <a:ext cx="1828800" cy="1828800"/>
              </a:xfrm>
              <a:prstGeom prst="ellipse">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0083F8C3-25C9-42A8-A8E9-A21ABACB2F34}"/>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TextBox 18">
              <a:extLst>
                <a:ext uri="{FF2B5EF4-FFF2-40B4-BE49-F238E27FC236}">
                  <a16:creationId xmlns:a16="http://schemas.microsoft.com/office/drawing/2014/main" id="{F4735BC3-0C28-4ADC-BD91-A47B419EF121}"/>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22" name="Group 21">
            <a:extLst>
              <a:ext uri="{FF2B5EF4-FFF2-40B4-BE49-F238E27FC236}">
                <a16:creationId xmlns:a16="http://schemas.microsoft.com/office/drawing/2014/main" id="{BFBC11CB-D0E1-4959-9BC9-FFA595C0339A}"/>
              </a:ext>
            </a:extLst>
          </p:cNvPr>
          <p:cNvGrpSpPr/>
          <p:nvPr/>
        </p:nvGrpSpPr>
        <p:grpSpPr>
          <a:xfrm>
            <a:off x="7303908" y="2331720"/>
            <a:ext cx="1280160" cy="1280160"/>
            <a:chOff x="3429000" y="2331720"/>
            <a:chExt cx="1280160" cy="1280160"/>
          </a:xfrm>
        </p:grpSpPr>
        <p:grpSp>
          <p:nvGrpSpPr>
            <p:cNvPr id="23" name="Group 22">
              <a:extLst>
                <a:ext uri="{FF2B5EF4-FFF2-40B4-BE49-F238E27FC236}">
                  <a16:creationId xmlns:a16="http://schemas.microsoft.com/office/drawing/2014/main" id="{AF160EBD-BD48-4585-BCAB-BF14FA99E90C}"/>
                </a:ext>
              </a:extLst>
            </p:cNvPr>
            <p:cNvGrpSpPr>
              <a:grpSpLocks noChangeAspect="1"/>
            </p:cNvGrpSpPr>
            <p:nvPr/>
          </p:nvGrpSpPr>
          <p:grpSpPr>
            <a:xfrm>
              <a:off x="3429000" y="2331720"/>
              <a:ext cx="1280160" cy="1280160"/>
              <a:chOff x="7315200" y="2057400"/>
              <a:chExt cx="1828800" cy="1828800"/>
            </a:xfrm>
          </p:grpSpPr>
          <p:sp>
            <p:nvSpPr>
              <p:cNvPr id="25" name="Oval 24">
                <a:extLst>
                  <a:ext uri="{FF2B5EF4-FFF2-40B4-BE49-F238E27FC236}">
                    <a16:creationId xmlns:a16="http://schemas.microsoft.com/office/drawing/2014/main" id="{E5159414-2290-4CE1-A780-E351BE4DFD05}"/>
                  </a:ext>
                </a:extLst>
              </p:cNvPr>
              <p:cNvSpPr>
                <a:spLocks noChangeAspect="1"/>
              </p:cNvSpPr>
              <p:nvPr/>
            </p:nvSpPr>
            <p:spPr>
              <a:xfrm>
                <a:off x="7315200" y="2057400"/>
                <a:ext cx="1828800" cy="1828800"/>
              </a:xfrm>
              <a:prstGeom prst="ellipse">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a:extLst>
                  <a:ext uri="{FF2B5EF4-FFF2-40B4-BE49-F238E27FC236}">
                    <a16:creationId xmlns:a16="http://schemas.microsoft.com/office/drawing/2014/main" id="{0372CA71-7044-4E1A-8114-F8E0A6C8A5D3}"/>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9A8076CD-A26D-4C25-9D64-DF61CEA01A16}"/>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27" name="Group 26">
            <a:extLst>
              <a:ext uri="{FF2B5EF4-FFF2-40B4-BE49-F238E27FC236}">
                <a16:creationId xmlns:a16="http://schemas.microsoft.com/office/drawing/2014/main" id="{47C51963-5719-407B-B3AB-973C416E5D34}"/>
              </a:ext>
            </a:extLst>
          </p:cNvPr>
          <p:cNvGrpSpPr/>
          <p:nvPr/>
        </p:nvGrpSpPr>
        <p:grpSpPr>
          <a:xfrm>
            <a:off x="9112704" y="2331720"/>
            <a:ext cx="1280160" cy="1280160"/>
            <a:chOff x="3429000" y="2331720"/>
            <a:chExt cx="1280160" cy="1280160"/>
          </a:xfrm>
        </p:grpSpPr>
        <p:grpSp>
          <p:nvGrpSpPr>
            <p:cNvPr id="28" name="Group 27">
              <a:extLst>
                <a:ext uri="{FF2B5EF4-FFF2-40B4-BE49-F238E27FC236}">
                  <a16:creationId xmlns:a16="http://schemas.microsoft.com/office/drawing/2014/main" id="{D5A137F1-E4C6-4560-81A8-E5562A0C4432}"/>
                </a:ext>
              </a:extLst>
            </p:cNvPr>
            <p:cNvGrpSpPr>
              <a:grpSpLocks noChangeAspect="1"/>
            </p:cNvGrpSpPr>
            <p:nvPr/>
          </p:nvGrpSpPr>
          <p:grpSpPr>
            <a:xfrm>
              <a:off x="3429000" y="2331720"/>
              <a:ext cx="1280160" cy="1280160"/>
              <a:chOff x="7315200" y="2057400"/>
              <a:chExt cx="1828800" cy="1828800"/>
            </a:xfrm>
          </p:grpSpPr>
          <p:sp>
            <p:nvSpPr>
              <p:cNvPr id="30" name="Oval 29">
                <a:extLst>
                  <a:ext uri="{FF2B5EF4-FFF2-40B4-BE49-F238E27FC236}">
                    <a16:creationId xmlns:a16="http://schemas.microsoft.com/office/drawing/2014/main" id="{0F5FAF49-8358-405E-B6F7-43D135289CD3}"/>
                  </a:ext>
                </a:extLst>
              </p:cNvPr>
              <p:cNvSpPr>
                <a:spLocks noChangeAspect="1"/>
              </p:cNvSpPr>
              <p:nvPr/>
            </p:nvSpPr>
            <p:spPr>
              <a:xfrm>
                <a:off x="7315200" y="2057400"/>
                <a:ext cx="1828800" cy="1828800"/>
              </a:xfrm>
              <a:prstGeom prst="ellipse">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84017E9E-73D9-4D8C-A98F-561CFD66AFF5}"/>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DE59910B-40C6-4832-8EDB-81E9B98274DC}"/>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sp>
        <p:nvSpPr>
          <p:cNvPr id="33" name="Text Placeholder 3">
            <a:extLst>
              <a:ext uri="{FF2B5EF4-FFF2-40B4-BE49-F238E27FC236}">
                <a16:creationId xmlns:a16="http://schemas.microsoft.com/office/drawing/2014/main" id="{7C9664F1-E2F4-42FB-BD88-2CF1105B0ED4}"/>
              </a:ext>
            </a:extLst>
          </p:cNvPr>
          <p:cNvSpPr txBox="1">
            <a:spLocks/>
          </p:cNvSpPr>
          <p:nvPr/>
        </p:nvSpPr>
        <p:spPr>
          <a:xfrm>
            <a:off x="688768"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36B8E3"/>
                </a:solidFill>
                <a:latin typeface="Bernard MT Condensed" panose="02050806060905020404" pitchFamily="18" charset="0"/>
              </a:rPr>
              <a:t>LOREM IPSUM</a:t>
            </a:r>
          </a:p>
        </p:txBody>
      </p:sp>
      <p:grpSp>
        <p:nvGrpSpPr>
          <p:cNvPr id="37" name="Group 36">
            <a:extLst>
              <a:ext uri="{FF2B5EF4-FFF2-40B4-BE49-F238E27FC236}">
                <a16:creationId xmlns:a16="http://schemas.microsoft.com/office/drawing/2014/main" id="{5B430879-215C-4EB2-9E32-6D3CF3407284}"/>
              </a:ext>
            </a:extLst>
          </p:cNvPr>
          <p:cNvGrpSpPr/>
          <p:nvPr/>
        </p:nvGrpSpPr>
        <p:grpSpPr>
          <a:xfrm>
            <a:off x="543008" y="4846320"/>
            <a:ext cx="2162460" cy="1396903"/>
            <a:chOff x="543008" y="4754832"/>
            <a:chExt cx="2162460" cy="1396903"/>
          </a:xfrm>
        </p:grpSpPr>
        <p:sp>
          <p:nvSpPr>
            <p:cNvPr id="34" name="Text Placeholder 3">
              <a:extLst>
                <a:ext uri="{FF2B5EF4-FFF2-40B4-BE49-F238E27FC236}">
                  <a16:creationId xmlns:a16="http://schemas.microsoft.com/office/drawing/2014/main" id="{7DF436C0-45DD-417E-BEF8-49F1C69F0A7E}"/>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rPr>
                <a:t>OPTION 01</a:t>
              </a:r>
            </a:p>
          </p:txBody>
        </p:sp>
        <p:cxnSp>
          <p:nvCxnSpPr>
            <p:cNvPr id="35" name="Straight Connector 34">
              <a:extLst>
                <a:ext uri="{FF2B5EF4-FFF2-40B4-BE49-F238E27FC236}">
                  <a16:creationId xmlns:a16="http://schemas.microsoft.com/office/drawing/2014/main" id="{D53DF7A8-1CBE-4DE7-A184-95D3A5F090E2}"/>
                </a:ext>
              </a:extLst>
            </p:cNvPr>
            <p:cNvCxnSpPr/>
            <p:nvPr/>
          </p:nvCxnSpPr>
          <p:spPr>
            <a:xfrm>
              <a:off x="848134" y="4754832"/>
              <a:ext cx="155448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36" name="Text Placeholder 3">
              <a:extLst>
                <a:ext uri="{FF2B5EF4-FFF2-40B4-BE49-F238E27FC236}">
                  <a16:creationId xmlns:a16="http://schemas.microsoft.com/office/drawing/2014/main" id="{F91230CE-9C45-49CB-8688-FEC0BDF2C086}"/>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sp>
        <p:nvSpPr>
          <p:cNvPr id="38" name="Text Placeholder 3">
            <a:extLst>
              <a:ext uri="{FF2B5EF4-FFF2-40B4-BE49-F238E27FC236}">
                <a16:creationId xmlns:a16="http://schemas.microsoft.com/office/drawing/2014/main" id="{D32CF7B8-3844-4249-B875-B046EB45A3A8}"/>
              </a:ext>
            </a:extLst>
          </p:cNvPr>
          <p:cNvSpPr txBox="1">
            <a:spLocks/>
          </p:cNvSpPr>
          <p:nvPr/>
        </p:nvSpPr>
        <p:spPr>
          <a:xfrm>
            <a:off x="3387140"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239BD3"/>
                </a:solidFill>
                <a:latin typeface="Bernard MT Condensed" panose="02050806060905020404" pitchFamily="18" charset="0"/>
              </a:rPr>
              <a:t>LOREM IPSUM</a:t>
            </a:r>
          </a:p>
        </p:txBody>
      </p:sp>
      <p:grpSp>
        <p:nvGrpSpPr>
          <p:cNvPr id="39" name="Group 38">
            <a:extLst>
              <a:ext uri="{FF2B5EF4-FFF2-40B4-BE49-F238E27FC236}">
                <a16:creationId xmlns:a16="http://schemas.microsoft.com/office/drawing/2014/main" id="{B755D884-5739-42FB-B712-86D04226D7C9}"/>
              </a:ext>
            </a:extLst>
          </p:cNvPr>
          <p:cNvGrpSpPr/>
          <p:nvPr/>
        </p:nvGrpSpPr>
        <p:grpSpPr>
          <a:xfrm>
            <a:off x="3241380" y="4846320"/>
            <a:ext cx="2162460" cy="1396903"/>
            <a:chOff x="543008" y="4754832"/>
            <a:chExt cx="2162460" cy="1396903"/>
          </a:xfrm>
        </p:grpSpPr>
        <p:sp>
          <p:nvSpPr>
            <p:cNvPr id="40" name="Text Placeholder 3">
              <a:extLst>
                <a:ext uri="{FF2B5EF4-FFF2-40B4-BE49-F238E27FC236}">
                  <a16:creationId xmlns:a16="http://schemas.microsoft.com/office/drawing/2014/main" id="{9A2B0FBE-598A-44A9-A8D0-7CF92051EBBE}"/>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rPr>
                <a:t>OPTION 02</a:t>
              </a:r>
            </a:p>
          </p:txBody>
        </p:sp>
        <p:cxnSp>
          <p:nvCxnSpPr>
            <p:cNvPr id="41" name="Straight Connector 40">
              <a:extLst>
                <a:ext uri="{FF2B5EF4-FFF2-40B4-BE49-F238E27FC236}">
                  <a16:creationId xmlns:a16="http://schemas.microsoft.com/office/drawing/2014/main" id="{372D2B3B-1E83-49A8-910A-89F8C614ABD4}"/>
                </a:ext>
              </a:extLst>
            </p:cNvPr>
            <p:cNvCxnSpPr/>
            <p:nvPr/>
          </p:nvCxnSpPr>
          <p:spPr>
            <a:xfrm>
              <a:off x="848134" y="4754832"/>
              <a:ext cx="155448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42" name="Text Placeholder 3">
              <a:extLst>
                <a:ext uri="{FF2B5EF4-FFF2-40B4-BE49-F238E27FC236}">
                  <a16:creationId xmlns:a16="http://schemas.microsoft.com/office/drawing/2014/main" id="{D7852542-23E5-47AB-B740-60F6BFB43B7D}"/>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sp>
        <p:nvSpPr>
          <p:cNvPr id="43" name="Text Placeholder 3">
            <a:extLst>
              <a:ext uri="{FF2B5EF4-FFF2-40B4-BE49-F238E27FC236}">
                <a16:creationId xmlns:a16="http://schemas.microsoft.com/office/drawing/2014/main" id="{BF16A6ED-B979-4DF1-9497-6CDDCB87FF4D}"/>
              </a:ext>
            </a:extLst>
          </p:cNvPr>
          <p:cNvSpPr txBox="1">
            <a:spLocks/>
          </p:cNvSpPr>
          <p:nvPr/>
        </p:nvSpPr>
        <p:spPr>
          <a:xfrm>
            <a:off x="6713128"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157EBF"/>
                </a:solidFill>
                <a:latin typeface="Bernard MT Condensed" panose="02050806060905020404" pitchFamily="18" charset="0"/>
              </a:rPr>
              <a:t>LOREM IPSUM</a:t>
            </a:r>
          </a:p>
        </p:txBody>
      </p:sp>
      <p:grpSp>
        <p:nvGrpSpPr>
          <p:cNvPr id="44" name="Group 43">
            <a:extLst>
              <a:ext uri="{FF2B5EF4-FFF2-40B4-BE49-F238E27FC236}">
                <a16:creationId xmlns:a16="http://schemas.microsoft.com/office/drawing/2014/main" id="{03835649-58F9-4353-93B0-FA06A4DAF6F0}"/>
              </a:ext>
            </a:extLst>
          </p:cNvPr>
          <p:cNvGrpSpPr/>
          <p:nvPr/>
        </p:nvGrpSpPr>
        <p:grpSpPr>
          <a:xfrm>
            <a:off x="6567368" y="4846320"/>
            <a:ext cx="2162460" cy="1396903"/>
            <a:chOff x="543008" y="4754832"/>
            <a:chExt cx="2162460" cy="1396903"/>
          </a:xfrm>
        </p:grpSpPr>
        <p:sp>
          <p:nvSpPr>
            <p:cNvPr id="45" name="Text Placeholder 3">
              <a:extLst>
                <a:ext uri="{FF2B5EF4-FFF2-40B4-BE49-F238E27FC236}">
                  <a16:creationId xmlns:a16="http://schemas.microsoft.com/office/drawing/2014/main" id="{5CA78DDE-110B-4150-99F5-28E69E651811}"/>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rPr>
                <a:t>OPTION 03</a:t>
              </a:r>
            </a:p>
          </p:txBody>
        </p:sp>
        <p:cxnSp>
          <p:nvCxnSpPr>
            <p:cNvPr id="46" name="Straight Connector 45">
              <a:extLst>
                <a:ext uri="{FF2B5EF4-FFF2-40B4-BE49-F238E27FC236}">
                  <a16:creationId xmlns:a16="http://schemas.microsoft.com/office/drawing/2014/main" id="{2784B660-07CE-4AB9-A89F-10FC9464E68B}"/>
                </a:ext>
              </a:extLst>
            </p:cNvPr>
            <p:cNvCxnSpPr/>
            <p:nvPr/>
          </p:nvCxnSpPr>
          <p:spPr>
            <a:xfrm>
              <a:off x="848134" y="4754832"/>
              <a:ext cx="155448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47" name="Text Placeholder 3">
              <a:extLst>
                <a:ext uri="{FF2B5EF4-FFF2-40B4-BE49-F238E27FC236}">
                  <a16:creationId xmlns:a16="http://schemas.microsoft.com/office/drawing/2014/main" id="{A007C8A8-8BC4-4060-90BE-E30C26590A10}"/>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sp>
        <p:nvSpPr>
          <p:cNvPr id="48" name="Text Placeholder 3">
            <a:extLst>
              <a:ext uri="{FF2B5EF4-FFF2-40B4-BE49-F238E27FC236}">
                <a16:creationId xmlns:a16="http://schemas.microsoft.com/office/drawing/2014/main" id="{8E5D5956-44A2-40D9-96F0-5D8F219F513B}"/>
              </a:ext>
            </a:extLst>
          </p:cNvPr>
          <p:cNvSpPr txBox="1">
            <a:spLocks/>
          </p:cNvSpPr>
          <p:nvPr/>
        </p:nvSpPr>
        <p:spPr>
          <a:xfrm>
            <a:off x="9337100"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0967B9"/>
                </a:solidFill>
                <a:latin typeface="Bernard MT Condensed" panose="02050806060905020404" pitchFamily="18" charset="0"/>
              </a:rPr>
              <a:t>LOREM IPSUM</a:t>
            </a:r>
          </a:p>
        </p:txBody>
      </p:sp>
      <p:grpSp>
        <p:nvGrpSpPr>
          <p:cNvPr id="49" name="Group 48">
            <a:extLst>
              <a:ext uri="{FF2B5EF4-FFF2-40B4-BE49-F238E27FC236}">
                <a16:creationId xmlns:a16="http://schemas.microsoft.com/office/drawing/2014/main" id="{0ECB19D0-E87C-4AD0-B7D2-418E9D6B4C3D}"/>
              </a:ext>
            </a:extLst>
          </p:cNvPr>
          <p:cNvGrpSpPr/>
          <p:nvPr/>
        </p:nvGrpSpPr>
        <p:grpSpPr>
          <a:xfrm>
            <a:off x="9191340" y="4846320"/>
            <a:ext cx="2162460" cy="1396903"/>
            <a:chOff x="543008" y="4754832"/>
            <a:chExt cx="2162460" cy="1396903"/>
          </a:xfrm>
        </p:grpSpPr>
        <p:sp>
          <p:nvSpPr>
            <p:cNvPr id="50" name="Text Placeholder 3">
              <a:extLst>
                <a:ext uri="{FF2B5EF4-FFF2-40B4-BE49-F238E27FC236}">
                  <a16:creationId xmlns:a16="http://schemas.microsoft.com/office/drawing/2014/main" id="{FEC07715-1145-47EB-B926-3DC2F4046676}"/>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rPr>
                <a:t>OPTION 04</a:t>
              </a:r>
            </a:p>
          </p:txBody>
        </p:sp>
        <p:cxnSp>
          <p:nvCxnSpPr>
            <p:cNvPr id="51" name="Straight Connector 50">
              <a:extLst>
                <a:ext uri="{FF2B5EF4-FFF2-40B4-BE49-F238E27FC236}">
                  <a16:creationId xmlns:a16="http://schemas.microsoft.com/office/drawing/2014/main" id="{9CF1F455-2D31-4A11-A41F-8667D2ECBE82}"/>
                </a:ext>
              </a:extLst>
            </p:cNvPr>
            <p:cNvCxnSpPr/>
            <p:nvPr/>
          </p:nvCxnSpPr>
          <p:spPr>
            <a:xfrm>
              <a:off x="848134" y="4754832"/>
              <a:ext cx="155448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52" name="Text Placeholder 3">
              <a:extLst>
                <a:ext uri="{FF2B5EF4-FFF2-40B4-BE49-F238E27FC236}">
                  <a16:creationId xmlns:a16="http://schemas.microsoft.com/office/drawing/2014/main" id="{8AE74306-A5BD-412E-AD33-E459394EFD1A}"/>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spTree>
    <p:extLst>
      <p:ext uri="{BB962C8B-B14F-4D97-AF65-F5344CB8AC3E}">
        <p14:creationId xmlns:p14="http://schemas.microsoft.com/office/powerpoint/2010/main" val="262125566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0-#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fill="hold"/>
                                        <p:tgtEl>
                                          <p:spTgt spid="16"/>
                                        </p:tgtEl>
                                        <p:attrNameLst>
                                          <p:attrName>ppt_x</p:attrName>
                                        </p:attrNameLst>
                                      </p:cBhvr>
                                      <p:tavLst>
                                        <p:tav tm="0">
                                          <p:val>
                                            <p:strVal val="1+#ppt_w/2"/>
                                          </p:val>
                                        </p:tav>
                                        <p:tav tm="100000">
                                          <p:val>
                                            <p:strVal val="#ppt_x"/>
                                          </p:val>
                                        </p:tav>
                                      </p:tavLst>
                                    </p:anim>
                                    <p:anim calcmode="lin" valueType="num">
                                      <p:cBhvr additive="base">
                                        <p:cTn id="16" dur="500" fill="hold"/>
                                        <p:tgtEl>
                                          <p:spTgt spid="16"/>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p:cTn id="20" dur="750" fill="hold"/>
                                        <p:tgtEl>
                                          <p:spTgt spid="15"/>
                                        </p:tgtEl>
                                        <p:attrNameLst>
                                          <p:attrName>ppt_w</p:attrName>
                                        </p:attrNameLst>
                                      </p:cBhvr>
                                      <p:tavLst>
                                        <p:tav tm="0">
                                          <p:val>
                                            <p:fltVal val="0"/>
                                          </p:val>
                                        </p:tav>
                                        <p:tav tm="100000">
                                          <p:val>
                                            <p:strVal val="#ppt_w"/>
                                          </p:val>
                                        </p:tav>
                                      </p:tavLst>
                                    </p:anim>
                                    <p:anim calcmode="lin" valueType="num">
                                      <p:cBhvr>
                                        <p:cTn id="21" dur="750" fill="hold"/>
                                        <p:tgtEl>
                                          <p:spTgt spid="15"/>
                                        </p:tgtEl>
                                        <p:attrNameLst>
                                          <p:attrName>ppt_h</p:attrName>
                                        </p:attrNameLst>
                                      </p:cBhvr>
                                      <p:tavLst>
                                        <p:tav tm="0">
                                          <p:val>
                                            <p:fltVal val="0"/>
                                          </p:val>
                                        </p:tav>
                                        <p:tav tm="100000">
                                          <p:val>
                                            <p:strVal val="#ppt_h"/>
                                          </p:val>
                                        </p:tav>
                                      </p:tavLst>
                                    </p:anim>
                                    <p:animEffect transition="in" filter="fade">
                                      <p:cBhvr>
                                        <p:cTn id="22" dur="750"/>
                                        <p:tgtEl>
                                          <p:spTgt spid="15"/>
                                        </p:tgtEl>
                                      </p:cBhvr>
                                    </p:animEffect>
                                  </p:childTnLst>
                                </p:cTn>
                              </p:par>
                            </p:childTnLst>
                          </p:cTn>
                        </p:par>
                        <p:par>
                          <p:cTn id="23" fill="hold">
                            <p:stCondLst>
                              <p:cond delay="1750"/>
                            </p:stCondLst>
                            <p:childTnLst>
                              <p:par>
                                <p:cTn id="24" presetID="49" presetClass="entr" presetSubtype="0" decel="100000" fill="hold" nodeType="afterEffect">
                                  <p:stCondLst>
                                    <p:cond delay="250"/>
                                  </p:stCondLst>
                                  <p:childTnLst>
                                    <p:set>
                                      <p:cBhvr>
                                        <p:cTn id="25" dur="1" fill="hold">
                                          <p:stCondLst>
                                            <p:cond delay="0"/>
                                          </p:stCondLst>
                                        </p:cTn>
                                        <p:tgtEl>
                                          <p:spTgt spid="17"/>
                                        </p:tgtEl>
                                        <p:attrNameLst>
                                          <p:attrName>style.visibility</p:attrName>
                                        </p:attrNameLst>
                                      </p:cBhvr>
                                      <p:to>
                                        <p:strVal val="visible"/>
                                      </p:to>
                                    </p:set>
                                    <p:anim calcmode="lin" valueType="num">
                                      <p:cBhvr>
                                        <p:cTn id="26" dur="750" fill="hold"/>
                                        <p:tgtEl>
                                          <p:spTgt spid="17"/>
                                        </p:tgtEl>
                                        <p:attrNameLst>
                                          <p:attrName>ppt_w</p:attrName>
                                        </p:attrNameLst>
                                      </p:cBhvr>
                                      <p:tavLst>
                                        <p:tav tm="0">
                                          <p:val>
                                            <p:fltVal val="0"/>
                                          </p:val>
                                        </p:tav>
                                        <p:tav tm="100000">
                                          <p:val>
                                            <p:strVal val="#ppt_w"/>
                                          </p:val>
                                        </p:tav>
                                      </p:tavLst>
                                    </p:anim>
                                    <p:anim calcmode="lin" valueType="num">
                                      <p:cBhvr>
                                        <p:cTn id="27" dur="750" fill="hold"/>
                                        <p:tgtEl>
                                          <p:spTgt spid="17"/>
                                        </p:tgtEl>
                                        <p:attrNameLst>
                                          <p:attrName>ppt_h</p:attrName>
                                        </p:attrNameLst>
                                      </p:cBhvr>
                                      <p:tavLst>
                                        <p:tav tm="0">
                                          <p:val>
                                            <p:fltVal val="0"/>
                                          </p:val>
                                        </p:tav>
                                        <p:tav tm="100000">
                                          <p:val>
                                            <p:strVal val="#ppt_h"/>
                                          </p:val>
                                        </p:tav>
                                      </p:tavLst>
                                    </p:anim>
                                    <p:anim calcmode="lin" valueType="num">
                                      <p:cBhvr>
                                        <p:cTn id="28" dur="750" fill="hold"/>
                                        <p:tgtEl>
                                          <p:spTgt spid="17"/>
                                        </p:tgtEl>
                                        <p:attrNameLst>
                                          <p:attrName>style.rotation</p:attrName>
                                        </p:attrNameLst>
                                      </p:cBhvr>
                                      <p:tavLst>
                                        <p:tav tm="0">
                                          <p:val>
                                            <p:fltVal val="360"/>
                                          </p:val>
                                        </p:tav>
                                        <p:tav tm="100000">
                                          <p:val>
                                            <p:fltVal val="0"/>
                                          </p:val>
                                        </p:tav>
                                      </p:tavLst>
                                    </p:anim>
                                    <p:animEffect transition="in" filter="fade">
                                      <p:cBhvr>
                                        <p:cTn id="29" dur="750"/>
                                        <p:tgtEl>
                                          <p:spTgt spid="17"/>
                                        </p:tgtEl>
                                      </p:cBhvr>
                                    </p:animEffect>
                                  </p:childTnLst>
                                </p:cTn>
                              </p:par>
                            </p:childTnLst>
                          </p:cTn>
                        </p:par>
                        <p:par>
                          <p:cTn id="30" fill="hold">
                            <p:stCondLst>
                              <p:cond delay="2750"/>
                            </p:stCondLst>
                            <p:childTnLst>
                              <p:par>
                                <p:cTn id="31" presetID="42" presetClass="entr" presetSubtype="0"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fade">
                                      <p:cBhvr>
                                        <p:cTn id="33" dur="1000"/>
                                        <p:tgtEl>
                                          <p:spTgt spid="33"/>
                                        </p:tgtEl>
                                      </p:cBhvr>
                                    </p:animEffect>
                                    <p:anim calcmode="lin" valueType="num">
                                      <p:cBhvr>
                                        <p:cTn id="34" dur="1000" fill="hold"/>
                                        <p:tgtEl>
                                          <p:spTgt spid="33"/>
                                        </p:tgtEl>
                                        <p:attrNameLst>
                                          <p:attrName>ppt_x</p:attrName>
                                        </p:attrNameLst>
                                      </p:cBhvr>
                                      <p:tavLst>
                                        <p:tav tm="0">
                                          <p:val>
                                            <p:strVal val="#ppt_x"/>
                                          </p:val>
                                        </p:tav>
                                        <p:tav tm="100000">
                                          <p:val>
                                            <p:strVal val="#ppt_x"/>
                                          </p:val>
                                        </p:tav>
                                      </p:tavLst>
                                    </p:anim>
                                    <p:anim calcmode="lin" valueType="num">
                                      <p:cBhvr>
                                        <p:cTn id="35" dur="1000" fill="hold"/>
                                        <p:tgtEl>
                                          <p:spTgt spid="33"/>
                                        </p:tgtEl>
                                        <p:attrNameLst>
                                          <p:attrName>ppt_y</p:attrName>
                                        </p:attrNameLst>
                                      </p:cBhvr>
                                      <p:tavLst>
                                        <p:tav tm="0">
                                          <p:val>
                                            <p:strVal val="#ppt_y+.1"/>
                                          </p:val>
                                        </p:tav>
                                        <p:tav tm="100000">
                                          <p:val>
                                            <p:strVal val="#ppt_y"/>
                                          </p:val>
                                        </p:tav>
                                      </p:tavLst>
                                    </p:anim>
                                  </p:childTnLst>
                                </p:cTn>
                              </p:par>
                            </p:childTnLst>
                          </p:cTn>
                        </p:par>
                        <p:par>
                          <p:cTn id="36" fill="hold">
                            <p:stCondLst>
                              <p:cond delay="3750"/>
                            </p:stCondLst>
                            <p:childTnLst>
                              <p:par>
                                <p:cTn id="37" presetID="22" presetClass="entr" presetSubtype="1" fill="hold"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up)">
                                      <p:cBhvr>
                                        <p:cTn id="39" dur="500"/>
                                        <p:tgtEl>
                                          <p:spTgt spid="37"/>
                                        </p:tgtEl>
                                      </p:cBhvr>
                                    </p:animEffect>
                                  </p:childTnLst>
                                </p:cTn>
                              </p:par>
                            </p:childTnLst>
                          </p:cTn>
                        </p:par>
                        <p:par>
                          <p:cTn id="40" fill="hold">
                            <p:stCondLst>
                              <p:cond delay="4250"/>
                            </p:stCondLst>
                            <p:childTnLst>
                              <p:par>
                                <p:cTn id="41" presetID="49" presetClass="entr" presetSubtype="0" decel="100000" fill="hold" nodeType="afterEffect">
                                  <p:stCondLst>
                                    <p:cond delay="250"/>
                                  </p:stCondLst>
                                  <p:childTnLst>
                                    <p:set>
                                      <p:cBhvr>
                                        <p:cTn id="42" dur="1" fill="hold">
                                          <p:stCondLst>
                                            <p:cond delay="0"/>
                                          </p:stCondLst>
                                        </p:cTn>
                                        <p:tgtEl>
                                          <p:spTgt spid="4"/>
                                        </p:tgtEl>
                                        <p:attrNameLst>
                                          <p:attrName>style.visibility</p:attrName>
                                        </p:attrNameLst>
                                      </p:cBhvr>
                                      <p:to>
                                        <p:strVal val="visible"/>
                                      </p:to>
                                    </p:set>
                                    <p:anim calcmode="lin" valueType="num">
                                      <p:cBhvr>
                                        <p:cTn id="43" dur="750" fill="hold"/>
                                        <p:tgtEl>
                                          <p:spTgt spid="4"/>
                                        </p:tgtEl>
                                        <p:attrNameLst>
                                          <p:attrName>ppt_w</p:attrName>
                                        </p:attrNameLst>
                                      </p:cBhvr>
                                      <p:tavLst>
                                        <p:tav tm="0">
                                          <p:val>
                                            <p:fltVal val="0"/>
                                          </p:val>
                                        </p:tav>
                                        <p:tav tm="100000">
                                          <p:val>
                                            <p:strVal val="#ppt_w"/>
                                          </p:val>
                                        </p:tav>
                                      </p:tavLst>
                                    </p:anim>
                                    <p:anim calcmode="lin" valueType="num">
                                      <p:cBhvr>
                                        <p:cTn id="44" dur="750" fill="hold"/>
                                        <p:tgtEl>
                                          <p:spTgt spid="4"/>
                                        </p:tgtEl>
                                        <p:attrNameLst>
                                          <p:attrName>ppt_h</p:attrName>
                                        </p:attrNameLst>
                                      </p:cBhvr>
                                      <p:tavLst>
                                        <p:tav tm="0">
                                          <p:val>
                                            <p:fltVal val="0"/>
                                          </p:val>
                                        </p:tav>
                                        <p:tav tm="100000">
                                          <p:val>
                                            <p:strVal val="#ppt_h"/>
                                          </p:val>
                                        </p:tav>
                                      </p:tavLst>
                                    </p:anim>
                                    <p:anim calcmode="lin" valueType="num">
                                      <p:cBhvr>
                                        <p:cTn id="45" dur="750" fill="hold"/>
                                        <p:tgtEl>
                                          <p:spTgt spid="4"/>
                                        </p:tgtEl>
                                        <p:attrNameLst>
                                          <p:attrName>style.rotation</p:attrName>
                                        </p:attrNameLst>
                                      </p:cBhvr>
                                      <p:tavLst>
                                        <p:tav tm="0">
                                          <p:val>
                                            <p:fltVal val="360"/>
                                          </p:val>
                                        </p:tav>
                                        <p:tav tm="100000">
                                          <p:val>
                                            <p:fltVal val="0"/>
                                          </p:val>
                                        </p:tav>
                                      </p:tavLst>
                                    </p:anim>
                                    <p:animEffect transition="in" filter="fade">
                                      <p:cBhvr>
                                        <p:cTn id="46" dur="750"/>
                                        <p:tgtEl>
                                          <p:spTgt spid="4"/>
                                        </p:tgtEl>
                                      </p:cBhvr>
                                    </p:animEffect>
                                  </p:childTnLst>
                                </p:cTn>
                              </p:par>
                            </p:childTnLst>
                          </p:cTn>
                        </p:par>
                        <p:par>
                          <p:cTn id="47" fill="hold">
                            <p:stCondLst>
                              <p:cond delay="5250"/>
                            </p:stCondLst>
                            <p:childTnLst>
                              <p:par>
                                <p:cTn id="48" presetID="42" presetClass="entr" presetSubtype="0"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fade">
                                      <p:cBhvr>
                                        <p:cTn id="50" dur="1000"/>
                                        <p:tgtEl>
                                          <p:spTgt spid="38"/>
                                        </p:tgtEl>
                                      </p:cBhvr>
                                    </p:animEffect>
                                    <p:anim calcmode="lin" valueType="num">
                                      <p:cBhvr>
                                        <p:cTn id="51" dur="1000" fill="hold"/>
                                        <p:tgtEl>
                                          <p:spTgt spid="38"/>
                                        </p:tgtEl>
                                        <p:attrNameLst>
                                          <p:attrName>ppt_x</p:attrName>
                                        </p:attrNameLst>
                                      </p:cBhvr>
                                      <p:tavLst>
                                        <p:tav tm="0">
                                          <p:val>
                                            <p:strVal val="#ppt_x"/>
                                          </p:val>
                                        </p:tav>
                                        <p:tav tm="100000">
                                          <p:val>
                                            <p:strVal val="#ppt_x"/>
                                          </p:val>
                                        </p:tav>
                                      </p:tavLst>
                                    </p:anim>
                                    <p:anim calcmode="lin" valueType="num">
                                      <p:cBhvr>
                                        <p:cTn id="52" dur="1000" fill="hold"/>
                                        <p:tgtEl>
                                          <p:spTgt spid="38"/>
                                        </p:tgtEl>
                                        <p:attrNameLst>
                                          <p:attrName>ppt_y</p:attrName>
                                        </p:attrNameLst>
                                      </p:cBhvr>
                                      <p:tavLst>
                                        <p:tav tm="0">
                                          <p:val>
                                            <p:strVal val="#ppt_y+.1"/>
                                          </p:val>
                                        </p:tav>
                                        <p:tav tm="100000">
                                          <p:val>
                                            <p:strVal val="#ppt_y"/>
                                          </p:val>
                                        </p:tav>
                                      </p:tavLst>
                                    </p:anim>
                                  </p:childTnLst>
                                </p:cTn>
                              </p:par>
                            </p:childTnLst>
                          </p:cTn>
                        </p:par>
                        <p:par>
                          <p:cTn id="53" fill="hold">
                            <p:stCondLst>
                              <p:cond delay="6250"/>
                            </p:stCondLst>
                            <p:childTnLst>
                              <p:par>
                                <p:cTn id="54" presetID="22" presetClass="entr" presetSubtype="1" fill="hold" nodeType="afterEffect">
                                  <p:stCondLst>
                                    <p:cond delay="0"/>
                                  </p:stCondLst>
                                  <p:childTnLst>
                                    <p:set>
                                      <p:cBhvr>
                                        <p:cTn id="55" dur="1" fill="hold">
                                          <p:stCondLst>
                                            <p:cond delay="0"/>
                                          </p:stCondLst>
                                        </p:cTn>
                                        <p:tgtEl>
                                          <p:spTgt spid="39"/>
                                        </p:tgtEl>
                                        <p:attrNameLst>
                                          <p:attrName>style.visibility</p:attrName>
                                        </p:attrNameLst>
                                      </p:cBhvr>
                                      <p:to>
                                        <p:strVal val="visible"/>
                                      </p:to>
                                    </p:set>
                                    <p:animEffect transition="in" filter="wipe(up)">
                                      <p:cBhvr>
                                        <p:cTn id="56" dur="500"/>
                                        <p:tgtEl>
                                          <p:spTgt spid="39"/>
                                        </p:tgtEl>
                                      </p:cBhvr>
                                    </p:animEffect>
                                  </p:childTnLst>
                                </p:cTn>
                              </p:par>
                            </p:childTnLst>
                          </p:cTn>
                        </p:par>
                        <p:par>
                          <p:cTn id="57" fill="hold">
                            <p:stCondLst>
                              <p:cond delay="6750"/>
                            </p:stCondLst>
                            <p:childTnLst>
                              <p:par>
                                <p:cTn id="58" presetID="49" presetClass="entr" presetSubtype="0" decel="100000" fill="hold" nodeType="afterEffect">
                                  <p:stCondLst>
                                    <p:cond delay="250"/>
                                  </p:stCondLst>
                                  <p:childTnLst>
                                    <p:set>
                                      <p:cBhvr>
                                        <p:cTn id="59" dur="1" fill="hold">
                                          <p:stCondLst>
                                            <p:cond delay="0"/>
                                          </p:stCondLst>
                                        </p:cTn>
                                        <p:tgtEl>
                                          <p:spTgt spid="22"/>
                                        </p:tgtEl>
                                        <p:attrNameLst>
                                          <p:attrName>style.visibility</p:attrName>
                                        </p:attrNameLst>
                                      </p:cBhvr>
                                      <p:to>
                                        <p:strVal val="visible"/>
                                      </p:to>
                                    </p:set>
                                    <p:anim calcmode="lin" valueType="num">
                                      <p:cBhvr>
                                        <p:cTn id="60" dur="750" fill="hold"/>
                                        <p:tgtEl>
                                          <p:spTgt spid="22"/>
                                        </p:tgtEl>
                                        <p:attrNameLst>
                                          <p:attrName>ppt_w</p:attrName>
                                        </p:attrNameLst>
                                      </p:cBhvr>
                                      <p:tavLst>
                                        <p:tav tm="0">
                                          <p:val>
                                            <p:fltVal val="0"/>
                                          </p:val>
                                        </p:tav>
                                        <p:tav tm="100000">
                                          <p:val>
                                            <p:strVal val="#ppt_w"/>
                                          </p:val>
                                        </p:tav>
                                      </p:tavLst>
                                    </p:anim>
                                    <p:anim calcmode="lin" valueType="num">
                                      <p:cBhvr>
                                        <p:cTn id="61" dur="750" fill="hold"/>
                                        <p:tgtEl>
                                          <p:spTgt spid="22"/>
                                        </p:tgtEl>
                                        <p:attrNameLst>
                                          <p:attrName>ppt_h</p:attrName>
                                        </p:attrNameLst>
                                      </p:cBhvr>
                                      <p:tavLst>
                                        <p:tav tm="0">
                                          <p:val>
                                            <p:fltVal val="0"/>
                                          </p:val>
                                        </p:tav>
                                        <p:tav tm="100000">
                                          <p:val>
                                            <p:strVal val="#ppt_h"/>
                                          </p:val>
                                        </p:tav>
                                      </p:tavLst>
                                    </p:anim>
                                    <p:anim calcmode="lin" valueType="num">
                                      <p:cBhvr>
                                        <p:cTn id="62" dur="750" fill="hold"/>
                                        <p:tgtEl>
                                          <p:spTgt spid="22"/>
                                        </p:tgtEl>
                                        <p:attrNameLst>
                                          <p:attrName>style.rotation</p:attrName>
                                        </p:attrNameLst>
                                      </p:cBhvr>
                                      <p:tavLst>
                                        <p:tav tm="0">
                                          <p:val>
                                            <p:fltVal val="360"/>
                                          </p:val>
                                        </p:tav>
                                        <p:tav tm="100000">
                                          <p:val>
                                            <p:fltVal val="0"/>
                                          </p:val>
                                        </p:tav>
                                      </p:tavLst>
                                    </p:anim>
                                    <p:animEffect transition="in" filter="fade">
                                      <p:cBhvr>
                                        <p:cTn id="63" dur="750"/>
                                        <p:tgtEl>
                                          <p:spTgt spid="22"/>
                                        </p:tgtEl>
                                      </p:cBhvr>
                                    </p:animEffect>
                                  </p:childTnLst>
                                </p:cTn>
                              </p:par>
                            </p:childTnLst>
                          </p:cTn>
                        </p:par>
                        <p:par>
                          <p:cTn id="64" fill="hold">
                            <p:stCondLst>
                              <p:cond delay="7750"/>
                            </p:stCondLst>
                            <p:childTnLst>
                              <p:par>
                                <p:cTn id="65" presetID="42" presetClass="entr" presetSubtype="0"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fade">
                                      <p:cBhvr>
                                        <p:cTn id="67" dur="1000"/>
                                        <p:tgtEl>
                                          <p:spTgt spid="43"/>
                                        </p:tgtEl>
                                      </p:cBhvr>
                                    </p:animEffect>
                                    <p:anim calcmode="lin" valueType="num">
                                      <p:cBhvr>
                                        <p:cTn id="68" dur="1000" fill="hold"/>
                                        <p:tgtEl>
                                          <p:spTgt spid="43"/>
                                        </p:tgtEl>
                                        <p:attrNameLst>
                                          <p:attrName>ppt_x</p:attrName>
                                        </p:attrNameLst>
                                      </p:cBhvr>
                                      <p:tavLst>
                                        <p:tav tm="0">
                                          <p:val>
                                            <p:strVal val="#ppt_x"/>
                                          </p:val>
                                        </p:tav>
                                        <p:tav tm="100000">
                                          <p:val>
                                            <p:strVal val="#ppt_x"/>
                                          </p:val>
                                        </p:tav>
                                      </p:tavLst>
                                    </p:anim>
                                    <p:anim calcmode="lin" valueType="num">
                                      <p:cBhvr>
                                        <p:cTn id="69" dur="1000" fill="hold"/>
                                        <p:tgtEl>
                                          <p:spTgt spid="43"/>
                                        </p:tgtEl>
                                        <p:attrNameLst>
                                          <p:attrName>ppt_y</p:attrName>
                                        </p:attrNameLst>
                                      </p:cBhvr>
                                      <p:tavLst>
                                        <p:tav tm="0">
                                          <p:val>
                                            <p:strVal val="#ppt_y+.1"/>
                                          </p:val>
                                        </p:tav>
                                        <p:tav tm="100000">
                                          <p:val>
                                            <p:strVal val="#ppt_y"/>
                                          </p:val>
                                        </p:tav>
                                      </p:tavLst>
                                    </p:anim>
                                  </p:childTnLst>
                                </p:cTn>
                              </p:par>
                            </p:childTnLst>
                          </p:cTn>
                        </p:par>
                        <p:par>
                          <p:cTn id="70" fill="hold">
                            <p:stCondLst>
                              <p:cond delay="8750"/>
                            </p:stCondLst>
                            <p:childTnLst>
                              <p:par>
                                <p:cTn id="71" presetID="22" presetClass="entr" presetSubtype="1" fill="hold" nodeType="afterEffect">
                                  <p:stCondLst>
                                    <p:cond delay="0"/>
                                  </p:stCondLst>
                                  <p:childTnLst>
                                    <p:set>
                                      <p:cBhvr>
                                        <p:cTn id="72" dur="1" fill="hold">
                                          <p:stCondLst>
                                            <p:cond delay="0"/>
                                          </p:stCondLst>
                                        </p:cTn>
                                        <p:tgtEl>
                                          <p:spTgt spid="44"/>
                                        </p:tgtEl>
                                        <p:attrNameLst>
                                          <p:attrName>style.visibility</p:attrName>
                                        </p:attrNameLst>
                                      </p:cBhvr>
                                      <p:to>
                                        <p:strVal val="visible"/>
                                      </p:to>
                                    </p:set>
                                    <p:animEffect transition="in" filter="wipe(up)">
                                      <p:cBhvr>
                                        <p:cTn id="73" dur="500"/>
                                        <p:tgtEl>
                                          <p:spTgt spid="44"/>
                                        </p:tgtEl>
                                      </p:cBhvr>
                                    </p:animEffect>
                                  </p:childTnLst>
                                </p:cTn>
                              </p:par>
                            </p:childTnLst>
                          </p:cTn>
                        </p:par>
                        <p:par>
                          <p:cTn id="74" fill="hold">
                            <p:stCondLst>
                              <p:cond delay="9250"/>
                            </p:stCondLst>
                            <p:childTnLst>
                              <p:par>
                                <p:cTn id="75" presetID="49" presetClass="entr" presetSubtype="0" decel="100000" fill="hold" nodeType="afterEffect">
                                  <p:stCondLst>
                                    <p:cond delay="250"/>
                                  </p:stCondLst>
                                  <p:childTnLst>
                                    <p:set>
                                      <p:cBhvr>
                                        <p:cTn id="76" dur="1" fill="hold">
                                          <p:stCondLst>
                                            <p:cond delay="0"/>
                                          </p:stCondLst>
                                        </p:cTn>
                                        <p:tgtEl>
                                          <p:spTgt spid="27"/>
                                        </p:tgtEl>
                                        <p:attrNameLst>
                                          <p:attrName>style.visibility</p:attrName>
                                        </p:attrNameLst>
                                      </p:cBhvr>
                                      <p:to>
                                        <p:strVal val="visible"/>
                                      </p:to>
                                    </p:set>
                                    <p:anim calcmode="lin" valueType="num">
                                      <p:cBhvr>
                                        <p:cTn id="77" dur="750" fill="hold"/>
                                        <p:tgtEl>
                                          <p:spTgt spid="27"/>
                                        </p:tgtEl>
                                        <p:attrNameLst>
                                          <p:attrName>ppt_w</p:attrName>
                                        </p:attrNameLst>
                                      </p:cBhvr>
                                      <p:tavLst>
                                        <p:tav tm="0">
                                          <p:val>
                                            <p:fltVal val="0"/>
                                          </p:val>
                                        </p:tav>
                                        <p:tav tm="100000">
                                          <p:val>
                                            <p:strVal val="#ppt_w"/>
                                          </p:val>
                                        </p:tav>
                                      </p:tavLst>
                                    </p:anim>
                                    <p:anim calcmode="lin" valueType="num">
                                      <p:cBhvr>
                                        <p:cTn id="78" dur="750" fill="hold"/>
                                        <p:tgtEl>
                                          <p:spTgt spid="27"/>
                                        </p:tgtEl>
                                        <p:attrNameLst>
                                          <p:attrName>ppt_h</p:attrName>
                                        </p:attrNameLst>
                                      </p:cBhvr>
                                      <p:tavLst>
                                        <p:tav tm="0">
                                          <p:val>
                                            <p:fltVal val="0"/>
                                          </p:val>
                                        </p:tav>
                                        <p:tav tm="100000">
                                          <p:val>
                                            <p:strVal val="#ppt_h"/>
                                          </p:val>
                                        </p:tav>
                                      </p:tavLst>
                                    </p:anim>
                                    <p:anim calcmode="lin" valueType="num">
                                      <p:cBhvr>
                                        <p:cTn id="79" dur="750" fill="hold"/>
                                        <p:tgtEl>
                                          <p:spTgt spid="27"/>
                                        </p:tgtEl>
                                        <p:attrNameLst>
                                          <p:attrName>style.rotation</p:attrName>
                                        </p:attrNameLst>
                                      </p:cBhvr>
                                      <p:tavLst>
                                        <p:tav tm="0">
                                          <p:val>
                                            <p:fltVal val="360"/>
                                          </p:val>
                                        </p:tav>
                                        <p:tav tm="100000">
                                          <p:val>
                                            <p:fltVal val="0"/>
                                          </p:val>
                                        </p:tav>
                                      </p:tavLst>
                                    </p:anim>
                                    <p:animEffect transition="in" filter="fade">
                                      <p:cBhvr>
                                        <p:cTn id="80" dur="750"/>
                                        <p:tgtEl>
                                          <p:spTgt spid="27"/>
                                        </p:tgtEl>
                                      </p:cBhvr>
                                    </p:animEffect>
                                  </p:childTnLst>
                                </p:cTn>
                              </p:par>
                            </p:childTnLst>
                          </p:cTn>
                        </p:par>
                        <p:par>
                          <p:cTn id="81" fill="hold">
                            <p:stCondLst>
                              <p:cond delay="10250"/>
                            </p:stCondLst>
                            <p:childTnLst>
                              <p:par>
                                <p:cTn id="82" presetID="42" presetClass="entr" presetSubtype="0" fill="hold" grpId="0" nodeType="afterEffect">
                                  <p:stCondLst>
                                    <p:cond delay="0"/>
                                  </p:stCondLst>
                                  <p:childTnLst>
                                    <p:set>
                                      <p:cBhvr>
                                        <p:cTn id="83" dur="1" fill="hold">
                                          <p:stCondLst>
                                            <p:cond delay="0"/>
                                          </p:stCondLst>
                                        </p:cTn>
                                        <p:tgtEl>
                                          <p:spTgt spid="48"/>
                                        </p:tgtEl>
                                        <p:attrNameLst>
                                          <p:attrName>style.visibility</p:attrName>
                                        </p:attrNameLst>
                                      </p:cBhvr>
                                      <p:to>
                                        <p:strVal val="visible"/>
                                      </p:to>
                                    </p:set>
                                    <p:animEffect transition="in" filter="fade">
                                      <p:cBhvr>
                                        <p:cTn id="84" dur="1000"/>
                                        <p:tgtEl>
                                          <p:spTgt spid="48"/>
                                        </p:tgtEl>
                                      </p:cBhvr>
                                    </p:animEffect>
                                    <p:anim calcmode="lin" valueType="num">
                                      <p:cBhvr>
                                        <p:cTn id="85" dur="1000" fill="hold"/>
                                        <p:tgtEl>
                                          <p:spTgt spid="48"/>
                                        </p:tgtEl>
                                        <p:attrNameLst>
                                          <p:attrName>ppt_x</p:attrName>
                                        </p:attrNameLst>
                                      </p:cBhvr>
                                      <p:tavLst>
                                        <p:tav tm="0">
                                          <p:val>
                                            <p:strVal val="#ppt_x"/>
                                          </p:val>
                                        </p:tav>
                                        <p:tav tm="100000">
                                          <p:val>
                                            <p:strVal val="#ppt_x"/>
                                          </p:val>
                                        </p:tav>
                                      </p:tavLst>
                                    </p:anim>
                                    <p:anim calcmode="lin" valueType="num">
                                      <p:cBhvr>
                                        <p:cTn id="86" dur="1000" fill="hold"/>
                                        <p:tgtEl>
                                          <p:spTgt spid="48"/>
                                        </p:tgtEl>
                                        <p:attrNameLst>
                                          <p:attrName>ppt_y</p:attrName>
                                        </p:attrNameLst>
                                      </p:cBhvr>
                                      <p:tavLst>
                                        <p:tav tm="0">
                                          <p:val>
                                            <p:strVal val="#ppt_y+.1"/>
                                          </p:val>
                                        </p:tav>
                                        <p:tav tm="100000">
                                          <p:val>
                                            <p:strVal val="#ppt_y"/>
                                          </p:val>
                                        </p:tav>
                                      </p:tavLst>
                                    </p:anim>
                                  </p:childTnLst>
                                </p:cTn>
                              </p:par>
                            </p:childTnLst>
                          </p:cTn>
                        </p:par>
                        <p:par>
                          <p:cTn id="87" fill="hold">
                            <p:stCondLst>
                              <p:cond delay="11250"/>
                            </p:stCondLst>
                            <p:childTnLst>
                              <p:par>
                                <p:cTn id="88" presetID="22" presetClass="entr" presetSubtype="1" fill="hold"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up)">
                                      <p:cBhvr>
                                        <p:cTn id="90"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P spid="8" grpId="0"/>
      <p:bldP spid="33" grpId="0"/>
      <p:bldP spid="38" grpId="0"/>
      <p:bldP spid="43" grpId="0"/>
      <p:bldP spid="4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1837</TotalTime>
  <Words>11700</Words>
  <Application>Microsoft Office PowerPoint</Application>
  <PresentationFormat>Widescreen</PresentationFormat>
  <Paragraphs>1402</Paragraphs>
  <Slides>67</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67</vt:i4>
      </vt:variant>
    </vt:vector>
  </HeadingPairs>
  <TitlesOfParts>
    <vt:vector size="75" baseType="lpstr">
      <vt:lpstr>Arial</vt:lpstr>
      <vt:lpstr>Bernard MT Condensed</vt:lpstr>
      <vt:lpstr>Calibri</vt:lpstr>
      <vt:lpstr>Calibri Light</vt:lpstr>
      <vt:lpstr>Candara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622</cp:revision>
  <dcterms:created xsi:type="dcterms:W3CDTF">2016-09-28T22:08:47Z</dcterms:created>
  <dcterms:modified xsi:type="dcterms:W3CDTF">2019-08-11T20:04:58Z</dcterms:modified>
</cp:coreProperties>
</file>