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86720" y="36689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86838" y="6146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2019-05-20T15:28:19Z</dcterms:modified>
</cp:coreProperties>
</file>