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497" r:id="rId4"/>
    <p:sldId id="1298" r:id="rId5"/>
    <p:sldId id="1510" r:id="rId6"/>
    <p:sldId id="1577" r:id="rId7"/>
    <p:sldId id="1566" r:id="rId8"/>
    <p:sldId id="1511" r:id="rId9"/>
    <p:sldId id="157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166" r:id="rId27"/>
    <p:sldId id="1493" r:id="rId28"/>
    <p:sldId id="1588"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627770" y="391588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896362" y="4067370"/>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2019-09-19T16:22:13Z</dcterms:modified>
</cp:coreProperties>
</file>