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55027" y="379745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4989323" y="3892986"/>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2019-08-22T17:41:59Z</dcterms:modified>
</cp:coreProperties>
</file>