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578855" y="3867273"/>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2019-08-18T20:11:49Z</dcterms:modified>
</cp:coreProperties>
</file>