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0" y="-6"/>
            <a:ext cx="7635240" cy="4439099"/>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80532" y="137160"/>
            <a:ext cx="6799388" cy="1072752"/>
            <a:chOff x="4266557" y="5289211"/>
            <a:chExt cx="6799388" cy="1072752"/>
          </a:xfrm>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7" name="Group 6"/>
          <p:cNvGrpSpPr/>
          <p:nvPr/>
        </p:nvGrpSpPr>
        <p:grpSpPr>
          <a:xfrm>
            <a:off x="6659880" y="3641654"/>
            <a:ext cx="5532120" cy="3216351"/>
            <a:chOff x="6659880" y="3641654"/>
            <a:chExt cx="5532120" cy="3216351"/>
          </a:xfrm>
        </p:grpSpPr>
        <p:sp>
          <p:nvSpPr>
            <p:cNvPr id="13" name="Right Triangle 12"/>
            <p:cNvSpPr>
              <a:spLocks noChangeAspect="1"/>
            </p:cNvSpPr>
            <p:nvPr/>
          </p:nvSpPr>
          <p:spPr>
            <a:xfrm rot="10800000" flipV="1">
              <a:off x="6659880" y="3641654"/>
              <a:ext cx="5532120" cy="3216351"/>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a:spLocks noChangeAspect="1"/>
            </p:cNvSpPr>
            <p:nvPr/>
          </p:nvSpPr>
          <p:spPr>
            <a:xfrm rot="10800000" flipV="1">
              <a:off x="6979920" y="3827724"/>
              <a:ext cx="5212080" cy="3030280"/>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16143</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5610</cp:revision>
  <dcterms:created xsi:type="dcterms:W3CDTF">2015-12-31T02:20:12Z</dcterms:created>
  <dcterms:modified xsi:type="dcterms:W3CDTF">2016-06-13T08:07:03Z</dcterms:modified>
</cp:coreProperties>
</file>