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5A5A5"/>
    <a:srgbClr val="ED7D31"/>
    <a:srgbClr val="00B0F0"/>
    <a:srgbClr val="385723"/>
    <a:srgbClr val="FFC000"/>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78"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898634" y="570724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0" name="Group 9"/>
          <p:cNvGrpSpPr/>
          <p:nvPr/>
        </p:nvGrpSpPr>
        <p:grpSpPr>
          <a:xfrm>
            <a:off x="-1" y="1604922"/>
            <a:ext cx="12192001" cy="2281278"/>
            <a:chOff x="-1" y="1604922"/>
            <a:chExt cx="12192001" cy="2281278"/>
          </a:xfrm>
        </p:grpSpPr>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7" name="Rectangle 6"/>
            <p:cNvSpPr/>
            <p:nvPr/>
          </p:nvSpPr>
          <p:spPr>
            <a:xfrm>
              <a:off x="2895599" y="1604922"/>
              <a:ext cx="6400800" cy="22812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16938</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5684</cp:revision>
  <dcterms:created xsi:type="dcterms:W3CDTF">2015-12-31T02:20:12Z</dcterms:created>
  <dcterms:modified xsi:type="dcterms:W3CDTF">2016-06-27T22:09:31Z</dcterms:modified>
</cp:coreProperties>
</file>