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49" r:id="rId2"/>
    <p:sldId id="384" r:id="rId3"/>
    <p:sldId id="385" r:id="rId4"/>
    <p:sldId id="386" r:id="rId5"/>
    <p:sldId id="388" r:id="rId6"/>
    <p:sldId id="387" r:id="rId7"/>
    <p:sldId id="389" r:id="rId8"/>
    <p:sldId id="390" r:id="rId9"/>
    <p:sldId id="397" r:id="rId10"/>
    <p:sldId id="395" r:id="rId11"/>
    <p:sldId id="396" r:id="rId12"/>
    <p:sldId id="391" r:id="rId13"/>
    <p:sldId id="393" r:id="rId14"/>
    <p:sldId id="392" r:id="rId15"/>
    <p:sldId id="394" r:id="rId16"/>
    <p:sldId id="362" r:id="rId17"/>
    <p:sldId id="366" r:id="rId18"/>
    <p:sldId id="383" r:id="rId19"/>
    <p:sldId id="382" r:id="rId20"/>
    <p:sldId id="380" r:id="rId21"/>
    <p:sldId id="381" r:id="rId22"/>
    <p:sldId id="298" r:id="rId23"/>
    <p:sldId id="359" r:id="rId24"/>
    <p:sldId id="360" r:id="rId25"/>
    <p:sldId id="361" r:id="rId26"/>
    <p:sldId id="351" r:id="rId27"/>
    <p:sldId id="354" r:id="rId28"/>
    <p:sldId id="355" r:id="rId29"/>
    <p:sldId id="356" r:id="rId30"/>
    <p:sldId id="357" r:id="rId31"/>
    <p:sldId id="358" r:id="rId32"/>
    <p:sldId id="276" r:id="rId33"/>
    <p:sldId id="277"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4546B"/>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5686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25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024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9"/>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hyperlink" Target="http://powerpoint.sage-fox.com/" TargetMode="External"/><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5C9AD3">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24,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93939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93939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BFBF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FBF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7A7A7A"/>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44546B"/>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7205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58269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rgbClr val="0E0F1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0006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FE4A1E"/>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FE4A1E"/>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5C9A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5C9A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7A7A7A"/>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7A7A7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939393"/>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93939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210659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E4A1E"/>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5C9AD3"/>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p:cNvGrpSpPr>
            <a:grpSpLocks noChangeAspect="1"/>
          </p:cNvGrpSpPr>
          <p:nvPr/>
        </p:nvGrpSpPr>
        <p:grpSpPr>
          <a:xfrm>
            <a:off x="5249291" y="3028836"/>
            <a:ext cx="1828800" cy="1213560"/>
            <a:chOff x="4691580" y="1985440"/>
            <a:chExt cx="2328672" cy="1545266"/>
          </a:xfrm>
          <a:solidFill>
            <a:srgbClr val="7A7A7A"/>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BFBFBF"/>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93939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0876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25273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35226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937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9458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459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919785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p:cNvGrpSpPr/>
          <p:nvPr/>
        </p:nvGrpSpPr>
        <p:grpSpPr>
          <a:xfrm>
            <a:off x="3285323" y="1418516"/>
            <a:ext cx="1554480" cy="1559711"/>
            <a:chOff x="1175413" y="2581654"/>
            <a:chExt cx="1554480" cy="1559711"/>
          </a:xfrm>
        </p:grpSpPr>
        <p:sp>
          <p:nvSpPr>
            <p:cNvPr id="75" name="Teardrop 74"/>
            <p:cNvSpPr>
              <a:spLocks noChangeAspect="1"/>
            </p:cNvSpPr>
            <p:nvPr/>
          </p:nvSpPr>
          <p:spPr>
            <a:xfrm rot="8100000">
              <a:off x="1175413" y="2581654"/>
              <a:ext cx="1554480" cy="1559711"/>
            </a:xfrm>
            <a:prstGeom prst="teardrop">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ardrop 75"/>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p:cNvGrpSpPr/>
          <p:nvPr/>
        </p:nvGrpSpPr>
        <p:grpSpPr>
          <a:xfrm>
            <a:off x="5355494" y="2521621"/>
            <a:ext cx="1554480" cy="1559711"/>
            <a:chOff x="1175413" y="2581654"/>
            <a:chExt cx="1554480" cy="1559711"/>
          </a:xfrm>
        </p:grpSpPr>
        <p:sp>
          <p:nvSpPr>
            <p:cNvPr id="78" name="Teardrop 77"/>
            <p:cNvSpPr>
              <a:spLocks noChangeAspect="1"/>
            </p:cNvSpPr>
            <p:nvPr/>
          </p:nvSpPr>
          <p:spPr>
            <a:xfrm rot="8100000">
              <a:off x="1175413" y="2581654"/>
              <a:ext cx="1554480" cy="1559711"/>
            </a:xfrm>
            <a:prstGeom prst="teardrop">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ardrop 78"/>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7443392" y="1362779"/>
            <a:ext cx="1554480" cy="1559711"/>
            <a:chOff x="1175413" y="2581654"/>
            <a:chExt cx="1554480" cy="1559711"/>
          </a:xfrm>
        </p:grpSpPr>
        <p:sp>
          <p:nvSpPr>
            <p:cNvPr id="81" name="Teardrop 80"/>
            <p:cNvSpPr>
              <a:spLocks noChangeAspect="1"/>
            </p:cNvSpPr>
            <p:nvPr/>
          </p:nvSpPr>
          <p:spPr>
            <a:xfrm rot="8100000">
              <a:off x="1175413" y="2581654"/>
              <a:ext cx="1554480" cy="1559711"/>
            </a:xfrm>
            <a:prstGeom prst="teardrop">
              <a:avLst/>
            </a:pr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ardrop 81"/>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3" name="Group 82"/>
          <p:cNvGrpSpPr/>
          <p:nvPr/>
        </p:nvGrpSpPr>
        <p:grpSpPr>
          <a:xfrm>
            <a:off x="9499185" y="2432447"/>
            <a:ext cx="1554480" cy="1559711"/>
            <a:chOff x="1175413" y="2581654"/>
            <a:chExt cx="1554480" cy="1559711"/>
          </a:xfrm>
        </p:grpSpPr>
        <p:sp>
          <p:nvSpPr>
            <p:cNvPr id="84" name="Teardrop 83"/>
            <p:cNvSpPr>
              <a:spLocks noChangeAspect="1"/>
            </p:cNvSpPr>
            <p:nvPr/>
          </p:nvSpPr>
          <p:spPr>
            <a:xfrm rot="8100000">
              <a:off x="1175413" y="2581654"/>
              <a:ext cx="1554480" cy="1559711"/>
            </a:xfrm>
            <a:prstGeom prst="teardrop">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ardrop 84"/>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p:cNvGrpSpPr/>
          <p:nvPr/>
        </p:nvGrpSpPr>
        <p:grpSpPr>
          <a:xfrm>
            <a:off x="1203989" y="2581654"/>
            <a:ext cx="1554480" cy="1559711"/>
            <a:chOff x="1175413" y="2581654"/>
            <a:chExt cx="1554480" cy="1559711"/>
          </a:xfrm>
        </p:grpSpPr>
        <p:sp>
          <p:nvSpPr>
            <p:cNvPr id="71" name="Teardrop 70"/>
            <p:cNvSpPr>
              <a:spLocks noChangeAspect="1"/>
            </p:cNvSpPr>
            <p:nvPr/>
          </p:nvSpPr>
          <p:spPr>
            <a:xfrm rot="8100000">
              <a:off x="1175413" y="2581654"/>
              <a:ext cx="1554480" cy="1559711"/>
            </a:xfrm>
            <a:prstGeom prst="teardrop">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ardrop 72"/>
            <p:cNvSpPr>
              <a:spLocks noChangeAspect="1"/>
            </p:cNvSpPr>
            <p:nvPr/>
          </p:nvSpPr>
          <p:spPr>
            <a:xfrm rot="8100000">
              <a:off x="1302129" y="2717200"/>
              <a:ext cx="1280160" cy="1284467"/>
            </a:xfrm>
            <a:prstGeom prst="teardrop">
              <a:avLst/>
            </a:pr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83120" y="207452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83160" y="306831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198050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81159" y="3038827"/>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69624" y="3185854"/>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6180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72"/>
                                        </p:tgtEl>
                                        <p:attrNameLst>
                                          <p:attrName>style.visibility</p:attrName>
                                        </p:attrNameLst>
                                      </p:cBhvr>
                                      <p:to>
                                        <p:strVal val="visible"/>
                                      </p:to>
                                    </p:set>
                                    <p:anim calcmode="lin" valueType="num">
                                      <p:cBhvr>
                                        <p:cTn id="42" dur="500" fill="hold"/>
                                        <p:tgtEl>
                                          <p:spTgt spid="72"/>
                                        </p:tgtEl>
                                        <p:attrNameLst>
                                          <p:attrName>ppt_w</p:attrName>
                                        </p:attrNameLst>
                                      </p:cBhvr>
                                      <p:tavLst>
                                        <p:tav tm="0">
                                          <p:val>
                                            <p:fltVal val="0"/>
                                          </p:val>
                                        </p:tav>
                                        <p:tav tm="100000">
                                          <p:val>
                                            <p:strVal val="#ppt_w"/>
                                          </p:val>
                                        </p:tav>
                                      </p:tavLst>
                                    </p:anim>
                                    <p:anim calcmode="lin" valueType="num">
                                      <p:cBhvr>
                                        <p:cTn id="43" dur="500" fill="hold"/>
                                        <p:tgtEl>
                                          <p:spTgt spid="72"/>
                                        </p:tgtEl>
                                        <p:attrNameLst>
                                          <p:attrName>ppt_h</p:attrName>
                                        </p:attrNameLst>
                                      </p:cBhvr>
                                      <p:tavLst>
                                        <p:tav tm="0">
                                          <p:val>
                                            <p:fltVal val="0"/>
                                          </p:val>
                                        </p:tav>
                                        <p:tav tm="100000">
                                          <p:val>
                                            <p:strVal val="#ppt_h"/>
                                          </p:val>
                                        </p:tav>
                                      </p:tavLst>
                                    </p:anim>
                                    <p:animEffect transition="in" filter="fade">
                                      <p:cBhvr>
                                        <p:cTn id="44" dur="500"/>
                                        <p:tgtEl>
                                          <p:spTgt spid="72"/>
                                        </p:tgtEl>
                                      </p:cBhvr>
                                    </p:animEffect>
                                  </p:childTnLst>
                                </p:cTn>
                              </p:par>
                            </p:childTnLst>
                          </p:cTn>
                        </p:par>
                        <p:par>
                          <p:cTn id="45" fill="hold">
                            <p:stCondLst>
                              <p:cond delay="300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500"/>
                                        <p:tgtEl>
                                          <p:spTgt spid="38"/>
                                        </p:tgtEl>
                                      </p:cBhvr>
                                    </p:animEffect>
                                  </p:childTnLst>
                                </p:cTn>
                              </p:par>
                            </p:childTnLst>
                          </p:cTn>
                        </p:par>
                        <p:par>
                          <p:cTn id="49" fill="hold">
                            <p:stCondLst>
                              <p:cond delay="3500"/>
                            </p:stCondLst>
                            <p:childTnLst>
                              <p:par>
                                <p:cTn id="50" presetID="42" presetClass="entr" presetSubtype="0" fill="hold" nodeType="afterEffect">
                                  <p:stCondLst>
                                    <p:cond delay="0"/>
                                  </p:stCondLst>
                                  <p:childTnLst>
                                    <p:set>
                                      <p:cBhvr>
                                        <p:cTn id="51" dur="1" fill="hold">
                                          <p:stCondLst>
                                            <p:cond delay="0"/>
                                          </p:stCondLst>
                                        </p:cTn>
                                        <p:tgtEl>
                                          <p:spTgt spid="74"/>
                                        </p:tgtEl>
                                        <p:attrNameLst>
                                          <p:attrName>style.visibility</p:attrName>
                                        </p:attrNameLst>
                                      </p:cBhvr>
                                      <p:to>
                                        <p:strVal val="visible"/>
                                      </p:to>
                                    </p:set>
                                    <p:animEffect transition="in" filter="fade">
                                      <p:cBhvr>
                                        <p:cTn id="52" dur="1000"/>
                                        <p:tgtEl>
                                          <p:spTgt spid="74"/>
                                        </p:tgtEl>
                                      </p:cBhvr>
                                    </p:animEffect>
                                    <p:anim calcmode="lin" valueType="num">
                                      <p:cBhvr>
                                        <p:cTn id="53" dur="1000" fill="hold"/>
                                        <p:tgtEl>
                                          <p:spTgt spid="74"/>
                                        </p:tgtEl>
                                        <p:attrNameLst>
                                          <p:attrName>ppt_x</p:attrName>
                                        </p:attrNameLst>
                                      </p:cBhvr>
                                      <p:tavLst>
                                        <p:tav tm="0">
                                          <p:val>
                                            <p:strVal val="#ppt_x"/>
                                          </p:val>
                                        </p:tav>
                                        <p:tav tm="100000">
                                          <p:val>
                                            <p:strVal val="#ppt_x"/>
                                          </p:val>
                                        </p:tav>
                                      </p:tavLst>
                                    </p:anim>
                                    <p:anim calcmode="lin" valueType="num">
                                      <p:cBhvr>
                                        <p:cTn id="54" dur="1000" fill="hold"/>
                                        <p:tgtEl>
                                          <p:spTgt spid="74"/>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53" presetClass="entr" presetSubtype="16" fill="hold" grpId="0" nodeType="afterEffect">
                                  <p:stCondLst>
                                    <p:cond delay="0"/>
                                  </p:stCondLst>
                                  <p:childTnLst>
                                    <p:set>
                                      <p:cBhvr>
                                        <p:cTn id="57" dur="1" fill="hold">
                                          <p:stCondLst>
                                            <p:cond delay="0"/>
                                          </p:stCondLst>
                                        </p:cTn>
                                        <p:tgtEl>
                                          <p:spTgt spid="67"/>
                                        </p:tgtEl>
                                        <p:attrNameLst>
                                          <p:attrName>style.visibility</p:attrName>
                                        </p:attrNameLst>
                                      </p:cBhvr>
                                      <p:to>
                                        <p:strVal val="visible"/>
                                      </p:to>
                                    </p:set>
                                    <p:anim calcmode="lin" valueType="num">
                                      <p:cBhvr>
                                        <p:cTn id="58" dur="500" fill="hold"/>
                                        <p:tgtEl>
                                          <p:spTgt spid="67"/>
                                        </p:tgtEl>
                                        <p:attrNameLst>
                                          <p:attrName>ppt_w</p:attrName>
                                        </p:attrNameLst>
                                      </p:cBhvr>
                                      <p:tavLst>
                                        <p:tav tm="0">
                                          <p:val>
                                            <p:fltVal val="0"/>
                                          </p:val>
                                        </p:tav>
                                        <p:tav tm="100000">
                                          <p:val>
                                            <p:strVal val="#ppt_w"/>
                                          </p:val>
                                        </p:tav>
                                      </p:tavLst>
                                    </p:anim>
                                    <p:anim calcmode="lin" valueType="num">
                                      <p:cBhvr>
                                        <p:cTn id="59" dur="500" fill="hold"/>
                                        <p:tgtEl>
                                          <p:spTgt spid="67"/>
                                        </p:tgtEl>
                                        <p:attrNameLst>
                                          <p:attrName>ppt_h</p:attrName>
                                        </p:attrNameLst>
                                      </p:cBhvr>
                                      <p:tavLst>
                                        <p:tav tm="0">
                                          <p:val>
                                            <p:fltVal val="0"/>
                                          </p:val>
                                        </p:tav>
                                        <p:tav tm="100000">
                                          <p:val>
                                            <p:strVal val="#ppt_h"/>
                                          </p:val>
                                        </p:tav>
                                      </p:tavLst>
                                    </p:anim>
                                    <p:animEffect transition="in" filter="fade">
                                      <p:cBhvr>
                                        <p:cTn id="60" dur="500"/>
                                        <p:tgtEl>
                                          <p:spTgt spid="67"/>
                                        </p:tgtEl>
                                      </p:cBhvr>
                                    </p:animEffect>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Effect transition="in" filter="wipe(up)">
                                      <p:cBhvr>
                                        <p:cTn id="64" dur="500"/>
                                        <p:tgtEl>
                                          <p:spTgt spid="43"/>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77"/>
                                        </p:tgtEl>
                                        <p:attrNameLst>
                                          <p:attrName>style.visibility</p:attrName>
                                        </p:attrNameLst>
                                      </p:cBhvr>
                                      <p:to>
                                        <p:strVal val="visible"/>
                                      </p:to>
                                    </p:set>
                                    <p:animEffect transition="in" filter="fade">
                                      <p:cBhvr>
                                        <p:cTn id="68" dur="1000"/>
                                        <p:tgtEl>
                                          <p:spTgt spid="77"/>
                                        </p:tgtEl>
                                      </p:cBhvr>
                                    </p:animEffect>
                                    <p:anim calcmode="lin" valueType="num">
                                      <p:cBhvr>
                                        <p:cTn id="69" dur="1000" fill="hold"/>
                                        <p:tgtEl>
                                          <p:spTgt spid="77"/>
                                        </p:tgtEl>
                                        <p:attrNameLst>
                                          <p:attrName>ppt_x</p:attrName>
                                        </p:attrNameLst>
                                      </p:cBhvr>
                                      <p:tavLst>
                                        <p:tav tm="0">
                                          <p:val>
                                            <p:strVal val="#ppt_x"/>
                                          </p:val>
                                        </p:tav>
                                        <p:tav tm="100000">
                                          <p:val>
                                            <p:strVal val="#ppt_x"/>
                                          </p:val>
                                        </p:tav>
                                      </p:tavLst>
                                    </p:anim>
                                    <p:anim calcmode="lin" valueType="num">
                                      <p:cBhvr>
                                        <p:cTn id="70" dur="1000" fill="hold"/>
                                        <p:tgtEl>
                                          <p:spTgt spid="7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000"/>
                            </p:stCondLst>
                            <p:childTnLst>
                              <p:par>
                                <p:cTn id="78" presetID="22" presetClass="entr" presetSubtype="1"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up)">
                                      <p:cBhvr>
                                        <p:cTn id="80" dur="500"/>
                                        <p:tgtEl>
                                          <p:spTgt spid="50"/>
                                        </p:tgtEl>
                                      </p:cBhvr>
                                    </p:animEffect>
                                  </p:childTnLst>
                                </p:cTn>
                              </p:par>
                            </p:childTnLst>
                          </p:cTn>
                        </p:par>
                        <p:par>
                          <p:cTn id="81" fill="hold">
                            <p:stCondLst>
                              <p:cond delay="7500"/>
                            </p:stCondLst>
                            <p:childTnLst>
                              <p:par>
                                <p:cTn id="82" presetID="42" presetClass="entr" presetSubtype="0" fill="hold" nodeType="afterEffect">
                                  <p:stCondLst>
                                    <p:cond delay="0"/>
                                  </p:stCondLst>
                                  <p:childTnLst>
                                    <p:set>
                                      <p:cBhvr>
                                        <p:cTn id="83" dur="1" fill="hold">
                                          <p:stCondLst>
                                            <p:cond delay="0"/>
                                          </p:stCondLst>
                                        </p:cTn>
                                        <p:tgtEl>
                                          <p:spTgt spid="80"/>
                                        </p:tgtEl>
                                        <p:attrNameLst>
                                          <p:attrName>style.visibility</p:attrName>
                                        </p:attrNameLst>
                                      </p:cBhvr>
                                      <p:to>
                                        <p:strVal val="visible"/>
                                      </p:to>
                                    </p:set>
                                    <p:animEffect transition="in" filter="fade">
                                      <p:cBhvr>
                                        <p:cTn id="84" dur="1000"/>
                                        <p:tgtEl>
                                          <p:spTgt spid="80"/>
                                        </p:tgtEl>
                                      </p:cBhvr>
                                    </p:animEffect>
                                    <p:anim calcmode="lin" valueType="num">
                                      <p:cBhvr>
                                        <p:cTn id="85" dur="1000" fill="hold"/>
                                        <p:tgtEl>
                                          <p:spTgt spid="80"/>
                                        </p:tgtEl>
                                        <p:attrNameLst>
                                          <p:attrName>ppt_x</p:attrName>
                                        </p:attrNameLst>
                                      </p:cBhvr>
                                      <p:tavLst>
                                        <p:tav tm="0">
                                          <p:val>
                                            <p:strVal val="#ppt_x"/>
                                          </p:val>
                                        </p:tav>
                                        <p:tav tm="100000">
                                          <p:val>
                                            <p:strVal val="#ppt_x"/>
                                          </p:val>
                                        </p:tav>
                                      </p:tavLst>
                                    </p:anim>
                                    <p:anim calcmode="lin" valueType="num">
                                      <p:cBhvr>
                                        <p:cTn id="86" dur="1000" fill="hold"/>
                                        <p:tgtEl>
                                          <p:spTgt spid="80"/>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69"/>
                                        </p:tgtEl>
                                        <p:attrNameLst>
                                          <p:attrName>style.visibility</p:attrName>
                                        </p:attrNameLst>
                                      </p:cBhvr>
                                      <p:to>
                                        <p:strVal val="visible"/>
                                      </p:to>
                                    </p:set>
                                    <p:anim calcmode="lin" valueType="num">
                                      <p:cBhvr>
                                        <p:cTn id="90" dur="500" fill="hold"/>
                                        <p:tgtEl>
                                          <p:spTgt spid="69"/>
                                        </p:tgtEl>
                                        <p:attrNameLst>
                                          <p:attrName>ppt_w</p:attrName>
                                        </p:attrNameLst>
                                      </p:cBhvr>
                                      <p:tavLst>
                                        <p:tav tm="0">
                                          <p:val>
                                            <p:fltVal val="0"/>
                                          </p:val>
                                        </p:tav>
                                        <p:tav tm="100000">
                                          <p:val>
                                            <p:strVal val="#ppt_w"/>
                                          </p:val>
                                        </p:tav>
                                      </p:tavLst>
                                    </p:anim>
                                    <p:anim calcmode="lin" valueType="num">
                                      <p:cBhvr>
                                        <p:cTn id="91" dur="500" fill="hold"/>
                                        <p:tgtEl>
                                          <p:spTgt spid="69"/>
                                        </p:tgtEl>
                                        <p:attrNameLst>
                                          <p:attrName>ppt_h</p:attrName>
                                        </p:attrNameLst>
                                      </p:cBhvr>
                                      <p:tavLst>
                                        <p:tav tm="0">
                                          <p:val>
                                            <p:fltVal val="0"/>
                                          </p:val>
                                        </p:tav>
                                        <p:tav tm="100000">
                                          <p:val>
                                            <p:strVal val="#ppt_h"/>
                                          </p:val>
                                        </p:tav>
                                      </p:tavLst>
                                    </p:anim>
                                    <p:animEffect transition="in" filter="fade">
                                      <p:cBhvr>
                                        <p:cTn id="92" dur="500"/>
                                        <p:tgtEl>
                                          <p:spTgt spid="69"/>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56"/>
                                        </p:tgtEl>
                                        <p:attrNameLst>
                                          <p:attrName>style.visibility</p:attrName>
                                        </p:attrNameLst>
                                      </p:cBhvr>
                                      <p:to>
                                        <p:strVal val="visible"/>
                                      </p:to>
                                    </p:set>
                                    <p:animEffect transition="in" filter="wipe(up)">
                                      <p:cBhvr>
                                        <p:cTn id="96" dur="500"/>
                                        <p:tgtEl>
                                          <p:spTgt spid="56"/>
                                        </p:tgtEl>
                                      </p:cBhvr>
                                    </p:animEffect>
                                  </p:childTnLst>
                                </p:cTn>
                              </p:par>
                            </p:childTnLst>
                          </p:cTn>
                        </p:par>
                        <p:par>
                          <p:cTn id="97" fill="hold">
                            <p:stCondLst>
                              <p:cond delay="9500"/>
                            </p:stCondLst>
                            <p:childTnLst>
                              <p:par>
                                <p:cTn id="98" presetID="42" presetClass="entr" presetSubtype="0" fill="hold" nodeType="after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fade">
                                      <p:cBhvr>
                                        <p:cTn id="100" dur="1000"/>
                                        <p:tgtEl>
                                          <p:spTgt spid="83"/>
                                        </p:tgtEl>
                                      </p:cBhvr>
                                    </p:animEffect>
                                    <p:anim calcmode="lin" valueType="num">
                                      <p:cBhvr>
                                        <p:cTn id="101" dur="1000" fill="hold"/>
                                        <p:tgtEl>
                                          <p:spTgt spid="83"/>
                                        </p:tgtEl>
                                        <p:attrNameLst>
                                          <p:attrName>ppt_x</p:attrName>
                                        </p:attrNameLst>
                                      </p:cBhvr>
                                      <p:tavLst>
                                        <p:tav tm="0">
                                          <p:val>
                                            <p:strVal val="#ppt_x"/>
                                          </p:val>
                                        </p:tav>
                                        <p:tav tm="100000">
                                          <p:val>
                                            <p:strVal val="#ppt_x"/>
                                          </p:val>
                                        </p:tav>
                                      </p:tavLst>
                                    </p:anim>
                                    <p:anim calcmode="lin" valueType="num">
                                      <p:cBhvr>
                                        <p:cTn id="102" dur="1000" fill="hold"/>
                                        <p:tgtEl>
                                          <p:spTgt spid="83"/>
                                        </p:tgtEl>
                                        <p:attrNameLst>
                                          <p:attrName>ppt_y</p:attrName>
                                        </p:attrNameLst>
                                      </p:cBhvr>
                                      <p:tavLst>
                                        <p:tav tm="0">
                                          <p:val>
                                            <p:strVal val="#ppt_y+.1"/>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childTnLst>
                                </p:cTn>
                              </p:par>
                            </p:childTnLst>
                          </p:cTn>
                        </p:par>
                        <p:par>
                          <p:cTn id="109" fill="hold">
                            <p:stCondLst>
                              <p:cond delay="11000"/>
                            </p:stCondLst>
                            <p:childTnLst>
                              <p:par>
                                <p:cTn id="110" presetID="22" presetClass="entr" presetSubtype="1"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up)">
                                      <p:cBhvr>
                                        <p:cTn id="11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5C9A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FE4A1E"/>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0997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FE4A1E"/>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7A7A7A"/>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5C9AD3"/>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2">
                    <a:lumMod val="10000"/>
                  </a:schemeClr>
                </a:solidFill>
                <a:latin typeface="Candara" panose="020E0502030303020204" pitchFamily="34" charset="0"/>
              </a:rPr>
              <a:t>LOREM IPSUM DOLOR</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3961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5660</Words>
  <Application>Microsoft Office PowerPoint</Application>
  <PresentationFormat>Widescreen</PresentationFormat>
  <Paragraphs>474</Paragraphs>
  <Slides>38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492</cp:revision>
  <dcterms:created xsi:type="dcterms:W3CDTF">2016-09-28T22:08:47Z</dcterms:created>
  <dcterms:modified xsi:type="dcterms:W3CDTF">2016-11-25T00:14:28Z</dcterms:modified>
</cp:coreProperties>
</file>