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45" r:id="rId4"/>
    <p:sldId id="447" r:id="rId5"/>
    <p:sldId id="437" r:id="rId6"/>
    <p:sldId id="435" r:id="rId7"/>
    <p:sldId id="434" r:id="rId8"/>
    <p:sldId id="440" r:id="rId9"/>
    <p:sldId id="446" r:id="rId10"/>
    <p:sldId id="439" r:id="rId11"/>
    <p:sldId id="438" r:id="rId12"/>
    <p:sldId id="442" r:id="rId13"/>
    <p:sldId id="443" r:id="rId14"/>
    <p:sldId id="444" r:id="rId15"/>
    <p:sldId id="428" r:id="rId16"/>
    <p:sldId id="431" r:id="rId17"/>
    <p:sldId id="430" r:id="rId18"/>
    <p:sldId id="429" r:id="rId19"/>
    <p:sldId id="422"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1845</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576</cp:revision>
  <dcterms:created xsi:type="dcterms:W3CDTF">2016-09-28T22:08:47Z</dcterms:created>
  <dcterms:modified xsi:type="dcterms:W3CDTF">2019-09-12T14:41:30Z</dcterms:modified>
</cp:coreProperties>
</file>