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573" r:id="rId2"/>
    <p:sldId id="1344" r:id="rId3"/>
    <p:sldId id="1330" r:id="rId4"/>
    <p:sldId id="1427" r:id="rId5"/>
    <p:sldId id="1155" r:id="rId6"/>
    <p:sldId id="1329" r:id="rId7"/>
    <p:sldId id="1202" r:id="rId8"/>
    <p:sldId id="1354" r:id="rId9"/>
    <p:sldId id="1357" r:id="rId10"/>
    <p:sldId id="1269" r:id="rId11"/>
    <p:sldId id="1339" r:id="rId12"/>
    <p:sldId id="1351" r:id="rId13"/>
    <p:sldId id="1321" r:id="rId14"/>
    <p:sldId id="1336" r:id="rId15"/>
    <p:sldId id="1174" r:id="rId16"/>
    <p:sldId id="1424" r:id="rId17"/>
    <p:sldId id="785" r:id="rId18"/>
    <p:sldId id="1162" r:id="rId19"/>
    <p:sldId id="1363" r:id="rId20"/>
    <p:sldId id="1298" r:id="rId21"/>
    <p:sldId id="541" r:id="rId22"/>
    <p:sldId id="1423" r:id="rId23"/>
    <p:sldId id="678" r:id="rId24"/>
    <p:sldId id="367" r:id="rId25"/>
    <p:sldId id="642" r:id="rId26"/>
    <p:sldId id="656" r:id="rId27"/>
    <p:sldId id="587" r:id="rId28"/>
    <p:sldId id="1355" r:id="rId29"/>
    <p:sldId id="1085" r:id="rId30"/>
    <p:sldId id="561" r:id="rId31"/>
    <p:sldId id="1203" r:id="rId32"/>
    <p:sldId id="1405" r:id="rId33"/>
    <p:sldId id="681" r:id="rId34"/>
    <p:sldId id="724" r:id="rId35"/>
    <p:sldId id="601" r:id="rId36"/>
    <p:sldId id="575" r:id="rId37"/>
    <p:sldId id="551" r:id="rId38"/>
    <p:sldId id="359" r:id="rId39"/>
    <p:sldId id="623" r:id="rId40"/>
    <p:sldId id="578" r:id="rId41"/>
    <p:sldId id="588" r:id="rId42"/>
    <p:sldId id="598" r:id="rId43"/>
    <p:sldId id="626" r:id="rId44"/>
    <p:sldId id="351" r:id="rId45"/>
    <p:sldId id="355" r:id="rId46"/>
    <p:sldId id="356" r:id="rId47"/>
    <p:sldId id="357" r:id="rId48"/>
    <p:sldId id="358" r:id="rId49"/>
    <p:sldId id="459" r:id="rId50"/>
    <p:sldId id="505" r:id="rId51"/>
    <p:sldId id="360" r:id="rId52"/>
    <p:sldId id="27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6" d="100"/>
          <a:sy n="86" d="100"/>
        </p:scale>
        <p:origin x="126" y="4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780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tooltip="Free PowerPoin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7.jp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jpg"/><Relationship Id="rId5" Type="http://schemas.openxmlformats.org/officeDocument/2006/relationships/image" Target="../media/image7.jpg"/><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5.jp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7.jpg"/><Relationship Id="rId4" Type="http://schemas.openxmlformats.org/officeDocument/2006/relationships/image" Target="../media/image25.jpg"/></Relationships>
</file>

<file path=ppt/slides/_rels/slide4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5.jp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677859"/>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03,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7A7A7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E4A1E"/>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93939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93939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7A7A7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44546B"/>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22668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1D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472A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2525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2C4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a:solidFill>
            <a:srgbClr val="FE4A1E"/>
          </a:solidFill>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a:grpFill/>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a:gsLst>
                  <a:gs pos="32500">
                    <a:srgbClr val="FF774B"/>
                  </a:gs>
                  <a:gs pos="17000">
                    <a:srgbClr val="E02C00"/>
                  </a:gs>
                  <a:gs pos="0">
                    <a:srgbClr val="D11D00"/>
                  </a:gs>
                  <a:gs pos="48000">
                    <a:srgbClr val="FE4A1E"/>
                  </a:gs>
                  <a:gs pos="100000">
                    <a:srgbClr val="FE4A1E"/>
                  </a:gs>
                </a:gsLst>
                <a:lin ang="54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grp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AB8FA"/>
                  </a:gs>
                  <a:gs pos="17000">
                    <a:srgbClr val="4886BF"/>
                  </a:gs>
                  <a:gs pos="0">
                    <a:srgbClr val="3472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27289"/>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989898"/>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E4A1E"/>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5C9AD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7A7A7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a:scene3d>
            <a:camera prst="orthographicFront">
              <a:rot lat="0" lon="0" rev="0"/>
            </a:camera>
            <a:lightRig rig="contrasting" dir="t">
              <a:rot lat="0" lon="0" rev="1500000"/>
            </a:lightRig>
          </a:scene3d>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a:scene3d>
            <a:camera prst="orthographicFront">
              <a:rot lat="0" lon="0" rev="0"/>
            </a:camera>
            <a:lightRig rig="contrasting" dir="t">
              <a:rot lat="0" lon="0" rev="1500000"/>
            </a:lightRig>
          </a:scene3d>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a:scene3d>
            <a:camera prst="orthographicFront">
              <a:rot lat="0" lon="0" rev="0"/>
            </a:camera>
            <a:lightRig rig="contrasting" dir="t">
              <a:rot lat="0" lon="0" rev="1500000"/>
            </a:lightRig>
          </a:scene3d>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BFBF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a:scene3d>
            <a:camera prst="orthographicFront">
              <a:rot lat="0" lon="0" rev="0"/>
            </a:camera>
            <a:lightRig rig="contrasting" dir="t">
              <a:rot lat="0" lon="0" rev="1500000"/>
            </a:lightRig>
          </a:scene3d>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a:scene3d>
            <a:camera prst="orthographicFront">
              <a:rot lat="0" lon="0" rev="0"/>
            </a:camera>
            <a:lightRig rig="contrasting" dir="t">
              <a:rot lat="0" lon="0" rev="1500000"/>
            </a:lightRig>
          </a:scene3d>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a:scene3d>
            <a:camera prst="orthographicFront">
              <a:rot lat="0" lon="0" rev="0"/>
            </a:camera>
            <a:lightRig rig="contrasting" dir="t">
              <a:rot lat="0" lon="0" rev="1500000"/>
            </a:lightRig>
          </a:scene3d>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a:effectLst>
              <a:outerShdw blurRad="149987" dist="250190" dir="8460000" algn="ctr">
                <a:srgbClr val="000000">
                  <a:alpha val="28000"/>
                </a:srgbClr>
              </a:outerShdw>
            </a:effectLst>
            <a:sp3d prstMaterial="metal">
              <a:bevelT w="88900" h="88900"/>
            </a:sp3d>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7A7A7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5C9AD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E4A1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9439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9401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680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6390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FBFB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E4A1E"/>
            </a:solidFill>
            <a:ln w="1778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BFBFBF"/>
                </a:solidFill>
                <a:latin typeface="Candara" panose="020E0502030303020204" pitchFamily="34" charset="0"/>
              </a:rPr>
              <a:t>LOREM IPSUM</a:t>
            </a:r>
            <a:endParaRPr lang="en-US" sz="1400" dirty="0">
              <a:solidFill>
                <a:srgbClr val="BFBFB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14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77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5C9AD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E4A1E"/>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7A7A7A"/>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93939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939393"/>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4546B"/>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7A7A7A"/>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E4A1E"/>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E4A1E"/>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C9AD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7A7A7A"/>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939393"/>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5C9AD3">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E4A1E">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44546B">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9501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0">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Block Arc 2"/>
          <p:cNvSpPr/>
          <p:nvPr/>
        </p:nvSpPr>
        <p:spPr>
          <a:xfrm>
            <a:off x="1233249" y="1876200"/>
            <a:ext cx="2062411" cy="2062411"/>
          </a:xfrm>
          <a:prstGeom prst="blockArc">
            <a:avLst>
              <a:gd name="adj1" fmla="val 10833788"/>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188545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1894011"/>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1903265"/>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1904366"/>
            <a:ext cx="2062411" cy="2062411"/>
          </a:xfrm>
          <a:prstGeom prst="blockArc">
            <a:avLst>
              <a:gd name="adj1" fmla="val 10800000"/>
              <a:gd name="adj2" fmla="val 26752"/>
              <a:gd name="adj3" fmla="val 5686"/>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124" name="Group 123"/>
          <p:cNvGrpSpPr>
            <a:grpSpLocks noChangeAspect="1"/>
          </p:cNvGrpSpPr>
          <p:nvPr/>
        </p:nvGrpSpPr>
        <p:grpSpPr>
          <a:xfrm>
            <a:off x="2727834" y="2340110"/>
            <a:ext cx="1168047" cy="118872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FE4A1E"/>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26" name="Oval 62"/>
            <p:cNvSpPr>
              <a:spLocks noChangeAspect="1" noChangeArrowheads="1"/>
            </p:cNvSpPr>
            <p:nvPr/>
          </p:nvSpPr>
          <p:spPr bwMode="auto">
            <a:xfrm>
              <a:off x="2641360" y="3182445"/>
              <a:ext cx="449384" cy="449384"/>
            </a:xfrm>
            <a:prstGeom prst="ellipse">
              <a:avLst/>
            </a:prstGeom>
            <a:blipFill>
              <a:blip r:embed="rId3"/>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29" name="Oval 62"/>
          <p:cNvSpPr>
            <a:spLocks noChangeAspect="1" noChangeArrowheads="1"/>
          </p:cNvSpPr>
          <p:nvPr/>
        </p:nvSpPr>
        <p:spPr bwMode="auto">
          <a:xfrm>
            <a:off x="1065669" y="2853427"/>
            <a:ext cx="457200" cy="457199"/>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a:grpSpLocks noChangeAspect="1"/>
          </p:cNvGrpSpPr>
          <p:nvPr/>
        </p:nvGrpSpPr>
        <p:grpSpPr>
          <a:xfrm>
            <a:off x="4611787" y="2340110"/>
            <a:ext cx="1168047" cy="118872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5C9AD3"/>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2" name="Oval 62"/>
            <p:cNvSpPr>
              <a:spLocks noChangeAspect="1" noChangeArrowheads="1"/>
            </p:cNvSpPr>
            <p:nvPr/>
          </p:nvSpPr>
          <p:spPr bwMode="auto">
            <a:xfrm>
              <a:off x="2648005" y="3186679"/>
              <a:ext cx="449385" cy="449385"/>
            </a:xfrm>
            <a:prstGeom prst="ellipse">
              <a:avLst/>
            </a:prstGeom>
            <a:blipFill>
              <a:blip r:embed="rId4"/>
              <a:stretch>
                <a:fillRect l="-2000" t="-2000" r="-2000" b="-2000"/>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3" name="Group 132"/>
          <p:cNvGrpSpPr>
            <a:grpSpLocks noChangeAspect="1"/>
          </p:cNvGrpSpPr>
          <p:nvPr/>
        </p:nvGrpSpPr>
        <p:grpSpPr>
          <a:xfrm>
            <a:off x="6602502" y="2335076"/>
            <a:ext cx="1168047" cy="118872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44546B"/>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5" name="Oval 62"/>
            <p:cNvSpPr>
              <a:spLocks noChangeAspect="1" noChangeArrowheads="1"/>
            </p:cNvSpPr>
            <p:nvPr/>
          </p:nvSpPr>
          <p:spPr bwMode="auto">
            <a:xfrm>
              <a:off x="2642333" y="3181965"/>
              <a:ext cx="449384" cy="449384"/>
            </a:xfrm>
            <a:prstGeom prst="ellipse">
              <a:avLst/>
            </a:prstGeom>
            <a:blipFill>
              <a:blip r:embed="rId5"/>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36" name="Group 135"/>
          <p:cNvGrpSpPr>
            <a:grpSpLocks noChangeAspect="1"/>
          </p:cNvGrpSpPr>
          <p:nvPr/>
        </p:nvGrpSpPr>
        <p:grpSpPr>
          <a:xfrm>
            <a:off x="8514876" y="2339839"/>
            <a:ext cx="1168047" cy="118872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7A7A7A"/>
            </a:solidFill>
            <a:ln w="6350">
              <a:noFill/>
              <a:round/>
              <a:headEnd/>
              <a:tailEnd/>
            </a:ln>
            <a:effectLst/>
            <a:scene3d>
              <a:camera prst="orthographicFront">
                <a:rot lat="0" lon="0" rev="0"/>
              </a:camera>
              <a:lightRig rig="contrasting" dir="t">
                <a:rot lat="0" lon="0" rev="7800000"/>
              </a:lightRig>
            </a:scene3d>
            <a:sp3d>
              <a:bevelT w="139700" h="139700"/>
            </a:sp3d>
          </p:spPr>
          <p:txBody>
            <a:bodyPr vert="horz" wrap="square" lIns="121920" tIns="60960" rIns="121920" bIns="60960" numCol="1" anchor="t" anchorCtr="0" compatLnSpc="1">
              <a:prstTxWarp prst="textNoShape">
                <a:avLst/>
              </a:prstTxWarp>
            </a:bodyPr>
            <a:lstStyle/>
            <a:p>
              <a:endParaRPr lang="en-US" sz="2400" dirty="0"/>
            </a:p>
          </p:txBody>
        </p:sp>
        <p:sp>
          <p:nvSpPr>
            <p:cNvPr id="138" name="Oval 62"/>
            <p:cNvSpPr>
              <a:spLocks noChangeAspect="1" noChangeArrowheads="1"/>
            </p:cNvSpPr>
            <p:nvPr/>
          </p:nvSpPr>
          <p:spPr bwMode="auto">
            <a:xfrm>
              <a:off x="2644817" y="3186845"/>
              <a:ext cx="449383" cy="449385"/>
            </a:xfrm>
            <a:prstGeom prst="ellipse">
              <a:avLst/>
            </a:prstGeom>
            <a:blipFill>
              <a:blip r:embed="rId6"/>
              <a:stretch>
                <a:fillRect/>
              </a:stretch>
            </a:blip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141" name="Oval 62"/>
          <p:cNvSpPr>
            <a:spLocks noChangeAspect="1" noChangeArrowheads="1"/>
          </p:cNvSpPr>
          <p:nvPr/>
        </p:nvSpPr>
        <p:spPr bwMode="auto">
          <a:xfrm>
            <a:off x="10771148" y="2738811"/>
            <a:ext cx="457199" cy="457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161" name="Straight Connector 160"/>
          <p:cNvCxnSpPr/>
          <p:nvPr/>
        </p:nvCxnSpPr>
        <p:spPr>
          <a:xfrm>
            <a:off x="2335528" y="5334000"/>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48086" y="5464516"/>
            <a:ext cx="10204500" cy="1317284"/>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41E66427-4E1D-443E-81AF-9D191FD931D8}"/>
              </a:ext>
            </a:extLst>
          </p:cNvPr>
          <p:cNvSpPr txBox="1"/>
          <p:nvPr/>
        </p:nvSpPr>
        <p:spPr>
          <a:xfrm>
            <a:off x="887980" y="3674177"/>
            <a:ext cx="2779246" cy="133882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TextBox 46">
            <a:extLst>
              <a:ext uri="{FF2B5EF4-FFF2-40B4-BE49-F238E27FC236}">
                <a16:creationId xmlns:a16="http://schemas.microsoft.com/office/drawing/2014/main" id="{6C905CB4-5D21-4B7D-8D72-27DF36D73A0F}"/>
              </a:ext>
            </a:extLst>
          </p:cNvPr>
          <p:cNvSpPr txBox="1"/>
          <p:nvPr/>
        </p:nvSpPr>
        <p:spPr>
          <a:xfrm>
            <a:off x="4754116" y="3696391"/>
            <a:ext cx="2779246" cy="133882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Box 47">
            <a:extLst>
              <a:ext uri="{FF2B5EF4-FFF2-40B4-BE49-F238E27FC236}">
                <a16:creationId xmlns:a16="http://schemas.microsoft.com/office/drawing/2014/main" id="{D4A35AF9-B60E-4EEA-860A-96F8B327BE20}"/>
              </a:ext>
            </a:extLst>
          </p:cNvPr>
          <p:cNvSpPr txBox="1"/>
          <p:nvPr/>
        </p:nvSpPr>
        <p:spPr>
          <a:xfrm>
            <a:off x="6747494" y="930785"/>
            <a:ext cx="2779246" cy="1338828"/>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Box 48">
            <a:extLst>
              <a:ext uri="{FF2B5EF4-FFF2-40B4-BE49-F238E27FC236}">
                <a16:creationId xmlns:a16="http://schemas.microsoft.com/office/drawing/2014/main" id="{5123397F-5846-4321-911C-123B30A3DE71}"/>
              </a:ext>
            </a:extLst>
          </p:cNvPr>
          <p:cNvSpPr txBox="1"/>
          <p:nvPr/>
        </p:nvSpPr>
        <p:spPr>
          <a:xfrm>
            <a:off x="8699855" y="3696391"/>
            <a:ext cx="2779246" cy="1338828"/>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FDD07418-9143-41F0-BE8D-0133F895F4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528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9"/>
                                        </p:tgtEl>
                                        <p:attrNameLst>
                                          <p:attrName>style.visibility</p:attrName>
                                        </p:attrNameLst>
                                      </p:cBhvr>
                                      <p:to>
                                        <p:strVal val="visible"/>
                                      </p:to>
                                    </p:set>
                                    <p:anim calcmode="lin" valueType="num">
                                      <p:cBhvr>
                                        <p:cTn id="11" dur="500" fill="hold"/>
                                        <p:tgtEl>
                                          <p:spTgt spid="129"/>
                                        </p:tgtEl>
                                        <p:attrNameLst>
                                          <p:attrName>ppt_w</p:attrName>
                                        </p:attrNameLst>
                                      </p:cBhvr>
                                      <p:tavLst>
                                        <p:tav tm="0">
                                          <p:val>
                                            <p:fltVal val="0"/>
                                          </p:val>
                                        </p:tav>
                                        <p:tav tm="100000">
                                          <p:val>
                                            <p:strVal val="#ppt_w"/>
                                          </p:val>
                                        </p:tav>
                                      </p:tavLst>
                                    </p:anim>
                                    <p:anim calcmode="lin" valueType="num">
                                      <p:cBhvr>
                                        <p:cTn id="12" dur="500" fill="hold"/>
                                        <p:tgtEl>
                                          <p:spTgt spid="129"/>
                                        </p:tgtEl>
                                        <p:attrNameLst>
                                          <p:attrName>ppt_h</p:attrName>
                                        </p:attrNameLst>
                                      </p:cBhvr>
                                      <p:tavLst>
                                        <p:tav tm="0">
                                          <p:val>
                                            <p:fltVal val="0"/>
                                          </p:val>
                                        </p:tav>
                                        <p:tav tm="100000">
                                          <p:val>
                                            <p:strVal val="#ppt_h"/>
                                          </p:val>
                                        </p:tav>
                                      </p:tavLst>
                                    </p:anim>
                                    <p:animEffect transition="in" filter="fade">
                                      <p:cBhvr>
                                        <p:cTn id="13" dur="500"/>
                                        <p:tgtEl>
                                          <p:spTgt spid="1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p:cTn id="21" dur="500" fill="hold"/>
                                        <p:tgtEl>
                                          <p:spTgt spid="124"/>
                                        </p:tgtEl>
                                        <p:attrNameLst>
                                          <p:attrName>ppt_w</p:attrName>
                                        </p:attrNameLst>
                                      </p:cBhvr>
                                      <p:tavLst>
                                        <p:tav tm="0">
                                          <p:val>
                                            <p:fltVal val="0"/>
                                          </p:val>
                                        </p:tav>
                                        <p:tav tm="100000">
                                          <p:val>
                                            <p:strVal val="#ppt_w"/>
                                          </p:val>
                                        </p:tav>
                                      </p:tavLst>
                                    </p:anim>
                                    <p:anim calcmode="lin" valueType="num">
                                      <p:cBhvr>
                                        <p:cTn id="22" dur="500" fill="hold"/>
                                        <p:tgtEl>
                                          <p:spTgt spid="124"/>
                                        </p:tgtEl>
                                        <p:attrNameLst>
                                          <p:attrName>ppt_h</p:attrName>
                                        </p:attrNameLst>
                                      </p:cBhvr>
                                      <p:tavLst>
                                        <p:tav tm="0">
                                          <p:val>
                                            <p:fltVal val="0"/>
                                          </p:val>
                                        </p:tav>
                                        <p:tav tm="100000">
                                          <p:val>
                                            <p:strVal val="#ppt_h"/>
                                          </p:val>
                                        </p:tav>
                                      </p:tavLst>
                                    </p:anim>
                                    <p:animEffect transition="in" filter="fade">
                                      <p:cBhvr>
                                        <p:cTn id="23" dur="500"/>
                                        <p:tgtEl>
                                          <p:spTgt spid="124"/>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1000"/>
                                        <p:tgtEl>
                                          <p:spTgt spid="45"/>
                                        </p:tgtEl>
                                      </p:cBhvr>
                                    </p:animEffect>
                                    <p:anim calcmode="lin" valueType="num">
                                      <p:cBhvr>
                                        <p:cTn id="28" dur="1000" fill="hold"/>
                                        <p:tgtEl>
                                          <p:spTgt spid="45"/>
                                        </p:tgtEl>
                                        <p:attrNameLst>
                                          <p:attrName>ppt_x</p:attrName>
                                        </p:attrNameLst>
                                      </p:cBhvr>
                                      <p:tavLst>
                                        <p:tav tm="0">
                                          <p:val>
                                            <p:strVal val="#ppt_x"/>
                                          </p:val>
                                        </p:tav>
                                        <p:tav tm="100000">
                                          <p:val>
                                            <p:strVal val="#ppt_x"/>
                                          </p:val>
                                        </p:tav>
                                      </p:tavLst>
                                    </p:anim>
                                    <p:anim calcmode="lin" valueType="num">
                                      <p:cBhvr>
                                        <p:cTn id="29" dur="1000" fill="hold"/>
                                        <p:tgtEl>
                                          <p:spTgt spid="45"/>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anim calcmode="lin" valueType="num">
                                      <p:cBhvr>
                                        <p:cTn id="44" dur="1000" fill="hold"/>
                                        <p:tgtEl>
                                          <p:spTgt spid="47"/>
                                        </p:tgtEl>
                                        <p:attrNameLst>
                                          <p:attrName>ppt_x</p:attrName>
                                        </p:attrNameLst>
                                      </p:cBhvr>
                                      <p:tavLst>
                                        <p:tav tm="0">
                                          <p:val>
                                            <p:strVal val="#ppt_x"/>
                                          </p:val>
                                        </p:tav>
                                        <p:tav tm="100000">
                                          <p:val>
                                            <p:strVal val="#ppt_x"/>
                                          </p:val>
                                        </p:tav>
                                      </p:tavLst>
                                    </p:anim>
                                    <p:anim calcmode="lin" valueType="num">
                                      <p:cBhvr>
                                        <p:cTn id="45" dur="1000" fill="hold"/>
                                        <p:tgtEl>
                                          <p:spTgt spid="4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wipe(left)">
                                      <p:cBhvr>
                                        <p:cTn id="49" dur="500"/>
                                        <p:tgtEl>
                                          <p:spTgt spid="33"/>
                                        </p:tgtEl>
                                      </p:cBhvr>
                                    </p:animEffect>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133"/>
                                        </p:tgtEl>
                                        <p:attrNameLst>
                                          <p:attrName>style.visibility</p:attrName>
                                        </p:attrNameLst>
                                      </p:cBhvr>
                                      <p:to>
                                        <p:strVal val="visible"/>
                                      </p:to>
                                    </p:set>
                                    <p:anim calcmode="lin" valueType="num">
                                      <p:cBhvr>
                                        <p:cTn id="53" dur="500" fill="hold"/>
                                        <p:tgtEl>
                                          <p:spTgt spid="133"/>
                                        </p:tgtEl>
                                        <p:attrNameLst>
                                          <p:attrName>ppt_w</p:attrName>
                                        </p:attrNameLst>
                                      </p:cBhvr>
                                      <p:tavLst>
                                        <p:tav tm="0">
                                          <p:val>
                                            <p:fltVal val="0"/>
                                          </p:val>
                                        </p:tav>
                                        <p:tav tm="100000">
                                          <p:val>
                                            <p:strVal val="#ppt_w"/>
                                          </p:val>
                                        </p:tav>
                                      </p:tavLst>
                                    </p:anim>
                                    <p:anim calcmode="lin" valueType="num">
                                      <p:cBhvr>
                                        <p:cTn id="54" dur="500" fill="hold"/>
                                        <p:tgtEl>
                                          <p:spTgt spid="133"/>
                                        </p:tgtEl>
                                        <p:attrNameLst>
                                          <p:attrName>ppt_h</p:attrName>
                                        </p:attrNameLst>
                                      </p:cBhvr>
                                      <p:tavLst>
                                        <p:tav tm="0">
                                          <p:val>
                                            <p:fltVal val="0"/>
                                          </p:val>
                                        </p:tav>
                                        <p:tav tm="100000">
                                          <p:val>
                                            <p:strVal val="#ppt_h"/>
                                          </p:val>
                                        </p:tav>
                                      </p:tavLst>
                                    </p:anim>
                                    <p:animEffect transition="in" filter="fade">
                                      <p:cBhvr>
                                        <p:cTn id="55" dur="500"/>
                                        <p:tgtEl>
                                          <p:spTgt spid="133"/>
                                        </p:tgtEl>
                                      </p:cBhvr>
                                    </p:animEffect>
                                  </p:childTnLst>
                                </p:cTn>
                              </p:par>
                            </p:childTnLst>
                          </p:cTn>
                        </p:par>
                        <p:par>
                          <p:cTn id="56" fill="hold">
                            <p:stCondLst>
                              <p:cond delay="6000"/>
                            </p:stCondLst>
                            <p:childTnLst>
                              <p:par>
                                <p:cTn id="57" presetID="47"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36"/>
                                        </p:tgtEl>
                                        <p:attrNameLst>
                                          <p:attrName>style.visibility</p:attrName>
                                        </p:attrNameLst>
                                      </p:cBhvr>
                                      <p:to>
                                        <p:strVal val="visible"/>
                                      </p:to>
                                    </p:set>
                                    <p:anim calcmode="lin" valueType="num">
                                      <p:cBhvr>
                                        <p:cTn id="69" dur="500" fill="hold"/>
                                        <p:tgtEl>
                                          <p:spTgt spid="136"/>
                                        </p:tgtEl>
                                        <p:attrNameLst>
                                          <p:attrName>ppt_w</p:attrName>
                                        </p:attrNameLst>
                                      </p:cBhvr>
                                      <p:tavLst>
                                        <p:tav tm="0">
                                          <p:val>
                                            <p:fltVal val="0"/>
                                          </p:val>
                                        </p:tav>
                                        <p:tav tm="100000">
                                          <p:val>
                                            <p:strVal val="#ppt_w"/>
                                          </p:val>
                                        </p:tav>
                                      </p:tavLst>
                                    </p:anim>
                                    <p:anim calcmode="lin" valueType="num">
                                      <p:cBhvr>
                                        <p:cTn id="70" dur="500" fill="hold"/>
                                        <p:tgtEl>
                                          <p:spTgt spid="136"/>
                                        </p:tgtEl>
                                        <p:attrNameLst>
                                          <p:attrName>ppt_h</p:attrName>
                                        </p:attrNameLst>
                                      </p:cBhvr>
                                      <p:tavLst>
                                        <p:tav tm="0">
                                          <p:val>
                                            <p:fltVal val="0"/>
                                          </p:val>
                                        </p:tav>
                                        <p:tav tm="100000">
                                          <p:val>
                                            <p:strVal val="#ppt_h"/>
                                          </p:val>
                                        </p:tav>
                                      </p:tavLst>
                                    </p:anim>
                                    <p:animEffect transition="in" filter="fade">
                                      <p:cBhvr>
                                        <p:cTn id="71" dur="500"/>
                                        <p:tgtEl>
                                          <p:spTgt spid="136"/>
                                        </p:tgtEl>
                                      </p:cBhvr>
                                    </p:animEffect>
                                  </p:childTnLst>
                                </p:cTn>
                              </p:par>
                            </p:childTnLst>
                          </p:cTn>
                        </p:par>
                        <p:par>
                          <p:cTn id="72" fill="hold">
                            <p:stCondLst>
                              <p:cond delay="80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9000"/>
                            </p:stCondLst>
                            <p:childTnLst>
                              <p:par>
                                <p:cTn id="79" presetID="22" presetClass="entr" presetSubtype="8"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 calcmode="lin" valueType="num">
                                      <p:cBhvr>
                                        <p:cTn id="85" dur="500" fill="hold"/>
                                        <p:tgtEl>
                                          <p:spTgt spid="141"/>
                                        </p:tgtEl>
                                        <p:attrNameLst>
                                          <p:attrName>ppt_w</p:attrName>
                                        </p:attrNameLst>
                                      </p:cBhvr>
                                      <p:tavLst>
                                        <p:tav tm="0">
                                          <p:val>
                                            <p:fltVal val="0"/>
                                          </p:val>
                                        </p:tav>
                                        <p:tav tm="100000">
                                          <p:val>
                                            <p:strVal val="#ppt_w"/>
                                          </p:val>
                                        </p:tav>
                                      </p:tavLst>
                                    </p:anim>
                                    <p:anim calcmode="lin" valueType="num">
                                      <p:cBhvr>
                                        <p:cTn id="86" dur="500" fill="hold"/>
                                        <p:tgtEl>
                                          <p:spTgt spid="141"/>
                                        </p:tgtEl>
                                        <p:attrNameLst>
                                          <p:attrName>ppt_h</p:attrName>
                                        </p:attrNameLst>
                                      </p:cBhvr>
                                      <p:tavLst>
                                        <p:tav tm="0">
                                          <p:val>
                                            <p:fltVal val="0"/>
                                          </p:val>
                                        </p:tav>
                                        <p:tav tm="100000">
                                          <p:val>
                                            <p:strVal val="#ppt_h"/>
                                          </p:val>
                                        </p:tav>
                                      </p:tavLst>
                                    </p:anim>
                                    <p:animEffect transition="in" filter="fade">
                                      <p:cBhvr>
                                        <p:cTn id="87" dur="500"/>
                                        <p:tgtEl>
                                          <p:spTgt spid="141"/>
                                        </p:tgtEl>
                                      </p:cBhvr>
                                    </p:animEffect>
                                  </p:childTnLst>
                                </p:cTn>
                              </p:par>
                            </p:childTnLst>
                          </p:cTn>
                        </p:par>
                        <p:par>
                          <p:cTn id="88" fill="hold">
                            <p:stCondLst>
                              <p:cond delay="10000"/>
                            </p:stCondLst>
                            <p:childTnLst>
                              <p:par>
                                <p:cTn id="89" presetID="16" presetClass="entr" presetSubtype="21" fill="hold" nodeType="afterEffect">
                                  <p:stCondLst>
                                    <p:cond delay="0"/>
                                  </p:stCondLst>
                                  <p:childTnLst>
                                    <p:set>
                                      <p:cBhvr>
                                        <p:cTn id="90" dur="1" fill="hold">
                                          <p:stCondLst>
                                            <p:cond delay="0"/>
                                          </p:stCondLst>
                                        </p:cTn>
                                        <p:tgtEl>
                                          <p:spTgt spid="161"/>
                                        </p:tgtEl>
                                        <p:attrNameLst>
                                          <p:attrName>style.visibility</p:attrName>
                                        </p:attrNameLst>
                                      </p:cBhvr>
                                      <p:to>
                                        <p:strVal val="visible"/>
                                      </p:to>
                                    </p:set>
                                    <p:animEffect transition="in" filter="barn(inVertical)">
                                      <p:cBhvr>
                                        <p:cTn id="91" dur="500"/>
                                        <p:tgtEl>
                                          <p:spTgt spid="161"/>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62"/>
                                        </p:tgtEl>
                                        <p:attrNameLst>
                                          <p:attrName>style.visibility</p:attrName>
                                        </p:attrNameLst>
                                      </p:cBhvr>
                                      <p:to>
                                        <p:strVal val="visible"/>
                                      </p:to>
                                    </p:set>
                                    <p:animEffect transition="in" filter="fade">
                                      <p:cBhvr>
                                        <p:cTn id="95" dur="1000"/>
                                        <p:tgtEl>
                                          <p:spTgt spid="162"/>
                                        </p:tgtEl>
                                      </p:cBhvr>
                                    </p:animEffect>
                                    <p:anim calcmode="lin" valueType="num">
                                      <p:cBhvr>
                                        <p:cTn id="96" dur="1000" fill="hold"/>
                                        <p:tgtEl>
                                          <p:spTgt spid="162"/>
                                        </p:tgtEl>
                                        <p:attrNameLst>
                                          <p:attrName>ppt_x</p:attrName>
                                        </p:attrNameLst>
                                      </p:cBhvr>
                                      <p:tavLst>
                                        <p:tav tm="0">
                                          <p:val>
                                            <p:strVal val="#ppt_x"/>
                                          </p:val>
                                        </p:tav>
                                        <p:tav tm="100000">
                                          <p:val>
                                            <p:strVal val="#ppt_x"/>
                                          </p:val>
                                        </p:tav>
                                      </p:tavLst>
                                    </p:anim>
                                    <p:anim calcmode="lin" valueType="num">
                                      <p:cBhvr>
                                        <p:cTn id="97" dur="1000" fill="hold"/>
                                        <p:tgtEl>
                                          <p:spTgt spid="1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129" grpId="0" animBg="1"/>
      <p:bldP spid="141" grpId="0" animBg="1"/>
      <p:bldP spid="162" grpId="0"/>
      <p:bldP spid="45" grpId="0"/>
      <p:bldP spid="47" grpId="0"/>
      <p:bldP spid="48" grpId="0"/>
      <p:bldP spid="49" grpId="0"/>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C9AD3"/>
            </a:solidFill>
            <a:ln w="1778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546B"/>
            </a:solidFill>
            <a:ln w="1778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7A7A7A"/>
            </a:solidFill>
            <a:ln w="1778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939393"/>
            </a:solidFill>
            <a:ln w="1778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BFBFBF"/>
            </a:solidFill>
            <a:ln w="17780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18888"/>
            <a:ext cx="1571243" cy="1863465"/>
            <a:chOff x="1058366" y="4818888"/>
            <a:chExt cx="1571243" cy="1863465"/>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1888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12043"/>
            <a:chOff x="1058366" y="4770310"/>
            <a:chExt cx="1571243" cy="1912043"/>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51548" y="4770310"/>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0"/>
            <a:ext cx="1571243" cy="1872928"/>
            <a:chOff x="1058366" y="4809425"/>
            <a:chExt cx="1571243" cy="1872928"/>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6" y="480942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798361"/>
            <a:ext cx="1571243" cy="1879378"/>
            <a:chOff x="1058366" y="4802975"/>
            <a:chExt cx="1571243" cy="1879378"/>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40822" y="4802975"/>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34198"/>
            <a:ext cx="1571243" cy="1863577"/>
            <a:chOff x="1058366" y="4818776"/>
            <a:chExt cx="1571243" cy="1863577"/>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50191" y="4818776"/>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8"/>
            <a:ext cx="1571243" cy="1929697"/>
            <a:chOff x="1058365" y="4752657"/>
            <a:chExt cx="1571243" cy="1929697"/>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5"/>
              <a:ext cx="1571243" cy="1645919"/>
              <a:chOff x="3706170" y="748699"/>
              <a:chExt cx="2008831" cy="2104306"/>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5"/>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64051"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29696"/>
            <a:chOff x="1058366" y="4752657"/>
            <a:chExt cx="1571243" cy="1929696"/>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71636" y="4752657"/>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7A7A7A"/>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E4A1E"/>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C9AD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939393"/>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2"/>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44184"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E4A1E"/>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5C9AD3"/>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7A7A7A"/>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E4A1E"/>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C9AD3"/>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7A7A7A"/>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E4A1E"/>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E4A1E"/>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0000"/>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C9AD3"/>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5C9AD3"/>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7A7A7A"/>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7A7A7A"/>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E4A1E"/>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5C9AD3"/>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7A7A7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rgbClr val="FE4A1E"/>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7A7A7A"/>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5C9AD3"/>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E4A1E"/>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7A7A7A"/>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1950</TotalTime>
  <Words>9620</Words>
  <Application>Microsoft Office PowerPoint</Application>
  <PresentationFormat>Widescreen</PresentationFormat>
  <Paragraphs>1150</Paragraphs>
  <Slides>58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645</cp:revision>
  <dcterms:created xsi:type="dcterms:W3CDTF">2016-09-28T22:08:47Z</dcterms:created>
  <dcterms:modified xsi:type="dcterms:W3CDTF">2018-12-10T19:11:31Z</dcterms:modified>
</cp:coreProperties>
</file>