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92" r:id="rId3"/>
    <p:sldId id="1436" r:id="rId4"/>
    <p:sldId id="1762" r:id="rId5"/>
    <p:sldId id="1748" r:id="rId6"/>
    <p:sldId id="1761" r:id="rId7"/>
    <p:sldId id="1561" r:id="rId8"/>
    <p:sldId id="1430" r:id="rId9"/>
    <p:sldId id="1179" r:id="rId10"/>
    <p:sldId id="1759" r:id="rId11"/>
    <p:sldId id="1476" r:id="rId12"/>
    <p:sldId id="1439" r:id="rId13"/>
    <p:sldId id="1527" r:id="rId14"/>
    <p:sldId id="480" r:id="rId15"/>
    <p:sldId id="774" r:id="rId16"/>
    <p:sldId id="1734" r:id="rId17"/>
    <p:sldId id="1429" r:id="rId18"/>
    <p:sldId id="1463" r:id="rId19"/>
    <p:sldId id="1578"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1.png"/><Relationship Id="rId18" Type="http://schemas.openxmlformats.org/officeDocument/2006/relationships/image" Target="../media/image44.svg"/><Relationship Id="rId3" Type="http://schemas.openxmlformats.org/officeDocument/2006/relationships/image" Target="../media/image9.png"/><Relationship Id="rId7" Type="http://schemas.openxmlformats.org/officeDocument/2006/relationships/image" Target="../media/image39.png"/><Relationship Id="rId12" Type="http://schemas.openxmlformats.org/officeDocument/2006/relationships/image" Target="../media/image6.svg"/><Relationship Id="rId17" Type="http://schemas.openxmlformats.org/officeDocument/2006/relationships/image" Target="../media/image43.png"/><Relationship Id="rId2" Type="http://schemas.openxmlformats.org/officeDocument/2006/relationships/image" Target="../media/image2.jpg"/><Relationship Id="rId16" Type="http://schemas.openxmlformats.org/officeDocument/2006/relationships/image" Target="../media/image8.svg"/><Relationship Id="rId1" Type="http://schemas.openxmlformats.org/officeDocument/2006/relationships/slideLayout" Target="../slideLayouts/slideLayout13.xml"/><Relationship Id="rId6" Type="http://schemas.openxmlformats.org/officeDocument/2006/relationships/image" Target="../media/image38.svg"/><Relationship Id="rId11" Type="http://schemas.openxmlformats.org/officeDocument/2006/relationships/image" Target="../media/image5.png"/><Relationship Id="rId5" Type="http://schemas.openxmlformats.org/officeDocument/2006/relationships/image" Target="../media/image37.png"/><Relationship Id="rId15" Type="http://schemas.openxmlformats.org/officeDocument/2006/relationships/image" Target="../media/image7.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 Id="rId1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jpg"/><Relationship Id="rId4" Type="http://schemas.openxmlformats.org/officeDocument/2006/relationships/image" Target="../media/image54.jp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6.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59.svg"/><Relationship Id="rId4" Type="http://schemas.openxmlformats.org/officeDocument/2006/relationships/image" Target="../media/image57.sv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5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5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32.svg"/><Relationship Id="rId4" Type="http://schemas.openxmlformats.org/officeDocument/2006/relationships/image" Target="../media/image57.sv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8.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55.jp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g"/><Relationship Id="rId7" Type="http://schemas.openxmlformats.org/officeDocument/2006/relationships/image" Target="../media/image5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5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5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2019-05-28T18:02:29Z</dcterms:modified>
</cp:coreProperties>
</file>