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14737" y="10550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2019-01-29T16:31:58Z</dcterms:modified>
</cp:coreProperties>
</file>