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507" r:id="rId2"/>
    <p:sldId id="519" r:id="rId3"/>
    <p:sldId id="516" r:id="rId4"/>
    <p:sldId id="518" r:id="rId5"/>
    <p:sldId id="520" r:id="rId6"/>
    <p:sldId id="517" r:id="rId7"/>
    <p:sldId id="521" r:id="rId8"/>
    <p:sldId id="522" r:id="rId9"/>
    <p:sldId id="523" r:id="rId10"/>
    <p:sldId id="524" r:id="rId11"/>
    <p:sldId id="525" r:id="rId12"/>
    <p:sldId id="515" r:id="rId13"/>
    <p:sldId id="526" r:id="rId14"/>
    <p:sldId id="527" r:id="rId15"/>
    <p:sldId id="529" r:id="rId16"/>
    <p:sldId id="528" r:id="rId17"/>
    <p:sldId id="509" r:id="rId18"/>
    <p:sldId id="510" r:id="rId19"/>
    <p:sldId id="512" r:id="rId20"/>
    <p:sldId id="511" r:id="rId21"/>
    <p:sldId id="513" r:id="rId22"/>
    <p:sldId id="514" r:id="rId23"/>
    <p:sldId id="508" r:id="rId24"/>
    <p:sldId id="498" r:id="rId25"/>
    <p:sldId id="482" r:id="rId26"/>
    <p:sldId id="501" r:id="rId27"/>
    <p:sldId id="506" r:id="rId28"/>
    <p:sldId id="480" r:id="rId29"/>
    <p:sldId id="477" r:id="rId30"/>
    <p:sldId id="478" r:id="rId31"/>
    <p:sldId id="479" r:id="rId32"/>
    <p:sldId id="476" r:id="rId33"/>
    <p:sldId id="391" r:id="rId34"/>
    <p:sldId id="392" r:id="rId35"/>
    <p:sldId id="394" r:id="rId36"/>
    <p:sldId id="393" r:id="rId37"/>
    <p:sldId id="395" r:id="rId38"/>
    <p:sldId id="396" r:id="rId39"/>
    <p:sldId id="397" r:id="rId40"/>
    <p:sldId id="3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38D"/>
    <a:srgbClr val="189A80"/>
    <a:srgbClr val="564267"/>
    <a:srgbClr val="D34132"/>
    <a:srgbClr val="EF9D27"/>
    <a:srgbClr val="D1D1D1"/>
    <a:srgbClr val="E4E4E4"/>
    <a:srgbClr val="DDDDDD"/>
    <a:srgbClr val="D5D5D5"/>
    <a:srgbClr val="CBCB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442" autoAdjust="0"/>
    <p:restoredTop sz="94660"/>
  </p:normalViewPr>
  <p:slideViewPr>
    <p:cSldViewPr snapToGrid="0">
      <p:cViewPr varScale="1">
        <p:scale>
          <a:sx n="97" d="100"/>
          <a:sy n="97" d="100"/>
        </p:scale>
        <p:origin x="102" y="2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0"/>
          <c:order val="0"/>
          <c:tx>
            <c:strRef>
              <c:f>Sheet1!$B$1</c:f>
              <c:strCache>
                <c:ptCount val="1"/>
                <c:pt idx="0">
                  <c:v>Series 1</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Sheet1!$B$2:$B$10</c:f>
              <c:numCache>
                <c:formatCode>General</c:formatCode>
                <c:ptCount val="9"/>
                <c:pt idx="0">
                  <c:v>4</c:v>
                </c:pt>
                <c:pt idx="1">
                  <c:v>5</c:v>
                </c:pt>
                <c:pt idx="2">
                  <c:v>9</c:v>
                </c:pt>
                <c:pt idx="3">
                  <c:v>8</c:v>
                </c:pt>
                <c:pt idx="4">
                  <c:v>10</c:v>
                </c:pt>
                <c:pt idx="5">
                  <c:v>12</c:v>
                </c:pt>
                <c:pt idx="6">
                  <c:v>15</c:v>
                </c:pt>
                <c:pt idx="7">
                  <c:v>12</c:v>
                </c:pt>
                <c:pt idx="8">
                  <c:v>13</c:v>
                </c:pt>
              </c:numCache>
            </c:numRef>
          </c:val>
          <c:smooth val="0"/>
          <c:extLst>
            <c:ext xmlns:c16="http://schemas.microsoft.com/office/drawing/2014/chart" uri="{C3380CC4-5D6E-409C-BE32-E72D297353CC}">
              <c16:uniqueId val="{00000000-048E-4224-BAE7-401953EB9204}"/>
            </c:ext>
          </c:extLst>
        </c:ser>
        <c:ser>
          <c:idx val="1"/>
          <c:order val="1"/>
          <c:tx>
            <c:strRef>
              <c:f>Sheet1!$C$1</c:f>
              <c:strCache>
                <c:ptCount val="1"/>
                <c:pt idx="0">
                  <c:v>Series 2</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Pt>
            <c:idx val="4"/>
            <c:marker>
              <c:symbol val="circle"/>
              <c:size val="5"/>
              <c:spPr>
                <a:solidFill>
                  <a:schemeClr val="accent2"/>
                </a:solidFill>
                <a:ln w="9525">
                  <a:solidFill>
                    <a:schemeClr val="accent2"/>
                  </a:solidFill>
                </a:ln>
                <a:effectLst/>
              </c:spPr>
            </c:marker>
            <c:bubble3D val="0"/>
            <c:spPr>
              <a:ln w="28575" cap="rnd">
                <a:solidFill>
                  <a:schemeClr val="accent2"/>
                </a:solidFill>
                <a:round/>
              </a:ln>
              <a:effectLst/>
            </c:spPr>
            <c:extLst>
              <c:ext xmlns:c16="http://schemas.microsoft.com/office/drawing/2014/chart" uri="{C3380CC4-5D6E-409C-BE32-E72D297353CC}">
                <c16:uniqueId val="{00000000-1A84-4804-A693-BAE582B979A9}"/>
              </c:ext>
            </c:extLst>
          </c:dPt>
          <c:cat>
            <c:numRef>
              <c:f>Sheet1!$A$2:$A$10</c:f>
              <c:numCache>
                <c:formatCode>General</c:formatCode>
                <c:ptCount val="9"/>
                <c:pt idx="0">
                  <c:v>1940</c:v>
                </c:pt>
                <c:pt idx="1">
                  <c:v>1950</c:v>
                </c:pt>
                <c:pt idx="2">
                  <c:v>1960</c:v>
                </c:pt>
                <c:pt idx="3">
                  <c:v>1970</c:v>
                </c:pt>
                <c:pt idx="4">
                  <c:v>1980</c:v>
                </c:pt>
                <c:pt idx="5">
                  <c:v>1990</c:v>
                </c:pt>
                <c:pt idx="6">
                  <c:v>2000</c:v>
                </c:pt>
                <c:pt idx="7">
                  <c:v>2010</c:v>
                </c:pt>
                <c:pt idx="8">
                  <c:v>2020</c:v>
                </c:pt>
              </c:numCache>
            </c:numRef>
          </c:cat>
          <c:val>
            <c:numRef>
              <c:f>Sheet1!$C$2:$C$10</c:f>
              <c:numCache>
                <c:formatCode>General</c:formatCode>
                <c:ptCount val="9"/>
                <c:pt idx="0">
                  <c:v>2</c:v>
                </c:pt>
                <c:pt idx="1">
                  <c:v>3</c:v>
                </c:pt>
                <c:pt idx="2">
                  <c:v>5</c:v>
                </c:pt>
                <c:pt idx="3">
                  <c:v>6</c:v>
                </c:pt>
                <c:pt idx="4">
                  <c:v>3</c:v>
                </c:pt>
                <c:pt idx="5">
                  <c:v>6</c:v>
                </c:pt>
                <c:pt idx="6">
                  <c:v>5</c:v>
                </c:pt>
                <c:pt idx="7">
                  <c:v>6</c:v>
                </c:pt>
                <c:pt idx="8">
                  <c:v>8</c:v>
                </c:pt>
              </c:numCache>
            </c:numRef>
          </c:val>
          <c:smooth val="0"/>
          <c:extLst>
            <c:ext xmlns:c16="http://schemas.microsoft.com/office/drawing/2014/chart" uri="{C3380CC4-5D6E-409C-BE32-E72D297353CC}">
              <c16:uniqueId val="{00000001-048E-4224-BAE7-401953EB9204}"/>
            </c:ext>
          </c:extLst>
        </c:ser>
        <c:dLbls>
          <c:showLegendKey val="0"/>
          <c:showVal val="0"/>
          <c:showCatName val="0"/>
          <c:showSerName val="0"/>
          <c:showPercent val="0"/>
          <c:showBubbleSize val="0"/>
        </c:dLbls>
        <c:marker val="1"/>
        <c:smooth val="0"/>
        <c:axId val="166543216"/>
        <c:axId val="166546576"/>
      </c:lineChart>
      <c:catAx>
        <c:axId val="166543216"/>
        <c:scaling>
          <c:orientation val="minMax"/>
        </c:scaling>
        <c:delete val="0"/>
        <c:axPos val="b"/>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crossAx val="166546576"/>
        <c:crosses val="autoZero"/>
        <c:auto val="1"/>
        <c:lblAlgn val="ctr"/>
        <c:lblOffset val="100"/>
        <c:noMultiLvlLbl val="0"/>
      </c:catAx>
      <c:valAx>
        <c:axId val="166546576"/>
        <c:scaling>
          <c:orientation val="minMax"/>
        </c:scaling>
        <c:delete val="1"/>
        <c:axPos val="l"/>
        <c:majorGridlines>
          <c:spPr>
            <a:ln w="9525" cap="flat" cmpd="sng" algn="ctr">
              <a:solidFill>
                <a:schemeClr val="bg1"/>
              </a:solidFill>
              <a:round/>
            </a:ln>
            <a:effectLst/>
          </c:spPr>
        </c:majorGridlines>
        <c:numFmt formatCode="General" sourceLinked="1"/>
        <c:majorTickMark val="none"/>
        <c:minorTickMark val="none"/>
        <c:tickLblPos val="nextTo"/>
        <c:crossAx val="166543216"/>
        <c:crosses val="autoZero"/>
        <c:crossBetween val="between"/>
      </c:valAx>
      <c:spPr>
        <a:noFill/>
        <a:ln>
          <a:solidFill>
            <a:schemeClr val="bg1"/>
          </a:solidFill>
        </a:ln>
        <a:effectLst/>
      </c:spPr>
    </c:plotArea>
    <c:plotVisOnly val="1"/>
    <c:dispBlanksAs val="gap"/>
    <c:showDLblsOverMax val="0"/>
  </c:chart>
  <c:spPr>
    <a:noFill/>
    <a:ln>
      <a:noFill/>
    </a:ln>
    <a:effectLst/>
  </c:spPr>
  <c:txPr>
    <a:bodyPr/>
    <a:lstStyle/>
    <a:p>
      <a:pPr>
        <a:defRPr>
          <a:solidFill>
            <a:schemeClr val="bg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573976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Up7">
    <p:spTree>
      <p:nvGrpSpPr>
        <p:cNvPr id="1" name=""/>
        <p:cNvGrpSpPr/>
        <p:nvPr/>
      </p:nvGrpSpPr>
      <p:grpSpPr>
        <a:xfrm>
          <a:off x="0" y="0"/>
          <a:ext cx="0" cy="0"/>
          <a:chOff x="0" y="0"/>
          <a:chExt cx="0" cy="0"/>
        </a:xfrm>
      </p:grpSpPr>
      <p:sp>
        <p:nvSpPr>
          <p:cNvPr id="46" name="Picture Placeholder 7"/>
          <p:cNvSpPr>
            <a:spLocks noGrp="1"/>
          </p:cNvSpPr>
          <p:nvPr>
            <p:ph type="pic" sz="quarter" idx="10" hasCustomPrompt="1"/>
          </p:nvPr>
        </p:nvSpPr>
        <p:spPr>
          <a:xfrm>
            <a:off x="8630708" y="1309918"/>
            <a:ext cx="2373771" cy="3180572"/>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7" name="Picture Placeholder 7"/>
          <p:cNvSpPr>
            <a:spLocks noGrp="1"/>
          </p:cNvSpPr>
          <p:nvPr>
            <p:ph type="pic" sz="quarter" idx="15" hasCustomPrompt="1"/>
          </p:nvPr>
        </p:nvSpPr>
        <p:spPr>
          <a:xfrm>
            <a:off x="7884823" y="2732897"/>
            <a:ext cx="1049099" cy="1889903"/>
          </a:xfrm>
          <a:prstGeom prst="rect">
            <a:avLst/>
          </a:prstGeom>
          <a:solidFill>
            <a:schemeClr val="bg1">
              <a:lumMod val="95000"/>
            </a:schemeClr>
          </a:solidFill>
          <a:ln>
            <a:noFill/>
          </a:ln>
        </p:spPr>
        <p:txBody>
          <a:bodyPr bIns="457200" anchor="b"/>
          <a:lstStyle>
            <a:lvl1pPr algn="ctr">
              <a:buNone/>
              <a:defRPr sz="533">
                <a:solidFill>
                  <a:schemeClr val="tx1">
                    <a:lumMod val="50000"/>
                    <a:lumOff val="50000"/>
                  </a:schemeClr>
                </a:solidFill>
              </a:defRPr>
            </a:lvl1pPr>
          </a:lstStyle>
          <a:p>
            <a:r>
              <a:rPr lang="en-US" dirty="0"/>
              <a:t>Image Holder</a:t>
            </a:r>
          </a:p>
        </p:txBody>
      </p:sp>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0140579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8287188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3856108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282846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82543406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34637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34738D">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20.jpg"/><Relationship Id="rId4" Type="http://schemas.openxmlformats.org/officeDocument/2006/relationships/image" Target="../media/image19.jpg"/></Relationships>
</file>

<file path=ppt/slides/_rels/slide2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1.jpg"/><Relationship Id="rId7"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9.jpg"/><Relationship Id="rId4" Type="http://schemas.openxmlformats.org/officeDocument/2006/relationships/image" Target="../media/image28.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16885" y="5801185"/>
            <a:ext cx="3931922" cy="640080"/>
            <a:chOff x="7525717" y="5947791"/>
            <a:chExt cx="3931922" cy="640080"/>
          </a:xfrm>
        </p:grpSpPr>
        <p:grpSp>
          <p:nvGrpSpPr>
            <p:cNvPr id="17" name="Group 16"/>
            <p:cNvGrpSpPr/>
            <p:nvPr/>
          </p:nvGrpSpPr>
          <p:grpSpPr>
            <a:xfrm>
              <a:off x="7525719" y="6407943"/>
              <a:ext cx="3931920" cy="91440"/>
              <a:chOff x="4894426" y="4359681"/>
              <a:chExt cx="3840480" cy="91440"/>
            </a:xfrm>
          </p:grpSpPr>
          <p:grpSp>
            <p:nvGrpSpPr>
              <p:cNvPr id="18" name="Group 17"/>
              <p:cNvGrpSpPr/>
              <p:nvPr/>
            </p:nvGrpSpPr>
            <p:grpSpPr>
              <a:xfrm>
                <a:off x="4894426" y="4359681"/>
                <a:ext cx="1920240" cy="91440"/>
                <a:chOff x="4842405" y="3200400"/>
                <a:chExt cx="1920240" cy="91440"/>
              </a:xfrm>
            </p:grpSpPr>
            <p:sp>
              <p:nvSpPr>
                <p:cNvPr id="29" name="Rectangle 28"/>
                <p:cNvSpPr/>
                <p:nvPr/>
              </p:nvSpPr>
              <p:spPr>
                <a:xfrm>
                  <a:off x="4842405"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82485"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22565"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14666" y="4359681"/>
                <a:ext cx="1920240" cy="91440"/>
                <a:chOff x="4842405" y="3200400"/>
                <a:chExt cx="1920240" cy="91440"/>
              </a:xfrm>
            </p:grpSpPr>
            <p:sp>
              <p:nvSpPr>
                <p:cNvPr id="23" name="Rectangle 22"/>
                <p:cNvSpPr/>
                <p:nvPr/>
              </p:nvSpPr>
              <p:spPr>
                <a:xfrm>
                  <a:off x="4842405" y="3200400"/>
                  <a:ext cx="64008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82485" y="3200400"/>
                  <a:ext cx="64008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22565" y="3200400"/>
                  <a:ext cx="64008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54077"/>
                <a:ext cx="3930727" cy="288928"/>
                <a:chOff x="6361219" y="5881913"/>
                <a:chExt cx="4492260" cy="330203"/>
              </a:xfrm>
            </p:grpSpPr>
            <p:sp>
              <p:nvSpPr>
                <p:cNvPr id="36" name="Rounded Rectangle 9"/>
                <p:cNvSpPr/>
                <p:nvPr/>
              </p:nvSpPr>
              <p:spPr>
                <a:xfrm>
                  <a:off x="6361219" y="5881913"/>
                  <a:ext cx="4492260" cy="307777"/>
                </a:xfrm>
                <a:prstGeom prst="rect">
                  <a:avLst/>
                </a:prstGeom>
                <a:solidFill>
                  <a:srgbClr val="189A80">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23, 2020</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4" name="Group 3"/>
          <p:cNvGrpSpPr/>
          <p:nvPr/>
        </p:nvGrpSpPr>
        <p:grpSpPr>
          <a:xfrm>
            <a:off x="549630" y="812089"/>
            <a:ext cx="5486399" cy="1984984"/>
            <a:chOff x="6334349" y="4855785"/>
            <a:chExt cx="5486399" cy="1984984"/>
          </a:xfrm>
        </p:grpSpPr>
        <p:grpSp>
          <p:nvGrpSpPr>
            <p:cNvPr id="3" name="Group 2"/>
            <p:cNvGrpSpPr/>
            <p:nvPr/>
          </p:nvGrpSpPr>
          <p:grpSpPr>
            <a:xfrm>
              <a:off x="6334349" y="4855785"/>
              <a:ext cx="5486399" cy="1984984"/>
              <a:chOff x="3352800" y="979387"/>
              <a:chExt cx="5486399" cy="1984984"/>
            </a:xfrm>
          </p:grpSpPr>
          <p:sp>
            <p:nvSpPr>
              <p:cNvPr id="7" name="Rectangle 6"/>
              <p:cNvSpPr/>
              <p:nvPr/>
            </p:nvSpPr>
            <p:spPr>
              <a:xfrm>
                <a:off x="3352800" y="979387"/>
                <a:ext cx="5486399" cy="1558451"/>
              </a:xfrm>
              <a:prstGeom prst="rect">
                <a:avLst/>
              </a:prstGeom>
              <a:solidFill>
                <a:srgbClr val="189A80">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3444239" y="1210045"/>
                <a:ext cx="5303520" cy="1754326"/>
              </a:xfrm>
              <a:prstGeom prst="rect">
                <a:avLst/>
              </a:prstGeom>
              <a:noFill/>
            </p:spPr>
            <p:txBody>
              <a:bodyPr wrap="square" rtlCol="0" anchor="t" anchorCtr="1">
                <a:spAutoFit/>
              </a:bodyPr>
              <a:lstStyle/>
              <a:p>
                <a:pPr algn="ctr"/>
                <a:r>
                  <a:rPr lang="en-US" sz="4000" b="1"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5" name="Group 4"/>
            <p:cNvGrpSpPr/>
            <p:nvPr/>
          </p:nvGrpSpPr>
          <p:grpSpPr>
            <a:xfrm>
              <a:off x="7111588" y="6414236"/>
              <a:ext cx="3931920" cy="91440"/>
              <a:chOff x="5136966" y="3817143"/>
              <a:chExt cx="3931920" cy="91440"/>
            </a:xfrm>
          </p:grpSpPr>
          <p:sp>
            <p:nvSpPr>
              <p:cNvPr id="38" name="Rectangle 37"/>
              <p:cNvSpPr/>
              <p:nvPr/>
            </p:nvSpPr>
            <p:spPr>
              <a:xfrm>
                <a:off x="5136966" y="3817143"/>
                <a:ext cx="65532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Rectangle 38"/>
              <p:cNvSpPr/>
              <p:nvPr/>
            </p:nvSpPr>
            <p:spPr>
              <a:xfrm>
                <a:off x="5792286" y="3817143"/>
                <a:ext cx="65532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p:nvSpPr>
            <p:spPr>
              <a:xfrm>
                <a:off x="6447606" y="3817143"/>
                <a:ext cx="655320" cy="91440"/>
              </a:xfrm>
              <a:prstGeom prst="rect">
                <a:avLst/>
              </a:prstGeom>
              <a:solidFill>
                <a:srgbClr val="56595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5642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68686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1000"/>
                                        <p:tgtEl>
                                          <p:spTgt spid="4"/>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058688"/>
            <a:chOff x="6898340" y="3941118"/>
            <a:chExt cx="2005313" cy="794017"/>
          </a:xfrm>
        </p:grpSpPr>
        <p:sp>
          <p:nvSpPr>
            <p:cNvPr id="30" name="TextBox 29"/>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D34132"/>
                  </a:solidFill>
                  <a:latin typeface="Candara" panose="020E0502030303020204" pitchFamily="34" charset="0"/>
                </a:rPr>
                <a:t>LOREM IPSUM</a:t>
              </a:r>
            </a:p>
          </p:txBody>
        </p:sp>
      </p:grpSp>
      <p:grpSp>
        <p:nvGrpSpPr>
          <p:cNvPr id="37" name="Group 36"/>
          <p:cNvGrpSpPr/>
          <p:nvPr/>
        </p:nvGrpSpPr>
        <p:grpSpPr>
          <a:xfrm>
            <a:off x="800101" y="5158973"/>
            <a:ext cx="2673751" cy="1037172"/>
            <a:chOff x="6858000" y="3941118"/>
            <a:chExt cx="2005313" cy="777880"/>
          </a:xfrm>
        </p:grpSpPr>
        <p:sp>
          <p:nvSpPr>
            <p:cNvPr id="38" name="TextBox 37"/>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564267"/>
                  </a:solidFill>
                  <a:latin typeface="Candara" panose="020E0502030303020204" pitchFamily="34" charset="0"/>
                </a:rPr>
                <a:t>LOREM IPSUM</a:t>
              </a:r>
            </a:p>
          </p:txBody>
        </p:sp>
      </p:grpSp>
      <p:grpSp>
        <p:nvGrpSpPr>
          <p:cNvPr id="40" name="Group 39"/>
          <p:cNvGrpSpPr/>
          <p:nvPr/>
        </p:nvGrpSpPr>
        <p:grpSpPr>
          <a:xfrm>
            <a:off x="406401" y="3594084"/>
            <a:ext cx="2673751" cy="1037172"/>
            <a:chOff x="6858000" y="3941118"/>
            <a:chExt cx="2005313" cy="777880"/>
          </a:xfrm>
        </p:grpSpPr>
        <p:sp>
          <p:nvSpPr>
            <p:cNvPr id="41" name="TextBox 40"/>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86868"/>
                  </a:solidFill>
                  <a:latin typeface="Candara" panose="020E0502030303020204" pitchFamily="34" charset="0"/>
                </a:rPr>
                <a:t>LOREM IPSUM</a:t>
              </a:r>
            </a:p>
          </p:txBody>
        </p:sp>
      </p:grpSp>
      <p:grpSp>
        <p:nvGrpSpPr>
          <p:cNvPr id="43" name="Group 42"/>
          <p:cNvGrpSpPr/>
          <p:nvPr/>
        </p:nvGrpSpPr>
        <p:grpSpPr>
          <a:xfrm>
            <a:off x="948414" y="2029194"/>
            <a:ext cx="2673751" cy="1037172"/>
            <a:chOff x="6858000" y="3941118"/>
            <a:chExt cx="2005313" cy="777880"/>
          </a:xfrm>
        </p:grpSpPr>
        <p:sp>
          <p:nvSpPr>
            <p:cNvPr id="44" name="TextBox 43"/>
            <p:cNvSpPr txBox="1"/>
            <p:nvPr/>
          </p:nvSpPr>
          <p:spPr>
            <a:xfrm>
              <a:off x="6858000" y="4095750"/>
              <a:ext cx="2005313" cy="623248"/>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34738D"/>
                  </a:solidFill>
                  <a:latin typeface="Candara" panose="020E0502030303020204" pitchFamily="34" charset="0"/>
                </a:rPr>
                <a:t>LOREM IPSUM</a:t>
              </a:r>
            </a:p>
          </p:txBody>
        </p:sp>
      </p:grpSp>
      <p:grpSp>
        <p:nvGrpSpPr>
          <p:cNvPr id="46" name="Group 45"/>
          <p:cNvGrpSpPr/>
          <p:nvPr/>
        </p:nvGrpSpPr>
        <p:grpSpPr>
          <a:xfrm>
            <a:off x="9165635" y="3594084"/>
            <a:ext cx="2673751" cy="1058688"/>
            <a:chOff x="6898340" y="3941118"/>
            <a:chExt cx="2005313" cy="794017"/>
          </a:xfrm>
        </p:grpSpPr>
        <p:sp>
          <p:nvSpPr>
            <p:cNvPr id="47" name="TextBox 46"/>
            <p:cNvSpPr txBox="1"/>
            <p:nvPr/>
          </p:nvSpPr>
          <p:spPr>
            <a:xfrm>
              <a:off x="6898340" y="4111887"/>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EF9D27"/>
                  </a:solidFill>
                  <a:latin typeface="Candara" panose="020E0502030303020204" pitchFamily="34" charset="0"/>
                </a:rPr>
                <a:t>LOREM IPSUM</a:t>
              </a:r>
            </a:p>
          </p:txBody>
        </p:sp>
      </p:grpSp>
      <p:grpSp>
        <p:nvGrpSpPr>
          <p:cNvPr id="49" name="Group 48"/>
          <p:cNvGrpSpPr/>
          <p:nvPr/>
        </p:nvGrpSpPr>
        <p:grpSpPr>
          <a:xfrm>
            <a:off x="8643261" y="2029196"/>
            <a:ext cx="2673751" cy="1047931"/>
            <a:chOff x="6890272" y="3941118"/>
            <a:chExt cx="2005313" cy="785949"/>
          </a:xfrm>
        </p:grpSpPr>
        <p:sp>
          <p:nvSpPr>
            <p:cNvPr id="50" name="TextBox 49"/>
            <p:cNvSpPr txBox="1"/>
            <p:nvPr/>
          </p:nvSpPr>
          <p:spPr>
            <a:xfrm>
              <a:off x="6890272" y="4103819"/>
              <a:ext cx="2005313" cy="62324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189A80"/>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86868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34738D"/>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189A8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86868"/>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EF9D2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64267"/>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D34132"/>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1193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Hexagon 1"/>
          <p:cNvSpPr/>
          <p:nvPr/>
        </p:nvSpPr>
        <p:spPr>
          <a:xfrm>
            <a:off x="6289347" y="385858"/>
            <a:ext cx="2571777" cy="2366035"/>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4227250" y="1590952"/>
            <a:ext cx="2571777" cy="2366035"/>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275924" y="2814792"/>
            <a:ext cx="2571777" cy="2366035"/>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325211" y="1611363"/>
            <a:ext cx="2571777" cy="2366035"/>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319707" y="4029411"/>
            <a:ext cx="2571777" cy="2366035"/>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438917" y="3700877"/>
            <a:ext cx="3398792" cy="203132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1" y="2864939"/>
            <a:ext cx="1733539"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4534833" y="1624541"/>
            <a:ext cx="1942603" cy="2079314"/>
            <a:chOff x="4534833" y="1624541"/>
            <a:chExt cx="1942603" cy="2079314"/>
          </a:xfrm>
        </p:grpSpPr>
        <p:sp>
          <p:nvSpPr>
            <p:cNvPr id="58" name="TextBox 57"/>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6603933" y="420928"/>
            <a:ext cx="1942603" cy="2079314"/>
            <a:chOff x="4534833" y="1624541"/>
            <a:chExt cx="1942603" cy="2079314"/>
          </a:xfrm>
        </p:grpSpPr>
        <p:sp>
          <p:nvSpPr>
            <p:cNvPr id="83" name="TextBox 82"/>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6586629" y="2845569"/>
            <a:ext cx="1942603" cy="2079314"/>
            <a:chOff x="4534833" y="1624541"/>
            <a:chExt cx="1942603" cy="2079314"/>
          </a:xfrm>
        </p:grpSpPr>
        <p:sp>
          <p:nvSpPr>
            <p:cNvPr id="86" name="TextBox 85"/>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661569" y="1688281"/>
            <a:ext cx="1942603" cy="2079314"/>
            <a:chOff x="4534833" y="1624541"/>
            <a:chExt cx="1942603" cy="2079314"/>
          </a:xfrm>
        </p:grpSpPr>
        <p:sp>
          <p:nvSpPr>
            <p:cNvPr id="89" name="TextBox 88"/>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630412" y="4054316"/>
            <a:ext cx="1942603" cy="2079314"/>
            <a:chOff x="4534833" y="1624541"/>
            <a:chExt cx="1942603" cy="2079314"/>
          </a:xfrm>
        </p:grpSpPr>
        <p:sp>
          <p:nvSpPr>
            <p:cNvPr id="92" name="TextBox 91"/>
            <p:cNvSpPr txBox="1"/>
            <p:nvPr/>
          </p:nvSpPr>
          <p:spPr>
            <a:xfrm>
              <a:off x="4744358" y="1624541"/>
              <a:ext cx="1515788" cy="707886"/>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4011957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2"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1+#ppt_w/2"/>
                                          </p:val>
                                        </p:tav>
                                        <p:tav tm="100000">
                                          <p:val>
                                            <p:strVal val="#ppt_x"/>
                                          </p:val>
                                        </p:tav>
                                      </p:tavLst>
                                    </p:anim>
                                    <p:anim calcmode="lin" valueType="num">
                                      <p:cBhvr additive="base">
                                        <p:cTn id="23" dur="500" fill="hold"/>
                                        <p:tgtEl>
                                          <p:spTgt spid="57"/>
                                        </p:tgtEl>
                                        <p:attrNameLst>
                                          <p:attrName>ppt_y</p:attrName>
                                        </p:attrNameLst>
                                      </p:cBhvr>
                                      <p:tavLst>
                                        <p:tav tm="0">
                                          <p:val>
                                            <p:strVal val="#ppt_y"/>
                                          </p:val>
                                        </p:tav>
                                        <p:tav tm="100000">
                                          <p:val>
                                            <p:strVal val="#ppt_y"/>
                                          </p:val>
                                        </p:tav>
                                      </p:tavLst>
                                    </p:anim>
                                  </p:childTnLst>
                                </p:cTn>
                              </p:par>
                            </p:childTnLst>
                          </p:cTn>
                        </p:par>
                        <p:par>
                          <p:cTn id="24" fill="hold">
                            <p:stCondLst>
                              <p:cond delay="2750"/>
                            </p:stCondLst>
                            <p:childTnLst>
                              <p:par>
                                <p:cTn id="25" presetID="2" presetClass="entr" presetSubtype="4"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ppt_x"/>
                                          </p:val>
                                        </p:tav>
                                        <p:tav tm="100000">
                                          <p:val>
                                            <p:strVal val="#ppt_x"/>
                                          </p:val>
                                        </p:tav>
                                      </p:tavLst>
                                    </p:anim>
                                    <p:anim calcmode="lin" valueType="num">
                                      <p:cBhvr additive="base">
                                        <p:cTn id="28" dur="500" fill="hold"/>
                                        <p:tgtEl>
                                          <p:spTgt spid="7"/>
                                        </p:tgtEl>
                                        <p:attrNameLst>
                                          <p:attrName>ppt_y</p:attrName>
                                        </p:attrNameLst>
                                      </p:cBhvr>
                                      <p:tavLst>
                                        <p:tav tm="0">
                                          <p:val>
                                            <p:strVal val="1+#ppt_h/2"/>
                                          </p:val>
                                        </p:tav>
                                        <p:tav tm="100000">
                                          <p:val>
                                            <p:strVal val="#ppt_y"/>
                                          </p:val>
                                        </p:tav>
                                      </p:tavLst>
                                    </p:anim>
                                  </p:childTnLst>
                                </p:cTn>
                              </p:par>
                            </p:childTnLst>
                          </p:cTn>
                        </p:par>
                        <p:par>
                          <p:cTn id="29" fill="hold">
                            <p:stCondLst>
                              <p:cond delay="3250"/>
                            </p:stCondLst>
                            <p:childTnLst>
                              <p:par>
                                <p:cTn id="30" presetID="2" presetClass="entr" presetSubtype="2" fill="hold" grpId="0"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additive="base">
                                        <p:cTn id="32" dur="500" fill="hold"/>
                                        <p:tgtEl>
                                          <p:spTgt spid="2"/>
                                        </p:tgtEl>
                                        <p:attrNameLst>
                                          <p:attrName>ppt_x</p:attrName>
                                        </p:attrNameLst>
                                      </p:cBhvr>
                                      <p:tavLst>
                                        <p:tav tm="0">
                                          <p:val>
                                            <p:strVal val="1+#ppt_w/2"/>
                                          </p:val>
                                        </p:tav>
                                        <p:tav tm="100000">
                                          <p:val>
                                            <p:strVal val="#ppt_x"/>
                                          </p:val>
                                        </p:tav>
                                      </p:tavLst>
                                    </p:anim>
                                    <p:anim calcmode="lin" valueType="num">
                                      <p:cBhvr additive="base">
                                        <p:cTn id="33" dur="500" fill="hold"/>
                                        <p:tgtEl>
                                          <p:spTgt spid="2"/>
                                        </p:tgtEl>
                                        <p:attrNameLst>
                                          <p:attrName>ppt_y</p:attrName>
                                        </p:attrNameLst>
                                      </p:cBhvr>
                                      <p:tavLst>
                                        <p:tav tm="0">
                                          <p:val>
                                            <p:strVal val="#ppt_y"/>
                                          </p:val>
                                        </p:tav>
                                        <p:tav tm="100000">
                                          <p:val>
                                            <p:strVal val="#ppt_y"/>
                                          </p:val>
                                        </p:tav>
                                      </p:tavLst>
                                    </p:anim>
                                  </p:childTnLst>
                                </p:cTn>
                              </p:par>
                            </p:childTnLst>
                          </p:cTn>
                        </p:par>
                        <p:par>
                          <p:cTn id="34" fill="hold">
                            <p:stCondLst>
                              <p:cond delay="3750"/>
                            </p:stCondLst>
                            <p:childTnLst>
                              <p:par>
                                <p:cTn id="35" presetID="2" presetClass="entr" presetSubtype="4" fill="hold" nodeType="afterEffect">
                                  <p:stCondLst>
                                    <p:cond delay="0"/>
                                  </p:stCondLst>
                                  <p:childTnLst>
                                    <p:set>
                                      <p:cBhvr>
                                        <p:cTn id="36" dur="1" fill="hold">
                                          <p:stCondLst>
                                            <p:cond delay="0"/>
                                          </p:stCondLst>
                                        </p:cTn>
                                        <p:tgtEl>
                                          <p:spTgt spid="82"/>
                                        </p:tgtEl>
                                        <p:attrNameLst>
                                          <p:attrName>style.visibility</p:attrName>
                                        </p:attrNameLst>
                                      </p:cBhvr>
                                      <p:to>
                                        <p:strVal val="visible"/>
                                      </p:to>
                                    </p:set>
                                    <p:anim calcmode="lin" valueType="num">
                                      <p:cBhvr additive="base">
                                        <p:cTn id="37" dur="500" fill="hold"/>
                                        <p:tgtEl>
                                          <p:spTgt spid="82"/>
                                        </p:tgtEl>
                                        <p:attrNameLst>
                                          <p:attrName>ppt_x</p:attrName>
                                        </p:attrNameLst>
                                      </p:cBhvr>
                                      <p:tavLst>
                                        <p:tav tm="0">
                                          <p:val>
                                            <p:strVal val="#ppt_x"/>
                                          </p:val>
                                        </p:tav>
                                        <p:tav tm="100000">
                                          <p:val>
                                            <p:strVal val="#ppt_x"/>
                                          </p:val>
                                        </p:tav>
                                      </p:tavLst>
                                    </p:anim>
                                    <p:anim calcmode="lin" valueType="num">
                                      <p:cBhvr additive="base">
                                        <p:cTn id="38" dur="500" fill="hold"/>
                                        <p:tgtEl>
                                          <p:spTgt spid="82"/>
                                        </p:tgtEl>
                                        <p:attrNameLst>
                                          <p:attrName>ppt_y</p:attrName>
                                        </p:attrNameLst>
                                      </p:cBhvr>
                                      <p:tavLst>
                                        <p:tav tm="0">
                                          <p:val>
                                            <p:strVal val="1+#ppt_h/2"/>
                                          </p:val>
                                        </p:tav>
                                        <p:tav tm="100000">
                                          <p:val>
                                            <p:strVal val="#ppt_y"/>
                                          </p:val>
                                        </p:tav>
                                      </p:tavLst>
                                    </p:anim>
                                  </p:childTnLst>
                                </p:cTn>
                              </p:par>
                            </p:childTnLst>
                          </p:cTn>
                        </p:par>
                        <p:par>
                          <p:cTn id="39" fill="hold">
                            <p:stCondLst>
                              <p:cond delay="4250"/>
                            </p:stCondLst>
                            <p:childTnLst>
                              <p:par>
                                <p:cTn id="40" presetID="2" presetClass="entr" presetSubtype="2" fill="hold" grpId="0" nodeType="afterEffect">
                                  <p:stCondLst>
                                    <p:cond delay="0"/>
                                  </p:stCondLst>
                                  <p:childTnLst>
                                    <p:set>
                                      <p:cBhvr>
                                        <p:cTn id="41" dur="1" fill="hold">
                                          <p:stCondLst>
                                            <p:cond delay="0"/>
                                          </p:stCondLst>
                                        </p:cTn>
                                        <p:tgtEl>
                                          <p:spTgt spid="60"/>
                                        </p:tgtEl>
                                        <p:attrNameLst>
                                          <p:attrName>style.visibility</p:attrName>
                                        </p:attrNameLst>
                                      </p:cBhvr>
                                      <p:to>
                                        <p:strVal val="visible"/>
                                      </p:to>
                                    </p:set>
                                    <p:anim calcmode="lin" valueType="num">
                                      <p:cBhvr additive="base">
                                        <p:cTn id="42" dur="500" fill="hold"/>
                                        <p:tgtEl>
                                          <p:spTgt spid="60"/>
                                        </p:tgtEl>
                                        <p:attrNameLst>
                                          <p:attrName>ppt_x</p:attrName>
                                        </p:attrNameLst>
                                      </p:cBhvr>
                                      <p:tavLst>
                                        <p:tav tm="0">
                                          <p:val>
                                            <p:strVal val="1+#ppt_w/2"/>
                                          </p:val>
                                        </p:tav>
                                        <p:tav tm="100000">
                                          <p:val>
                                            <p:strVal val="#ppt_x"/>
                                          </p:val>
                                        </p:tav>
                                      </p:tavLst>
                                    </p:anim>
                                    <p:anim calcmode="lin" valueType="num">
                                      <p:cBhvr additive="base">
                                        <p:cTn id="43" dur="500" fill="hold"/>
                                        <p:tgtEl>
                                          <p:spTgt spid="60"/>
                                        </p:tgtEl>
                                        <p:attrNameLst>
                                          <p:attrName>ppt_y</p:attrName>
                                        </p:attrNameLst>
                                      </p:cBhvr>
                                      <p:tavLst>
                                        <p:tav tm="0">
                                          <p:val>
                                            <p:strVal val="#ppt_y"/>
                                          </p:val>
                                        </p:tav>
                                        <p:tav tm="100000">
                                          <p:val>
                                            <p:strVal val="#ppt_y"/>
                                          </p:val>
                                        </p:tav>
                                      </p:tavLst>
                                    </p:anim>
                                  </p:childTnLst>
                                </p:cTn>
                              </p:par>
                            </p:childTnLst>
                          </p:cTn>
                        </p:par>
                        <p:par>
                          <p:cTn id="44" fill="hold">
                            <p:stCondLst>
                              <p:cond delay="4750"/>
                            </p:stCondLst>
                            <p:childTnLst>
                              <p:par>
                                <p:cTn id="45" presetID="2" presetClass="entr" presetSubtype="4" fill="hold" nodeType="afterEffect">
                                  <p:stCondLst>
                                    <p:cond delay="0"/>
                                  </p:stCondLst>
                                  <p:childTnLst>
                                    <p:set>
                                      <p:cBhvr>
                                        <p:cTn id="46" dur="1" fill="hold">
                                          <p:stCondLst>
                                            <p:cond delay="0"/>
                                          </p:stCondLst>
                                        </p:cTn>
                                        <p:tgtEl>
                                          <p:spTgt spid="85"/>
                                        </p:tgtEl>
                                        <p:attrNameLst>
                                          <p:attrName>style.visibility</p:attrName>
                                        </p:attrNameLst>
                                      </p:cBhvr>
                                      <p:to>
                                        <p:strVal val="visible"/>
                                      </p:to>
                                    </p:set>
                                    <p:anim calcmode="lin" valueType="num">
                                      <p:cBhvr additive="base">
                                        <p:cTn id="47" dur="500" fill="hold"/>
                                        <p:tgtEl>
                                          <p:spTgt spid="85"/>
                                        </p:tgtEl>
                                        <p:attrNameLst>
                                          <p:attrName>ppt_x</p:attrName>
                                        </p:attrNameLst>
                                      </p:cBhvr>
                                      <p:tavLst>
                                        <p:tav tm="0">
                                          <p:val>
                                            <p:strVal val="#ppt_x"/>
                                          </p:val>
                                        </p:tav>
                                        <p:tav tm="100000">
                                          <p:val>
                                            <p:strVal val="#ppt_x"/>
                                          </p:val>
                                        </p:tav>
                                      </p:tavLst>
                                    </p:anim>
                                    <p:anim calcmode="lin" valueType="num">
                                      <p:cBhvr additive="base">
                                        <p:cTn id="48" dur="500" fill="hold"/>
                                        <p:tgtEl>
                                          <p:spTgt spid="85"/>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 presetClass="entr" presetSubtype="2" fill="hold" grpId="0" nodeType="afterEffect">
                                  <p:stCondLst>
                                    <p:cond delay="0"/>
                                  </p:stCondLst>
                                  <p:childTnLst>
                                    <p:set>
                                      <p:cBhvr>
                                        <p:cTn id="51" dur="1" fill="hold">
                                          <p:stCondLst>
                                            <p:cond delay="0"/>
                                          </p:stCondLst>
                                        </p:cTn>
                                        <p:tgtEl>
                                          <p:spTgt spid="63"/>
                                        </p:tgtEl>
                                        <p:attrNameLst>
                                          <p:attrName>style.visibility</p:attrName>
                                        </p:attrNameLst>
                                      </p:cBhvr>
                                      <p:to>
                                        <p:strVal val="visible"/>
                                      </p:to>
                                    </p:set>
                                    <p:anim calcmode="lin" valueType="num">
                                      <p:cBhvr additive="base">
                                        <p:cTn id="52" dur="500" fill="hold"/>
                                        <p:tgtEl>
                                          <p:spTgt spid="63"/>
                                        </p:tgtEl>
                                        <p:attrNameLst>
                                          <p:attrName>ppt_x</p:attrName>
                                        </p:attrNameLst>
                                      </p:cBhvr>
                                      <p:tavLst>
                                        <p:tav tm="0">
                                          <p:val>
                                            <p:strVal val="1+#ppt_w/2"/>
                                          </p:val>
                                        </p:tav>
                                        <p:tav tm="100000">
                                          <p:val>
                                            <p:strVal val="#ppt_x"/>
                                          </p:val>
                                        </p:tav>
                                      </p:tavLst>
                                    </p:anim>
                                    <p:anim calcmode="lin" valueType="num">
                                      <p:cBhvr additive="base">
                                        <p:cTn id="53" dur="500" fill="hold"/>
                                        <p:tgtEl>
                                          <p:spTgt spid="63"/>
                                        </p:tgtEl>
                                        <p:attrNameLst>
                                          <p:attrName>ppt_y</p:attrName>
                                        </p:attrNameLst>
                                      </p:cBhvr>
                                      <p:tavLst>
                                        <p:tav tm="0">
                                          <p:val>
                                            <p:strVal val="#ppt_y"/>
                                          </p:val>
                                        </p:tav>
                                        <p:tav tm="100000">
                                          <p:val>
                                            <p:strVal val="#ppt_y"/>
                                          </p:val>
                                        </p:tav>
                                      </p:tavLst>
                                    </p:anim>
                                  </p:childTnLst>
                                </p:cTn>
                              </p:par>
                            </p:childTnLst>
                          </p:cTn>
                        </p:par>
                        <p:par>
                          <p:cTn id="54" fill="hold">
                            <p:stCondLst>
                              <p:cond delay="5750"/>
                            </p:stCondLst>
                            <p:childTnLst>
                              <p:par>
                                <p:cTn id="55" presetID="2" presetClass="entr" presetSubtype="4"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additive="base">
                                        <p:cTn id="57" dur="500" fill="hold"/>
                                        <p:tgtEl>
                                          <p:spTgt spid="88"/>
                                        </p:tgtEl>
                                        <p:attrNameLst>
                                          <p:attrName>ppt_x</p:attrName>
                                        </p:attrNameLst>
                                      </p:cBhvr>
                                      <p:tavLst>
                                        <p:tav tm="0">
                                          <p:val>
                                            <p:strVal val="#ppt_x"/>
                                          </p:val>
                                        </p:tav>
                                        <p:tav tm="100000">
                                          <p:val>
                                            <p:strVal val="#ppt_x"/>
                                          </p:val>
                                        </p:tav>
                                      </p:tavLst>
                                    </p:anim>
                                    <p:anim calcmode="lin" valueType="num">
                                      <p:cBhvr additive="base">
                                        <p:cTn id="58" dur="500" fill="hold"/>
                                        <p:tgtEl>
                                          <p:spTgt spid="88"/>
                                        </p:tgtEl>
                                        <p:attrNameLst>
                                          <p:attrName>ppt_y</p:attrName>
                                        </p:attrNameLst>
                                      </p:cBhvr>
                                      <p:tavLst>
                                        <p:tav tm="0">
                                          <p:val>
                                            <p:strVal val="1+#ppt_h/2"/>
                                          </p:val>
                                        </p:tav>
                                        <p:tav tm="100000">
                                          <p:val>
                                            <p:strVal val="#ppt_y"/>
                                          </p:val>
                                        </p:tav>
                                      </p:tavLst>
                                    </p:anim>
                                  </p:childTnLst>
                                </p:cTn>
                              </p:par>
                            </p:childTnLst>
                          </p:cTn>
                        </p:par>
                        <p:par>
                          <p:cTn id="59" fill="hold">
                            <p:stCondLst>
                              <p:cond delay="6250"/>
                            </p:stCondLst>
                            <p:childTnLst>
                              <p:par>
                                <p:cTn id="60" presetID="2" presetClass="entr" presetSubtype="2" fill="hold" grpId="0" nodeType="afterEffect">
                                  <p:stCondLst>
                                    <p:cond delay="0"/>
                                  </p:stCondLst>
                                  <p:childTnLst>
                                    <p:set>
                                      <p:cBhvr>
                                        <p:cTn id="61" dur="1" fill="hold">
                                          <p:stCondLst>
                                            <p:cond delay="0"/>
                                          </p:stCondLst>
                                        </p:cTn>
                                        <p:tgtEl>
                                          <p:spTgt spid="66"/>
                                        </p:tgtEl>
                                        <p:attrNameLst>
                                          <p:attrName>style.visibility</p:attrName>
                                        </p:attrNameLst>
                                      </p:cBhvr>
                                      <p:to>
                                        <p:strVal val="visible"/>
                                      </p:to>
                                    </p:set>
                                    <p:anim calcmode="lin" valueType="num">
                                      <p:cBhvr additive="base">
                                        <p:cTn id="62" dur="500" fill="hold"/>
                                        <p:tgtEl>
                                          <p:spTgt spid="66"/>
                                        </p:tgtEl>
                                        <p:attrNameLst>
                                          <p:attrName>ppt_x</p:attrName>
                                        </p:attrNameLst>
                                      </p:cBhvr>
                                      <p:tavLst>
                                        <p:tav tm="0">
                                          <p:val>
                                            <p:strVal val="1+#ppt_w/2"/>
                                          </p:val>
                                        </p:tav>
                                        <p:tav tm="100000">
                                          <p:val>
                                            <p:strVal val="#ppt_x"/>
                                          </p:val>
                                        </p:tav>
                                      </p:tavLst>
                                    </p:anim>
                                    <p:anim calcmode="lin" valueType="num">
                                      <p:cBhvr additive="base">
                                        <p:cTn id="63" dur="500" fill="hold"/>
                                        <p:tgtEl>
                                          <p:spTgt spid="66"/>
                                        </p:tgtEl>
                                        <p:attrNameLst>
                                          <p:attrName>ppt_y</p:attrName>
                                        </p:attrNameLst>
                                      </p:cBhvr>
                                      <p:tavLst>
                                        <p:tav tm="0">
                                          <p:val>
                                            <p:strVal val="#ppt_y"/>
                                          </p:val>
                                        </p:tav>
                                        <p:tav tm="100000">
                                          <p:val>
                                            <p:strVal val="#ppt_y"/>
                                          </p:val>
                                        </p:tav>
                                      </p:tavLst>
                                    </p:anim>
                                  </p:childTnLst>
                                </p:cTn>
                              </p:par>
                            </p:childTnLst>
                          </p:cTn>
                        </p:par>
                        <p:par>
                          <p:cTn id="64" fill="hold">
                            <p:stCondLst>
                              <p:cond delay="6750"/>
                            </p:stCondLst>
                            <p:childTnLst>
                              <p:par>
                                <p:cTn id="65" presetID="2" presetClass="entr" presetSubtype="4" fill="hold" nodeType="afterEffect">
                                  <p:stCondLst>
                                    <p:cond delay="0"/>
                                  </p:stCondLst>
                                  <p:childTnLst>
                                    <p:set>
                                      <p:cBhvr>
                                        <p:cTn id="66" dur="1" fill="hold">
                                          <p:stCondLst>
                                            <p:cond delay="0"/>
                                          </p:stCondLst>
                                        </p:cTn>
                                        <p:tgtEl>
                                          <p:spTgt spid="91"/>
                                        </p:tgtEl>
                                        <p:attrNameLst>
                                          <p:attrName>style.visibility</p:attrName>
                                        </p:attrNameLst>
                                      </p:cBhvr>
                                      <p:to>
                                        <p:strVal val="visible"/>
                                      </p:to>
                                    </p:set>
                                    <p:anim calcmode="lin" valueType="num">
                                      <p:cBhvr additive="base">
                                        <p:cTn id="67" dur="500" fill="hold"/>
                                        <p:tgtEl>
                                          <p:spTgt spid="91"/>
                                        </p:tgtEl>
                                        <p:attrNameLst>
                                          <p:attrName>ppt_x</p:attrName>
                                        </p:attrNameLst>
                                      </p:cBhvr>
                                      <p:tavLst>
                                        <p:tav tm="0">
                                          <p:val>
                                            <p:strVal val="#ppt_x"/>
                                          </p:val>
                                        </p:tav>
                                        <p:tav tm="100000">
                                          <p:val>
                                            <p:strVal val="#ppt_x"/>
                                          </p:val>
                                        </p:tav>
                                      </p:tavLst>
                                    </p:anim>
                                    <p:anim calcmode="lin" valueType="num">
                                      <p:cBhvr additive="base">
                                        <p:cTn id="68" dur="500" fill="hold"/>
                                        <p:tgtEl>
                                          <p:spTgt spid="9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7" grpId="0" animBg="1"/>
      <p:bldP spid="60" grpId="0" animBg="1"/>
      <p:bldP spid="63" grpId="0" animBg="1"/>
      <p:bldP spid="66" grpId="0" animBg="1"/>
      <p:bldP spid="68" grpId="0"/>
      <p:bldP spid="6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useBgFill="1">
        <p:nvSpPr>
          <p:cNvPr id="33" name="Freeform: Shape 32"/>
          <p:cNvSpPr/>
          <p:nvPr/>
        </p:nvSpPr>
        <p:spPr>
          <a:xfrm>
            <a:off x="5821839" y="0"/>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6" name="Freeform: Shape 145"/>
          <p:cNvSpPr/>
          <p:nvPr/>
        </p:nvSpPr>
        <p:spPr>
          <a:xfrm>
            <a:off x="5821840" y="-1365"/>
            <a:ext cx="6370160" cy="6858000"/>
          </a:xfrm>
          <a:custGeom>
            <a:avLst/>
            <a:gdLst>
              <a:gd name="connsiteX0" fmla="*/ 2270862 w 6370160"/>
              <a:gd name="connsiteY0" fmla="*/ 0 h 6858000"/>
              <a:gd name="connsiteX1" fmla="*/ 2273877 w 6370160"/>
              <a:gd name="connsiteY1" fmla="*/ 0 h 6858000"/>
              <a:gd name="connsiteX2" fmla="*/ 3738721 w 6370160"/>
              <a:gd name="connsiteY2" fmla="*/ 0 h 6858000"/>
              <a:gd name="connsiteX3" fmla="*/ 3740681 w 6370160"/>
              <a:gd name="connsiteY3" fmla="*/ 0 h 6858000"/>
              <a:gd name="connsiteX4" fmla="*/ 6318205 w 6370160"/>
              <a:gd name="connsiteY4" fmla="*/ 0 h 6858000"/>
              <a:gd name="connsiteX5" fmla="*/ 6370160 w 6370160"/>
              <a:gd name="connsiteY5" fmla="*/ 0 h 6858000"/>
              <a:gd name="connsiteX6" fmla="*/ 6370160 w 6370160"/>
              <a:gd name="connsiteY6" fmla="*/ 6858000 h 6858000"/>
              <a:gd name="connsiteX7" fmla="*/ 6318205 w 6370160"/>
              <a:gd name="connsiteY7" fmla="*/ 6858000 h 6858000"/>
              <a:gd name="connsiteX8" fmla="*/ 5219076 w 6370160"/>
              <a:gd name="connsiteY8" fmla="*/ 6858000 h 6858000"/>
              <a:gd name="connsiteX9" fmla="*/ 4547754 w 6370160"/>
              <a:gd name="connsiteY9" fmla="*/ 6858000 h 6858000"/>
              <a:gd name="connsiteX10" fmla="*/ 3738721 w 6370160"/>
              <a:gd name="connsiteY10" fmla="*/ 6858000 h 6858000"/>
              <a:gd name="connsiteX11" fmla="*/ 2270862 w 6370160"/>
              <a:gd name="connsiteY11" fmla="*/ 6858000 h 6858000"/>
              <a:gd name="connsiteX12" fmla="*/ 2262287 w 6370160"/>
              <a:gd name="connsiteY12" fmla="*/ 6858000 h 6858000"/>
              <a:gd name="connsiteX13" fmla="*/ 0 w 6370160"/>
              <a:gd name="connsiteY13" fmla="*/ 6858000 h 6858000"/>
              <a:gd name="connsiteX14" fmla="*/ 2270862 w 6370160"/>
              <a:gd name="connsiteY14" fmla="*/ 9093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6370160" h="6858000">
                <a:moveTo>
                  <a:pt x="2270862" y="0"/>
                </a:moveTo>
                <a:lnTo>
                  <a:pt x="2273877" y="0"/>
                </a:lnTo>
                <a:lnTo>
                  <a:pt x="3738721" y="0"/>
                </a:lnTo>
                <a:lnTo>
                  <a:pt x="3740681" y="0"/>
                </a:lnTo>
                <a:lnTo>
                  <a:pt x="6318205" y="0"/>
                </a:lnTo>
                <a:lnTo>
                  <a:pt x="6370160" y="0"/>
                </a:lnTo>
                <a:lnTo>
                  <a:pt x="6370160" y="6858000"/>
                </a:lnTo>
                <a:lnTo>
                  <a:pt x="6318205" y="6858000"/>
                </a:lnTo>
                <a:lnTo>
                  <a:pt x="5219076" y="6858000"/>
                </a:lnTo>
                <a:lnTo>
                  <a:pt x="4547754" y="6858000"/>
                </a:lnTo>
                <a:lnTo>
                  <a:pt x="3738721" y="6858000"/>
                </a:lnTo>
                <a:lnTo>
                  <a:pt x="2270862" y="6858000"/>
                </a:lnTo>
                <a:lnTo>
                  <a:pt x="2262287" y="6858000"/>
                </a:lnTo>
                <a:lnTo>
                  <a:pt x="0" y="6858000"/>
                </a:lnTo>
                <a:lnTo>
                  <a:pt x="2270862" y="9093"/>
                </a:lnTo>
                <a:close/>
              </a:path>
            </a:pathLst>
          </a:custGeom>
          <a:solidFill>
            <a:schemeClr val="bg2">
              <a:lumMod val="25000"/>
              <a:alpha val="7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p:cNvSpPr/>
          <p:nvPr/>
        </p:nvSpPr>
        <p:spPr>
          <a:xfrm>
            <a:off x="0" y="5760720"/>
            <a:ext cx="6237616" cy="1097280"/>
          </a:xfrm>
          <a:custGeom>
            <a:avLst/>
            <a:gdLst>
              <a:gd name="connsiteX0" fmla="*/ 0 w 6237616"/>
              <a:gd name="connsiteY0" fmla="*/ 0 h 1097280"/>
              <a:gd name="connsiteX1" fmla="*/ 6237616 w 6237616"/>
              <a:gd name="connsiteY1" fmla="*/ 0 h 1097280"/>
              <a:gd name="connsiteX2" fmla="*/ 5873795 w 6237616"/>
              <a:gd name="connsiteY2" fmla="*/ 1097280 h 1097280"/>
              <a:gd name="connsiteX3" fmla="*/ 0 w 623761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237616" h="1097280">
                <a:moveTo>
                  <a:pt x="0" y="0"/>
                </a:moveTo>
                <a:lnTo>
                  <a:pt x="6237616" y="0"/>
                </a:lnTo>
                <a:lnTo>
                  <a:pt x="5873795" y="1097280"/>
                </a:lnTo>
                <a:lnTo>
                  <a:pt x="0" y="1097280"/>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p:cNvSpPr/>
          <p:nvPr/>
        </p:nvSpPr>
        <p:spPr>
          <a:xfrm>
            <a:off x="0" y="4663440"/>
            <a:ext cx="6601436" cy="1097280"/>
          </a:xfrm>
          <a:custGeom>
            <a:avLst/>
            <a:gdLst>
              <a:gd name="connsiteX0" fmla="*/ 0 w 6601436"/>
              <a:gd name="connsiteY0" fmla="*/ 0 h 1097280"/>
              <a:gd name="connsiteX1" fmla="*/ 6601436 w 6601436"/>
              <a:gd name="connsiteY1" fmla="*/ 0 h 1097280"/>
              <a:gd name="connsiteX2" fmla="*/ 6237616 w 6601436"/>
              <a:gd name="connsiteY2" fmla="*/ 1097280 h 1097280"/>
              <a:gd name="connsiteX3" fmla="*/ 0 w 660143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601436" h="1097280">
                <a:moveTo>
                  <a:pt x="0" y="0"/>
                </a:moveTo>
                <a:lnTo>
                  <a:pt x="6601436" y="0"/>
                </a:lnTo>
                <a:lnTo>
                  <a:pt x="6237616"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p:cNvSpPr/>
          <p:nvPr/>
        </p:nvSpPr>
        <p:spPr>
          <a:xfrm>
            <a:off x="0" y="3566160"/>
            <a:ext cx="6965256" cy="1097280"/>
          </a:xfrm>
          <a:custGeom>
            <a:avLst/>
            <a:gdLst>
              <a:gd name="connsiteX0" fmla="*/ 0 w 6965256"/>
              <a:gd name="connsiteY0" fmla="*/ 0 h 1097280"/>
              <a:gd name="connsiteX1" fmla="*/ 6965256 w 6965256"/>
              <a:gd name="connsiteY1" fmla="*/ 0 h 1097280"/>
              <a:gd name="connsiteX2" fmla="*/ 6601436 w 6965256"/>
              <a:gd name="connsiteY2" fmla="*/ 1097280 h 1097280"/>
              <a:gd name="connsiteX3" fmla="*/ 0 w 696525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6965256" h="1097280">
                <a:moveTo>
                  <a:pt x="0" y="0"/>
                </a:moveTo>
                <a:lnTo>
                  <a:pt x="6965256" y="0"/>
                </a:lnTo>
                <a:lnTo>
                  <a:pt x="6601436" y="1097280"/>
                </a:lnTo>
                <a:lnTo>
                  <a:pt x="0" y="1097280"/>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p:cNvSpPr/>
          <p:nvPr/>
        </p:nvSpPr>
        <p:spPr>
          <a:xfrm>
            <a:off x="0" y="2468880"/>
            <a:ext cx="7329076" cy="1097280"/>
          </a:xfrm>
          <a:custGeom>
            <a:avLst/>
            <a:gdLst>
              <a:gd name="connsiteX0" fmla="*/ 0 w 7329076"/>
              <a:gd name="connsiteY0" fmla="*/ 0 h 1097280"/>
              <a:gd name="connsiteX1" fmla="*/ 7329076 w 7329076"/>
              <a:gd name="connsiteY1" fmla="*/ 0 h 1097280"/>
              <a:gd name="connsiteX2" fmla="*/ 6965256 w 7329076"/>
              <a:gd name="connsiteY2" fmla="*/ 1097280 h 1097280"/>
              <a:gd name="connsiteX3" fmla="*/ 0 w 7329076"/>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7329076" h="1097280">
                <a:moveTo>
                  <a:pt x="0" y="0"/>
                </a:moveTo>
                <a:lnTo>
                  <a:pt x="7329076" y="0"/>
                </a:lnTo>
                <a:lnTo>
                  <a:pt x="6965256" y="1097280"/>
                </a:lnTo>
                <a:lnTo>
                  <a:pt x="0" y="1097280"/>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p:cNvSpPr/>
          <p:nvPr/>
        </p:nvSpPr>
        <p:spPr>
          <a:xfrm>
            <a:off x="0" y="1450141"/>
            <a:ext cx="7715088" cy="1097280"/>
          </a:xfrm>
          <a:custGeom>
            <a:avLst/>
            <a:gdLst>
              <a:gd name="connsiteX0" fmla="*/ 0 w 7715088"/>
              <a:gd name="connsiteY0" fmla="*/ 0 h 1234346"/>
              <a:gd name="connsiteX1" fmla="*/ 7715088 w 7715088"/>
              <a:gd name="connsiteY1" fmla="*/ 0 h 1234346"/>
              <a:gd name="connsiteX2" fmla="*/ 7305822 w 7715088"/>
              <a:gd name="connsiteY2" fmla="*/ 1234346 h 1234346"/>
              <a:gd name="connsiteX3" fmla="*/ 0 w 7715088"/>
              <a:gd name="connsiteY3" fmla="*/ 1234346 h 1234346"/>
            </a:gdLst>
            <a:ahLst/>
            <a:cxnLst>
              <a:cxn ang="0">
                <a:pos x="connsiteX0" y="connsiteY0"/>
              </a:cxn>
              <a:cxn ang="0">
                <a:pos x="connsiteX1" y="connsiteY1"/>
              </a:cxn>
              <a:cxn ang="0">
                <a:pos x="connsiteX2" y="connsiteY2"/>
              </a:cxn>
              <a:cxn ang="0">
                <a:pos x="connsiteX3" y="connsiteY3"/>
              </a:cxn>
            </a:cxnLst>
            <a:rect l="l" t="t" r="r" b="b"/>
            <a:pathLst>
              <a:path w="7715088" h="1234346">
                <a:moveTo>
                  <a:pt x="0" y="0"/>
                </a:moveTo>
                <a:lnTo>
                  <a:pt x="7715088" y="0"/>
                </a:lnTo>
                <a:lnTo>
                  <a:pt x="7305822" y="1234346"/>
                </a:lnTo>
                <a:lnTo>
                  <a:pt x="0" y="1234346"/>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p:cNvSpPr/>
          <p:nvPr/>
        </p:nvSpPr>
        <p:spPr>
          <a:xfrm>
            <a:off x="5950134" y="5376752"/>
            <a:ext cx="1714500" cy="1097280"/>
          </a:xfrm>
          <a:custGeom>
            <a:avLst/>
            <a:gdLst>
              <a:gd name="connsiteX0" fmla="*/ 352446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2975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2446" y="0"/>
                </a:moveTo>
                <a:lnTo>
                  <a:pt x="1165860" y="0"/>
                </a:lnTo>
                <a:lnTo>
                  <a:pt x="1714500" y="548640"/>
                </a:lnTo>
                <a:lnTo>
                  <a:pt x="1165860" y="1097280"/>
                </a:lnTo>
                <a:lnTo>
                  <a:pt x="0" y="1097280"/>
                </a:lnTo>
                <a:lnTo>
                  <a:pt x="0" y="1062975"/>
                </a:lnTo>
                <a:close/>
              </a:path>
            </a:pathLst>
          </a:custGeom>
          <a:solidFill>
            <a:srgbClr val="56426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p:cNvSpPr/>
          <p:nvPr/>
        </p:nvSpPr>
        <p:spPr>
          <a:xfrm>
            <a:off x="6302581" y="4279472"/>
            <a:ext cx="1708683" cy="1097280"/>
          </a:xfrm>
          <a:custGeom>
            <a:avLst/>
            <a:gdLst>
              <a:gd name="connsiteX0" fmla="*/ 363820 w 1708683"/>
              <a:gd name="connsiteY0" fmla="*/ 0 h 1097280"/>
              <a:gd name="connsiteX1" fmla="*/ 1160043 w 1708683"/>
              <a:gd name="connsiteY1" fmla="*/ 0 h 1097280"/>
              <a:gd name="connsiteX2" fmla="*/ 1708683 w 1708683"/>
              <a:gd name="connsiteY2" fmla="*/ 548640 h 1097280"/>
              <a:gd name="connsiteX3" fmla="*/ 1160043 w 1708683"/>
              <a:gd name="connsiteY3" fmla="*/ 1097280 h 1097280"/>
              <a:gd name="connsiteX4" fmla="*/ 0 w 1708683"/>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683" h="1097280">
                <a:moveTo>
                  <a:pt x="363820" y="0"/>
                </a:moveTo>
                <a:lnTo>
                  <a:pt x="1160043" y="0"/>
                </a:lnTo>
                <a:lnTo>
                  <a:pt x="1708683" y="548640"/>
                </a:lnTo>
                <a:lnTo>
                  <a:pt x="1160043" y="1097280"/>
                </a:lnTo>
                <a:lnTo>
                  <a:pt x="0" y="1097280"/>
                </a:lnTo>
                <a:close/>
              </a:path>
            </a:pathLst>
          </a:custGeom>
          <a:solidFill>
            <a:srgbClr val="D34132"/>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p:cNvSpPr/>
          <p:nvPr/>
        </p:nvSpPr>
        <p:spPr>
          <a:xfrm>
            <a:off x="6684909" y="3185852"/>
            <a:ext cx="1714500" cy="1097280"/>
          </a:xfrm>
          <a:custGeom>
            <a:avLst/>
            <a:gdLst>
              <a:gd name="connsiteX0" fmla="*/ 354489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69137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54489" y="0"/>
                </a:moveTo>
                <a:lnTo>
                  <a:pt x="1165860" y="0"/>
                </a:lnTo>
                <a:lnTo>
                  <a:pt x="1714500" y="548640"/>
                </a:lnTo>
                <a:lnTo>
                  <a:pt x="1165860" y="1097280"/>
                </a:lnTo>
                <a:lnTo>
                  <a:pt x="0" y="1097280"/>
                </a:lnTo>
                <a:lnTo>
                  <a:pt x="0" y="1069137"/>
                </a:lnTo>
                <a:close/>
              </a:path>
            </a:pathLst>
          </a:custGeom>
          <a:solidFill>
            <a:srgbClr val="EF9D27"/>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p:cNvSpPr/>
          <p:nvPr/>
        </p:nvSpPr>
        <p:spPr>
          <a:xfrm>
            <a:off x="7038097" y="2094085"/>
            <a:ext cx="1714500" cy="1097280"/>
          </a:xfrm>
          <a:custGeom>
            <a:avLst/>
            <a:gdLst>
              <a:gd name="connsiteX0" fmla="*/ 363294 w 1714500"/>
              <a:gd name="connsiteY0" fmla="*/ 0 h 1097280"/>
              <a:gd name="connsiteX1" fmla="*/ 1165860 w 1714500"/>
              <a:gd name="connsiteY1" fmla="*/ 0 h 1097280"/>
              <a:gd name="connsiteX2" fmla="*/ 1714500 w 1714500"/>
              <a:gd name="connsiteY2" fmla="*/ 548640 h 1097280"/>
              <a:gd name="connsiteX3" fmla="*/ 1165860 w 1714500"/>
              <a:gd name="connsiteY3" fmla="*/ 1097280 h 1097280"/>
              <a:gd name="connsiteX4" fmla="*/ 0 w 1714500"/>
              <a:gd name="connsiteY4" fmla="*/ 1097280 h 1097280"/>
              <a:gd name="connsiteX5" fmla="*/ 0 w 1714500"/>
              <a:gd name="connsiteY5" fmla="*/ 1095691 h 10972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14500" h="1097280">
                <a:moveTo>
                  <a:pt x="363294" y="0"/>
                </a:moveTo>
                <a:lnTo>
                  <a:pt x="1165860" y="0"/>
                </a:lnTo>
                <a:lnTo>
                  <a:pt x="1714500" y="548640"/>
                </a:lnTo>
                <a:lnTo>
                  <a:pt x="1165860" y="1097280"/>
                </a:lnTo>
                <a:lnTo>
                  <a:pt x="0" y="1097280"/>
                </a:lnTo>
                <a:lnTo>
                  <a:pt x="0" y="1095691"/>
                </a:lnTo>
                <a:close/>
              </a:path>
            </a:pathLst>
          </a:custGeom>
          <a:solidFill>
            <a:srgbClr val="189A8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p:cNvSpPr/>
          <p:nvPr/>
        </p:nvSpPr>
        <p:spPr>
          <a:xfrm>
            <a:off x="7397706" y="1007918"/>
            <a:ext cx="1708216" cy="1097280"/>
          </a:xfrm>
          <a:custGeom>
            <a:avLst/>
            <a:gdLst>
              <a:gd name="connsiteX0" fmla="*/ 363820 w 1708216"/>
              <a:gd name="connsiteY0" fmla="*/ 0 h 1097280"/>
              <a:gd name="connsiteX1" fmla="*/ 1159576 w 1708216"/>
              <a:gd name="connsiteY1" fmla="*/ 0 h 1097280"/>
              <a:gd name="connsiteX2" fmla="*/ 1708216 w 1708216"/>
              <a:gd name="connsiteY2" fmla="*/ 548640 h 1097280"/>
              <a:gd name="connsiteX3" fmla="*/ 1159576 w 1708216"/>
              <a:gd name="connsiteY3" fmla="*/ 1097280 h 1097280"/>
              <a:gd name="connsiteX4" fmla="*/ 0 w 1708216"/>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08216" h="1097280">
                <a:moveTo>
                  <a:pt x="363820" y="0"/>
                </a:moveTo>
                <a:lnTo>
                  <a:pt x="1159576" y="0"/>
                </a:lnTo>
                <a:lnTo>
                  <a:pt x="1708216" y="548640"/>
                </a:lnTo>
                <a:lnTo>
                  <a:pt x="1159576" y="1097280"/>
                </a:lnTo>
                <a:lnTo>
                  <a:pt x="0" y="10972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3" name="Text Placeholder 3"/>
          <p:cNvSpPr txBox="1">
            <a:spLocks/>
          </p:cNvSpPr>
          <p:nvPr/>
        </p:nvSpPr>
        <p:spPr>
          <a:xfrm>
            <a:off x="7889513" y="1187226"/>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01</a:t>
            </a:r>
          </a:p>
        </p:txBody>
      </p:sp>
      <p:sp>
        <p:nvSpPr>
          <p:cNvPr id="44" name="Text Placeholder 3"/>
          <p:cNvSpPr txBox="1">
            <a:spLocks/>
          </p:cNvSpPr>
          <p:nvPr/>
        </p:nvSpPr>
        <p:spPr>
          <a:xfrm>
            <a:off x="7542159" y="227533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02</a:t>
            </a:r>
          </a:p>
        </p:txBody>
      </p:sp>
      <p:sp>
        <p:nvSpPr>
          <p:cNvPr id="45" name="Text Placeholder 3"/>
          <p:cNvSpPr txBox="1">
            <a:spLocks/>
          </p:cNvSpPr>
          <p:nvPr/>
        </p:nvSpPr>
        <p:spPr>
          <a:xfrm>
            <a:off x="7229573" y="3325323"/>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03</a:t>
            </a:r>
          </a:p>
        </p:txBody>
      </p:sp>
      <p:sp>
        <p:nvSpPr>
          <p:cNvPr id="46" name="Text Placeholder 3"/>
          <p:cNvSpPr txBox="1">
            <a:spLocks/>
          </p:cNvSpPr>
          <p:nvPr/>
        </p:nvSpPr>
        <p:spPr>
          <a:xfrm>
            <a:off x="6854727" y="4417090"/>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04</a:t>
            </a:r>
          </a:p>
        </p:txBody>
      </p:sp>
      <p:sp>
        <p:nvSpPr>
          <p:cNvPr id="47" name="Text Placeholder 3"/>
          <p:cNvSpPr txBox="1">
            <a:spLocks/>
          </p:cNvSpPr>
          <p:nvPr/>
        </p:nvSpPr>
        <p:spPr>
          <a:xfrm>
            <a:off x="6434232" y="5539722"/>
            <a:ext cx="625172" cy="738664"/>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800" dirty="0">
                <a:solidFill>
                  <a:schemeClr val="bg1"/>
                </a:solidFill>
              </a:rPr>
              <a:t>05</a:t>
            </a:r>
          </a:p>
        </p:txBody>
      </p:sp>
      <p:grpSp>
        <p:nvGrpSpPr>
          <p:cNvPr id="48" name="Group 47"/>
          <p:cNvGrpSpPr/>
          <p:nvPr/>
        </p:nvGrpSpPr>
        <p:grpSpPr>
          <a:xfrm>
            <a:off x="2854311" y="1589126"/>
            <a:ext cx="3334303" cy="811419"/>
            <a:chOff x="4597685" y="3155872"/>
            <a:chExt cx="1699181" cy="608564"/>
          </a:xfrm>
        </p:grpSpPr>
        <p:sp>
          <p:nvSpPr>
            <p:cNvPr id="49" name="TextBox 48"/>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0" name="TextBox 49"/>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1" name="Group 50"/>
          <p:cNvGrpSpPr/>
          <p:nvPr/>
        </p:nvGrpSpPr>
        <p:grpSpPr>
          <a:xfrm>
            <a:off x="2633461" y="2616216"/>
            <a:ext cx="3334303" cy="811419"/>
            <a:chOff x="4597685" y="3155872"/>
            <a:chExt cx="1699181" cy="608564"/>
          </a:xfrm>
        </p:grpSpPr>
        <p:sp>
          <p:nvSpPr>
            <p:cNvPr id="52" name="TextBox 51"/>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3" name="TextBox 52"/>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4" name="Group 53"/>
          <p:cNvGrpSpPr/>
          <p:nvPr/>
        </p:nvGrpSpPr>
        <p:grpSpPr>
          <a:xfrm>
            <a:off x="2326646" y="3738668"/>
            <a:ext cx="3334303" cy="811419"/>
            <a:chOff x="4597685" y="3155872"/>
            <a:chExt cx="1699181" cy="608564"/>
          </a:xfrm>
        </p:grpSpPr>
        <p:sp>
          <p:nvSpPr>
            <p:cNvPr id="55" name="TextBox 54"/>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6" name="TextBox 55"/>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57" name="Group 56"/>
          <p:cNvGrpSpPr/>
          <p:nvPr/>
        </p:nvGrpSpPr>
        <p:grpSpPr>
          <a:xfrm>
            <a:off x="2010601" y="4881396"/>
            <a:ext cx="3334303" cy="811419"/>
            <a:chOff x="4597685" y="3155872"/>
            <a:chExt cx="1699181" cy="608564"/>
          </a:xfrm>
        </p:grpSpPr>
        <p:sp>
          <p:nvSpPr>
            <p:cNvPr id="58" name="TextBox 57"/>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59" name="TextBox 58"/>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0" name="Group 59"/>
          <p:cNvGrpSpPr/>
          <p:nvPr/>
        </p:nvGrpSpPr>
        <p:grpSpPr>
          <a:xfrm>
            <a:off x="1674694" y="6002783"/>
            <a:ext cx="3334303" cy="811419"/>
            <a:chOff x="4597685" y="3155872"/>
            <a:chExt cx="1699181" cy="608564"/>
          </a:xfrm>
        </p:grpSpPr>
        <p:sp>
          <p:nvSpPr>
            <p:cNvPr id="61" name="TextBox 60"/>
            <p:cNvSpPr txBox="1"/>
            <p:nvPr/>
          </p:nvSpPr>
          <p:spPr>
            <a:xfrm>
              <a:off x="4597686" y="3155872"/>
              <a:ext cx="1542506" cy="207749"/>
            </a:xfrm>
            <a:prstGeom prst="rect">
              <a:avLst/>
            </a:prstGeom>
            <a:noFill/>
          </p:spPr>
          <p:txBody>
            <a:bodyPr wrap="square" lIns="0" tIns="0" rIns="0" bIns="0" rtlCol="0" anchor="t">
              <a:spAutoFit/>
            </a:bodyPr>
            <a:lstStyle/>
            <a:p>
              <a:r>
                <a:rPr lang="en-US" b="1" dirty="0">
                  <a:solidFill>
                    <a:schemeClr val="bg1"/>
                  </a:solidFill>
                  <a:latin typeface="Calibri" panose="020F0502020204030204" pitchFamily="34" charset="0"/>
                </a:rPr>
                <a:t>Lorem Ipsum</a:t>
              </a:r>
            </a:p>
          </p:txBody>
        </p:sp>
        <p:sp>
          <p:nvSpPr>
            <p:cNvPr id="62" name="TextBox 61"/>
            <p:cNvSpPr txBox="1"/>
            <p:nvPr/>
          </p:nvSpPr>
          <p:spPr>
            <a:xfrm>
              <a:off x="4597685" y="3348938"/>
              <a:ext cx="1699181" cy="415498"/>
            </a:xfrm>
            <a:prstGeom prst="rect">
              <a:avLst/>
            </a:prstGeom>
            <a:noFill/>
          </p:spPr>
          <p:txBody>
            <a:bodyPr wrap="square" lIns="0" tIns="0" rIns="0" bIns="0" rtlCol="0" anchor="t">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tx2">
                    <a:lumMod val="50000"/>
                    <a:lumOff val="50000"/>
                  </a:schemeClr>
                </a:solidFill>
              </a:endParaRPr>
            </a:p>
          </p:txBody>
        </p:sp>
      </p:grpSp>
      <p:grpSp>
        <p:nvGrpSpPr>
          <p:cNvPr id="63" name="Group 62"/>
          <p:cNvGrpSpPr/>
          <p:nvPr/>
        </p:nvGrpSpPr>
        <p:grpSpPr>
          <a:xfrm>
            <a:off x="9107110" y="2423720"/>
            <a:ext cx="510117" cy="527051"/>
            <a:chOff x="3775075" y="1663700"/>
            <a:chExt cx="382588" cy="395288"/>
          </a:xfrm>
          <a:solidFill>
            <a:srgbClr val="189A80"/>
          </a:solidFill>
          <a:effectLst>
            <a:outerShdw blurRad="50800" dist="38100" dir="2700000" algn="tl" rotWithShape="0">
              <a:prstClr val="black">
                <a:alpha val="40000"/>
              </a:prstClr>
            </a:outerShdw>
          </a:effectLst>
        </p:grpSpPr>
        <p:sp>
          <p:nvSpPr>
            <p:cNvPr id="64"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8"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9"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72" name="Group 71"/>
          <p:cNvGrpSpPr/>
          <p:nvPr/>
        </p:nvGrpSpPr>
        <p:grpSpPr>
          <a:xfrm>
            <a:off x="8784496" y="3463216"/>
            <a:ext cx="524933" cy="552451"/>
            <a:chOff x="3768725" y="2336800"/>
            <a:chExt cx="393700" cy="414338"/>
          </a:xfrm>
          <a:solidFill>
            <a:srgbClr val="EF9D27"/>
          </a:solidFill>
          <a:effectLst>
            <a:outerShdw blurRad="50800" dist="38100" dir="2700000" algn="tl" rotWithShape="0">
              <a:prstClr val="black">
                <a:alpha val="40000"/>
              </a:prstClr>
            </a:outerShdw>
          </a:effectLst>
        </p:grpSpPr>
        <p:sp>
          <p:nvSpPr>
            <p:cNvPr id="7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93" name="Group 92"/>
          <p:cNvGrpSpPr/>
          <p:nvPr/>
        </p:nvGrpSpPr>
        <p:grpSpPr>
          <a:xfrm>
            <a:off x="8057470" y="5637515"/>
            <a:ext cx="554567" cy="503767"/>
            <a:chOff x="3757613" y="3040063"/>
            <a:chExt cx="415925" cy="377825"/>
          </a:xfrm>
          <a:solidFill>
            <a:srgbClr val="564267"/>
          </a:solidFill>
          <a:effectLst>
            <a:outerShdw blurRad="50800" dist="38100" dir="2700000" algn="tl" rotWithShape="0">
              <a:prstClr val="black">
                <a:alpha val="40000"/>
              </a:prstClr>
            </a:outerShdw>
          </a:effectLst>
        </p:grpSpPr>
        <p:sp>
          <p:nvSpPr>
            <p:cNvPr id="94"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0"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4" name="Group 103"/>
          <p:cNvGrpSpPr/>
          <p:nvPr/>
        </p:nvGrpSpPr>
        <p:grpSpPr>
          <a:xfrm>
            <a:off x="9327527" y="1229008"/>
            <a:ext cx="524933" cy="637117"/>
            <a:chOff x="3768725" y="938213"/>
            <a:chExt cx="393700" cy="477838"/>
          </a:xfrm>
          <a:solidFill>
            <a:srgbClr val="34738D"/>
          </a:solidFill>
          <a:effectLst>
            <a:outerShdw blurRad="50800" dist="38100" dir="2700000" algn="tl" rotWithShape="0">
              <a:prstClr val="black">
                <a:alpha val="40000"/>
              </a:prstClr>
            </a:outerShdw>
          </a:effectLst>
        </p:grpSpPr>
        <p:sp>
          <p:nvSpPr>
            <p:cNvPr id="105"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6"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7"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8"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9"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40" name="Freeform 9"/>
          <p:cNvSpPr>
            <a:spLocks noChangeAspect="1" noEditPoints="1"/>
          </p:cNvSpPr>
          <p:nvPr/>
        </p:nvSpPr>
        <p:spPr bwMode="auto">
          <a:xfrm>
            <a:off x="8274946" y="457315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D34132"/>
          </a:solidFill>
          <a:ln>
            <a:noFill/>
          </a:ln>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
        <p:nvSpPr>
          <p:cNvPr id="141" name="TextBox 140"/>
          <p:cNvSpPr txBox="1"/>
          <p:nvPr/>
        </p:nvSpPr>
        <p:spPr>
          <a:xfrm>
            <a:off x="8997153" y="1879651"/>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2" name="TextBox 141"/>
          <p:cNvSpPr txBox="1"/>
          <p:nvPr/>
        </p:nvSpPr>
        <p:spPr>
          <a:xfrm>
            <a:off x="8752597" y="2956309"/>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3" name="TextBox 142"/>
          <p:cNvSpPr txBox="1"/>
          <p:nvPr/>
        </p:nvSpPr>
        <p:spPr>
          <a:xfrm>
            <a:off x="8452713" y="404926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4" name="TextBox 143"/>
          <p:cNvSpPr txBox="1"/>
          <p:nvPr/>
        </p:nvSpPr>
        <p:spPr>
          <a:xfrm>
            <a:off x="8021109" y="5107637"/>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
        <p:nvSpPr>
          <p:cNvPr id="145" name="TextBox 144"/>
          <p:cNvSpPr txBox="1"/>
          <p:nvPr/>
        </p:nvSpPr>
        <p:spPr>
          <a:xfrm>
            <a:off x="7632861" y="6196836"/>
            <a:ext cx="1306418" cy="246221"/>
          </a:xfrm>
          <a:prstGeom prst="rect">
            <a:avLst/>
          </a:prstGeom>
          <a:noFill/>
        </p:spPr>
        <p:txBody>
          <a:bodyPr wrap="square" lIns="0" tIns="0" rIns="0" bIns="0" rtlCol="0" anchor="t">
            <a:spAutoFit/>
          </a:bodyPr>
          <a:lstStyle/>
          <a:p>
            <a:pPr algn="ctr"/>
            <a:r>
              <a:rPr lang="en-US" sz="1600" b="1" dirty="0">
                <a:solidFill>
                  <a:schemeClr val="bg1"/>
                </a:solidFill>
                <a:latin typeface="Calibri Light" panose="020F0302020204030204" pitchFamily="34" charset="0"/>
              </a:rPr>
              <a:t>Lorem Ipsum</a:t>
            </a:r>
          </a:p>
        </p:txBody>
      </p:sp>
    </p:spTree>
    <p:extLst>
      <p:ext uri="{BB962C8B-B14F-4D97-AF65-F5344CB8AC3E}">
        <p14:creationId xmlns:p14="http://schemas.microsoft.com/office/powerpoint/2010/main" val="1376903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dissolve">
                                      <p:cBhvr>
                                        <p:cTn id="11" dur="500"/>
                                        <p:tgtEl>
                                          <p:spTgt spid="33"/>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childTnLst>
                          </p:cTn>
                        </p:par>
                        <p:par>
                          <p:cTn id="15" fill="hold">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34"/>
                                        </p:tgtEl>
                                        <p:attrNameLst>
                                          <p:attrName>style.visibility</p:attrName>
                                        </p:attrNameLst>
                                      </p:cBhvr>
                                      <p:to>
                                        <p:strVal val="visible"/>
                                      </p:to>
                                    </p:set>
                                    <p:animEffect transition="in" filter="wipe(left)">
                                      <p:cBhvr>
                                        <p:cTn id="18" dur="500"/>
                                        <p:tgtEl>
                                          <p:spTgt spid="34"/>
                                        </p:tgtEl>
                                      </p:cBhvr>
                                    </p:animEffect>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48"/>
                                        </p:tgtEl>
                                        <p:attrNameLst>
                                          <p:attrName>style.visibility</p:attrName>
                                        </p:attrNameLst>
                                      </p:cBhvr>
                                      <p:to>
                                        <p:strVal val="visible"/>
                                      </p:to>
                                    </p:set>
                                    <p:animEffect transition="in" filter="wipe(left)">
                                      <p:cBhvr>
                                        <p:cTn id="22" dur="500"/>
                                        <p:tgtEl>
                                          <p:spTgt spid="48"/>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43"/>
                                        </p:tgtEl>
                                        <p:attrNameLst>
                                          <p:attrName>style.visibility</p:attrName>
                                        </p:attrNameLst>
                                      </p:cBhvr>
                                      <p:to>
                                        <p:strVal val="visible"/>
                                      </p:to>
                                    </p:set>
                                    <p:anim calcmode="lin" valueType="num">
                                      <p:cBhvr>
                                        <p:cTn id="26" dur="500" fill="hold"/>
                                        <p:tgtEl>
                                          <p:spTgt spid="43"/>
                                        </p:tgtEl>
                                        <p:attrNameLst>
                                          <p:attrName>ppt_w</p:attrName>
                                        </p:attrNameLst>
                                      </p:cBhvr>
                                      <p:tavLst>
                                        <p:tav tm="0">
                                          <p:val>
                                            <p:fltVal val="0"/>
                                          </p:val>
                                        </p:tav>
                                        <p:tav tm="100000">
                                          <p:val>
                                            <p:strVal val="#ppt_w"/>
                                          </p:val>
                                        </p:tav>
                                      </p:tavLst>
                                    </p:anim>
                                    <p:anim calcmode="lin" valueType="num">
                                      <p:cBhvr>
                                        <p:cTn id="27" dur="500" fill="hold"/>
                                        <p:tgtEl>
                                          <p:spTgt spid="43"/>
                                        </p:tgtEl>
                                        <p:attrNameLst>
                                          <p:attrName>ppt_h</p:attrName>
                                        </p:attrNameLst>
                                      </p:cBhvr>
                                      <p:tavLst>
                                        <p:tav tm="0">
                                          <p:val>
                                            <p:fltVal val="0"/>
                                          </p:val>
                                        </p:tav>
                                        <p:tav tm="100000">
                                          <p:val>
                                            <p:strVal val="#ppt_h"/>
                                          </p:val>
                                        </p:tav>
                                      </p:tavLst>
                                    </p:anim>
                                    <p:animEffect transition="in" filter="fade">
                                      <p:cBhvr>
                                        <p:cTn id="28" dur="500"/>
                                        <p:tgtEl>
                                          <p:spTgt spid="43"/>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04"/>
                                        </p:tgtEl>
                                        <p:attrNameLst>
                                          <p:attrName>style.visibility</p:attrName>
                                        </p:attrNameLst>
                                      </p:cBhvr>
                                      <p:to>
                                        <p:strVal val="visible"/>
                                      </p:to>
                                    </p:set>
                                    <p:anim calcmode="lin" valueType="num">
                                      <p:cBhvr>
                                        <p:cTn id="32" dur="500" fill="hold"/>
                                        <p:tgtEl>
                                          <p:spTgt spid="104"/>
                                        </p:tgtEl>
                                        <p:attrNameLst>
                                          <p:attrName>ppt_w</p:attrName>
                                        </p:attrNameLst>
                                      </p:cBhvr>
                                      <p:tavLst>
                                        <p:tav tm="0">
                                          <p:val>
                                            <p:fltVal val="0"/>
                                          </p:val>
                                        </p:tav>
                                        <p:tav tm="100000">
                                          <p:val>
                                            <p:strVal val="#ppt_w"/>
                                          </p:val>
                                        </p:tav>
                                      </p:tavLst>
                                    </p:anim>
                                    <p:anim calcmode="lin" valueType="num">
                                      <p:cBhvr>
                                        <p:cTn id="33" dur="500" fill="hold"/>
                                        <p:tgtEl>
                                          <p:spTgt spid="104"/>
                                        </p:tgtEl>
                                        <p:attrNameLst>
                                          <p:attrName>ppt_h</p:attrName>
                                        </p:attrNameLst>
                                      </p:cBhvr>
                                      <p:tavLst>
                                        <p:tav tm="0">
                                          <p:val>
                                            <p:fltVal val="0"/>
                                          </p:val>
                                        </p:tav>
                                        <p:tav tm="100000">
                                          <p:val>
                                            <p:strVal val="#ppt_h"/>
                                          </p:val>
                                        </p:tav>
                                      </p:tavLst>
                                    </p:anim>
                                    <p:animEffect transition="in" filter="fade">
                                      <p:cBhvr>
                                        <p:cTn id="34" dur="500"/>
                                        <p:tgtEl>
                                          <p:spTgt spid="104"/>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141"/>
                                        </p:tgtEl>
                                        <p:attrNameLst>
                                          <p:attrName>style.visibility</p:attrName>
                                        </p:attrNameLst>
                                      </p:cBhvr>
                                      <p:to>
                                        <p:strVal val="visible"/>
                                      </p:to>
                                    </p:set>
                                    <p:anim calcmode="lin" valueType="num">
                                      <p:cBhvr>
                                        <p:cTn id="37" dur="500" fill="hold"/>
                                        <p:tgtEl>
                                          <p:spTgt spid="141"/>
                                        </p:tgtEl>
                                        <p:attrNameLst>
                                          <p:attrName>ppt_w</p:attrName>
                                        </p:attrNameLst>
                                      </p:cBhvr>
                                      <p:tavLst>
                                        <p:tav tm="0">
                                          <p:val>
                                            <p:fltVal val="0"/>
                                          </p:val>
                                        </p:tav>
                                        <p:tav tm="100000">
                                          <p:val>
                                            <p:strVal val="#ppt_w"/>
                                          </p:val>
                                        </p:tav>
                                      </p:tavLst>
                                    </p:anim>
                                    <p:anim calcmode="lin" valueType="num">
                                      <p:cBhvr>
                                        <p:cTn id="38" dur="500" fill="hold"/>
                                        <p:tgtEl>
                                          <p:spTgt spid="141"/>
                                        </p:tgtEl>
                                        <p:attrNameLst>
                                          <p:attrName>ppt_h</p:attrName>
                                        </p:attrNameLst>
                                      </p:cBhvr>
                                      <p:tavLst>
                                        <p:tav tm="0">
                                          <p:val>
                                            <p:fltVal val="0"/>
                                          </p:val>
                                        </p:tav>
                                        <p:tav tm="100000">
                                          <p:val>
                                            <p:strVal val="#ppt_h"/>
                                          </p:val>
                                        </p:tav>
                                      </p:tavLst>
                                    </p:anim>
                                    <p:animEffect transition="in" filter="fade">
                                      <p:cBhvr>
                                        <p:cTn id="39" dur="500"/>
                                        <p:tgtEl>
                                          <p:spTgt spid="141"/>
                                        </p:tgtEl>
                                      </p:cBhvr>
                                    </p:animEffect>
                                  </p:childTnLst>
                                </p:cTn>
                              </p:par>
                            </p:childTnLst>
                          </p:cTn>
                        </p:par>
                        <p:par>
                          <p:cTn id="40" fill="hold">
                            <p:stCondLst>
                              <p:cond delay="3000"/>
                            </p:stCondLst>
                            <p:childTnLst>
                              <p:par>
                                <p:cTn id="41" presetID="22" presetClass="entr" presetSubtype="8"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wipe(left)">
                                      <p:cBhvr>
                                        <p:cTn id="43" dur="500"/>
                                        <p:tgtEl>
                                          <p:spTgt spid="15"/>
                                        </p:tgtEl>
                                      </p:cBhvr>
                                    </p:animEffect>
                                  </p:childTnLst>
                                </p:cTn>
                              </p:par>
                            </p:childTnLst>
                          </p:cTn>
                        </p:par>
                        <p:par>
                          <p:cTn id="44" fill="hold">
                            <p:stCondLst>
                              <p:cond delay="3500"/>
                            </p:stCondLst>
                            <p:childTnLst>
                              <p:par>
                                <p:cTn id="45" presetID="22" presetClass="entr" presetSubtype="8" fill="hold" grpId="0" nodeType="after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wipe(left)">
                                      <p:cBhvr>
                                        <p:cTn id="47" dur="500"/>
                                        <p:tgtEl>
                                          <p:spTgt spid="36"/>
                                        </p:tgtEl>
                                      </p:cBhvr>
                                    </p:animEffect>
                                  </p:childTnLst>
                                </p:cTn>
                              </p:par>
                            </p:childTnLst>
                          </p:cTn>
                        </p:par>
                        <p:par>
                          <p:cTn id="48" fill="hold">
                            <p:stCondLst>
                              <p:cond delay="4000"/>
                            </p:stCondLst>
                            <p:childTnLst>
                              <p:par>
                                <p:cTn id="49" presetID="22" presetClass="entr" presetSubtype="8" fill="hold" nodeType="afterEffect">
                                  <p:stCondLst>
                                    <p:cond delay="0"/>
                                  </p:stCondLst>
                                  <p:childTnLst>
                                    <p:set>
                                      <p:cBhvr>
                                        <p:cTn id="50" dur="1" fill="hold">
                                          <p:stCondLst>
                                            <p:cond delay="0"/>
                                          </p:stCondLst>
                                        </p:cTn>
                                        <p:tgtEl>
                                          <p:spTgt spid="51"/>
                                        </p:tgtEl>
                                        <p:attrNameLst>
                                          <p:attrName>style.visibility</p:attrName>
                                        </p:attrNameLst>
                                      </p:cBhvr>
                                      <p:to>
                                        <p:strVal val="visible"/>
                                      </p:to>
                                    </p:set>
                                    <p:animEffect transition="in" filter="wipe(left)">
                                      <p:cBhvr>
                                        <p:cTn id="51" dur="500"/>
                                        <p:tgtEl>
                                          <p:spTgt spid="51"/>
                                        </p:tgtEl>
                                      </p:cBhvr>
                                    </p:animEffect>
                                  </p:childTnLst>
                                </p:cTn>
                              </p:par>
                            </p:childTnLst>
                          </p:cTn>
                        </p:par>
                        <p:par>
                          <p:cTn id="52" fill="hold">
                            <p:stCondLst>
                              <p:cond delay="4500"/>
                            </p:stCondLst>
                            <p:childTnLst>
                              <p:par>
                                <p:cTn id="53" presetID="53" presetClass="entr" presetSubtype="16" fill="hold" grpId="0"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500" fill="hold"/>
                                        <p:tgtEl>
                                          <p:spTgt spid="44"/>
                                        </p:tgtEl>
                                        <p:attrNameLst>
                                          <p:attrName>ppt_w</p:attrName>
                                        </p:attrNameLst>
                                      </p:cBhvr>
                                      <p:tavLst>
                                        <p:tav tm="0">
                                          <p:val>
                                            <p:fltVal val="0"/>
                                          </p:val>
                                        </p:tav>
                                        <p:tav tm="100000">
                                          <p:val>
                                            <p:strVal val="#ppt_w"/>
                                          </p:val>
                                        </p:tav>
                                      </p:tavLst>
                                    </p:anim>
                                    <p:anim calcmode="lin" valueType="num">
                                      <p:cBhvr>
                                        <p:cTn id="56" dur="500" fill="hold"/>
                                        <p:tgtEl>
                                          <p:spTgt spid="44"/>
                                        </p:tgtEl>
                                        <p:attrNameLst>
                                          <p:attrName>ppt_h</p:attrName>
                                        </p:attrNameLst>
                                      </p:cBhvr>
                                      <p:tavLst>
                                        <p:tav tm="0">
                                          <p:val>
                                            <p:fltVal val="0"/>
                                          </p:val>
                                        </p:tav>
                                        <p:tav tm="100000">
                                          <p:val>
                                            <p:strVal val="#ppt_h"/>
                                          </p:val>
                                        </p:tav>
                                      </p:tavLst>
                                    </p:anim>
                                    <p:animEffect transition="in" filter="fade">
                                      <p:cBhvr>
                                        <p:cTn id="57" dur="500"/>
                                        <p:tgtEl>
                                          <p:spTgt spid="44"/>
                                        </p:tgtEl>
                                      </p:cBhvr>
                                    </p:animEffect>
                                  </p:childTnLst>
                                </p:cTn>
                              </p:par>
                            </p:childTnLst>
                          </p:cTn>
                        </p:par>
                        <p:par>
                          <p:cTn id="58" fill="hold">
                            <p:stCondLst>
                              <p:cond delay="5000"/>
                            </p:stCondLst>
                            <p:childTnLst>
                              <p:par>
                                <p:cTn id="59" presetID="53" presetClass="entr" presetSubtype="16"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p:cTn id="61" dur="500" fill="hold"/>
                                        <p:tgtEl>
                                          <p:spTgt spid="63"/>
                                        </p:tgtEl>
                                        <p:attrNameLst>
                                          <p:attrName>ppt_w</p:attrName>
                                        </p:attrNameLst>
                                      </p:cBhvr>
                                      <p:tavLst>
                                        <p:tav tm="0">
                                          <p:val>
                                            <p:fltVal val="0"/>
                                          </p:val>
                                        </p:tav>
                                        <p:tav tm="100000">
                                          <p:val>
                                            <p:strVal val="#ppt_w"/>
                                          </p:val>
                                        </p:tav>
                                      </p:tavLst>
                                    </p:anim>
                                    <p:anim calcmode="lin" valueType="num">
                                      <p:cBhvr>
                                        <p:cTn id="62" dur="500" fill="hold"/>
                                        <p:tgtEl>
                                          <p:spTgt spid="63"/>
                                        </p:tgtEl>
                                        <p:attrNameLst>
                                          <p:attrName>ppt_h</p:attrName>
                                        </p:attrNameLst>
                                      </p:cBhvr>
                                      <p:tavLst>
                                        <p:tav tm="0">
                                          <p:val>
                                            <p:fltVal val="0"/>
                                          </p:val>
                                        </p:tav>
                                        <p:tav tm="100000">
                                          <p:val>
                                            <p:strVal val="#ppt_h"/>
                                          </p:val>
                                        </p:tav>
                                      </p:tavLst>
                                    </p:anim>
                                    <p:animEffect transition="in" filter="fade">
                                      <p:cBhvr>
                                        <p:cTn id="63" dur="500"/>
                                        <p:tgtEl>
                                          <p:spTgt spid="63"/>
                                        </p:tgtEl>
                                      </p:cBhvr>
                                    </p:animEffect>
                                  </p:childTnLst>
                                </p:cTn>
                              </p:par>
                              <p:par>
                                <p:cTn id="64" presetID="53" presetClass="entr" presetSubtype="16" fill="hold" grpId="0" nodeType="withEffect">
                                  <p:stCondLst>
                                    <p:cond delay="0"/>
                                  </p:stCondLst>
                                  <p:childTnLst>
                                    <p:set>
                                      <p:cBhvr>
                                        <p:cTn id="65" dur="1" fill="hold">
                                          <p:stCondLst>
                                            <p:cond delay="0"/>
                                          </p:stCondLst>
                                        </p:cTn>
                                        <p:tgtEl>
                                          <p:spTgt spid="142"/>
                                        </p:tgtEl>
                                        <p:attrNameLst>
                                          <p:attrName>style.visibility</p:attrName>
                                        </p:attrNameLst>
                                      </p:cBhvr>
                                      <p:to>
                                        <p:strVal val="visible"/>
                                      </p:to>
                                    </p:set>
                                    <p:anim calcmode="lin" valueType="num">
                                      <p:cBhvr>
                                        <p:cTn id="66" dur="500" fill="hold"/>
                                        <p:tgtEl>
                                          <p:spTgt spid="142"/>
                                        </p:tgtEl>
                                        <p:attrNameLst>
                                          <p:attrName>ppt_w</p:attrName>
                                        </p:attrNameLst>
                                      </p:cBhvr>
                                      <p:tavLst>
                                        <p:tav tm="0">
                                          <p:val>
                                            <p:fltVal val="0"/>
                                          </p:val>
                                        </p:tav>
                                        <p:tav tm="100000">
                                          <p:val>
                                            <p:strVal val="#ppt_w"/>
                                          </p:val>
                                        </p:tav>
                                      </p:tavLst>
                                    </p:anim>
                                    <p:anim calcmode="lin" valueType="num">
                                      <p:cBhvr>
                                        <p:cTn id="67" dur="500" fill="hold"/>
                                        <p:tgtEl>
                                          <p:spTgt spid="142"/>
                                        </p:tgtEl>
                                        <p:attrNameLst>
                                          <p:attrName>ppt_h</p:attrName>
                                        </p:attrNameLst>
                                      </p:cBhvr>
                                      <p:tavLst>
                                        <p:tav tm="0">
                                          <p:val>
                                            <p:fltVal val="0"/>
                                          </p:val>
                                        </p:tav>
                                        <p:tav tm="100000">
                                          <p:val>
                                            <p:strVal val="#ppt_h"/>
                                          </p:val>
                                        </p:tav>
                                      </p:tavLst>
                                    </p:anim>
                                    <p:animEffect transition="in" filter="fade">
                                      <p:cBhvr>
                                        <p:cTn id="68" dur="500"/>
                                        <p:tgtEl>
                                          <p:spTgt spid="142"/>
                                        </p:tgtEl>
                                      </p:cBhvr>
                                    </p:animEffect>
                                  </p:childTnLst>
                                </p:cTn>
                              </p:par>
                            </p:childTnLst>
                          </p:cTn>
                        </p:par>
                        <p:par>
                          <p:cTn id="69" fill="hold">
                            <p:stCondLst>
                              <p:cond delay="5500"/>
                            </p:stCondLst>
                            <p:childTnLst>
                              <p:par>
                                <p:cTn id="70" presetID="22" presetClass="entr" presetSubtype="8" fill="hold" grpId="0" nodeType="afterEffect">
                                  <p:stCondLst>
                                    <p:cond delay="0"/>
                                  </p:stCondLst>
                                  <p:childTnLst>
                                    <p:set>
                                      <p:cBhvr>
                                        <p:cTn id="71" dur="1" fill="hold">
                                          <p:stCondLst>
                                            <p:cond delay="0"/>
                                          </p:stCondLst>
                                        </p:cTn>
                                        <p:tgtEl>
                                          <p:spTgt spid="17"/>
                                        </p:tgtEl>
                                        <p:attrNameLst>
                                          <p:attrName>style.visibility</p:attrName>
                                        </p:attrNameLst>
                                      </p:cBhvr>
                                      <p:to>
                                        <p:strVal val="visible"/>
                                      </p:to>
                                    </p:set>
                                    <p:animEffect transition="in" filter="wipe(left)">
                                      <p:cBhvr>
                                        <p:cTn id="72" dur="500"/>
                                        <p:tgtEl>
                                          <p:spTgt spid="17"/>
                                        </p:tgtEl>
                                      </p:cBhvr>
                                    </p:animEffect>
                                  </p:childTnLst>
                                </p:cTn>
                              </p:par>
                            </p:childTnLst>
                          </p:cTn>
                        </p:par>
                        <p:par>
                          <p:cTn id="73" fill="hold">
                            <p:stCondLst>
                              <p:cond delay="6000"/>
                            </p:stCondLst>
                            <p:childTnLst>
                              <p:par>
                                <p:cTn id="74" presetID="22" presetClass="entr" presetSubtype="8" fill="hold" grpId="0" nodeType="afterEffect">
                                  <p:stCondLst>
                                    <p:cond delay="0"/>
                                  </p:stCondLst>
                                  <p:childTnLst>
                                    <p:set>
                                      <p:cBhvr>
                                        <p:cTn id="75" dur="1" fill="hold">
                                          <p:stCondLst>
                                            <p:cond delay="0"/>
                                          </p:stCondLst>
                                        </p:cTn>
                                        <p:tgtEl>
                                          <p:spTgt spid="38"/>
                                        </p:tgtEl>
                                        <p:attrNameLst>
                                          <p:attrName>style.visibility</p:attrName>
                                        </p:attrNameLst>
                                      </p:cBhvr>
                                      <p:to>
                                        <p:strVal val="visible"/>
                                      </p:to>
                                    </p:set>
                                    <p:animEffect transition="in" filter="wipe(left)">
                                      <p:cBhvr>
                                        <p:cTn id="76" dur="500"/>
                                        <p:tgtEl>
                                          <p:spTgt spid="38"/>
                                        </p:tgtEl>
                                      </p:cBhvr>
                                    </p:animEffect>
                                  </p:childTnLst>
                                </p:cTn>
                              </p:par>
                            </p:childTnLst>
                          </p:cTn>
                        </p:par>
                        <p:par>
                          <p:cTn id="77" fill="hold">
                            <p:stCondLst>
                              <p:cond delay="6500"/>
                            </p:stCondLst>
                            <p:childTnLst>
                              <p:par>
                                <p:cTn id="78" presetID="22" presetClass="entr" presetSubtype="8" fill="hold" nodeType="afterEffect">
                                  <p:stCondLst>
                                    <p:cond delay="0"/>
                                  </p:stCondLst>
                                  <p:childTnLst>
                                    <p:set>
                                      <p:cBhvr>
                                        <p:cTn id="79" dur="1" fill="hold">
                                          <p:stCondLst>
                                            <p:cond delay="0"/>
                                          </p:stCondLst>
                                        </p:cTn>
                                        <p:tgtEl>
                                          <p:spTgt spid="54"/>
                                        </p:tgtEl>
                                        <p:attrNameLst>
                                          <p:attrName>style.visibility</p:attrName>
                                        </p:attrNameLst>
                                      </p:cBhvr>
                                      <p:to>
                                        <p:strVal val="visible"/>
                                      </p:to>
                                    </p:set>
                                    <p:animEffect transition="in" filter="wipe(left)">
                                      <p:cBhvr>
                                        <p:cTn id="80" dur="500"/>
                                        <p:tgtEl>
                                          <p:spTgt spid="5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5"/>
                                        </p:tgtEl>
                                        <p:attrNameLst>
                                          <p:attrName>style.visibility</p:attrName>
                                        </p:attrNameLst>
                                      </p:cBhvr>
                                      <p:to>
                                        <p:strVal val="visible"/>
                                      </p:to>
                                    </p:set>
                                    <p:anim calcmode="lin" valueType="num">
                                      <p:cBhvr>
                                        <p:cTn id="84" dur="500" fill="hold"/>
                                        <p:tgtEl>
                                          <p:spTgt spid="45"/>
                                        </p:tgtEl>
                                        <p:attrNameLst>
                                          <p:attrName>ppt_w</p:attrName>
                                        </p:attrNameLst>
                                      </p:cBhvr>
                                      <p:tavLst>
                                        <p:tav tm="0">
                                          <p:val>
                                            <p:fltVal val="0"/>
                                          </p:val>
                                        </p:tav>
                                        <p:tav tm="100000">
                                          <p:val>
                                            <p:strVal val="#ppt_w"/>
                                          </p:val>
                                        </p:tav>
                                      </p:tavLst>
                                    </p:anim>
                                    <p:anim calcmode="lin" valueType="num">
                                      <p:cBhvr>
                                        <p:cTn id="85" dur="500" fill="hold"/>
                                        <p:tgtEl>
                                          <p:spTgt spid="45"/>
                                        </p:tgtEl>
                                        <p:attrNameLst>
                                          <p:attrName>ppt_h</p:attrName>
                                        </p:attrNameLst>
                                      </p:cBhvr>
                                      <p:tavLst>
                                        <p:tav tm="0">
                                          <p:val>
                                            <p:fltVal val="0"/>
                                          </p:val>
                                        </p:tav>
                                        <p:tav tm="100000">
                                          <p:val>
                                            <p:strVal val="#ppt_h"/>
                                          </p:val>
                                        </p:tav>
                                      </p:tavLst>
                                    </p:anim>
                                    <p:animEffect transition="in" filter="fade">
                                      <p:cBhvr>
                                        <p:cTn id="86" dur="500"/>
                                        <p:tgtEl>
                                          <p:spTgt spid="45"/>
                                        </p:tgtEl>
                                      </p:cBhvr>
                                    </p:animEffect>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72"/>
                                        </p:tgtEl>
                                        <p:attrNameLst>
                                          <p:attrName>style.visibility</p:attrName>
                                        </p:attrNameLst>
                                      </p:cBhvr>
                                      <p:to>
                                        <p:strVal val="visible"/>
                                      </p:to>
                                    </p:set>
                                    <p:anim calcmode="lin" valueType="num">
                                      <p:cBhvr>
                                        <p:cTn id="90" dur="500" fill="hold"/>
                                        <p:tgtEl>
                                          <p:spTgt spid="72"/>
                                        </p:tgtEl>
                                        <p:attrNameLst>
                                          <p:attrName>ppt_w</p:attrName>
                                        </p:attrNameLst>
                                      </p:cBhvr>
                                      <p:tavLst>
                                        <p:tav tm="0">
                                          <p:val>
                                            <p:fltVal val="0"/>
                                          </p:val>
                                        </p:tav>
                                        <p:tav tm="100000">
                                          <p:val>
                                            <p:strVal val="#ppt_w"/>
                                          </p:val>
                                        </p:tav>
                                      </p:tavLst>
                                    </p:anim>
                                    <p:anim calcmode="lin" valueType="num">
                                      <p:cBhvr>
                                        <p:cTn id="91" dur="500" fill="hold"/>
                                        <p:tgtEl>
                                          <p:spTgt spid="72"/>
                                        </p:tgtEl>
                                        <p:attrNameLst>
                                          <p:attrName>ppt_h</p:attrName>
                                        </p:attrNameLst>
                                      </p:cBhvr>
                                      <p:tavLst>
                                        <p:tav tm="0">
                                          <p:val>
                                            <p:fltVal val="0"/>
                                          </p:val>
                                        </p:tav>
                                        <p:tav tm="100000">
                                          <p:val>
                                            <p:strVal val="#ppt_h"/>
                                          </p:val>
                                        </p:tav>
                                      </p:tavLst>
                                    </p:anim>
                                    <p:animEffect transition="in" filter="fade">
                                      <p:cBhvr>
                                        <p:cTn id="92" dur="500"/>
                                        <p:tgtEl>
                                          <p:spTgt spid="72"/>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143"/>
                                        </p:tgtEl>
                                        <p:attrNameLst>
                                          <p:attrName>style.visibility</p:attrName>
                                        </p:attrNameLst>
                                      </p:cBhvr>
                                      <p:to>
                                        <p:strVal val="visible"/>
                                      </p:to>
                                    </p:set>
                                    <p:anim calcmode="lin" valueType="num">
                                      <p:cBhvr>
                                        <p:cTn id="95" dur="500" fill="hold"/>
                                        <p:tgtEl>
                                          <p:spTgt spid="143"/>
                                        </p:tgtEl>
                                        <p:attrNameLst>
                                          <p:attrName>ppt_w</p:attrName>
                                        </p:attrNameLst>
                                      </p:cBhvr>
                                      <p:tavLst>
                                        <p:tav tm="0">
                                          <p:val>
                                            <p:fltVal val="0"/>
                                          </p:val>
                                        </p:tav>
                                        <p:tav tm="100000">
                                          <p:val>
                                            <p:strVal val="#ppt_w"/>
                                          </p:val>
                                        </p:tav>
                                      </p:tavLst>
                                    </p:anim>
                                    <p:anim calcmode="lin" valueType="num">
                                      <p:cBhvr>
                                        <p:cTn id="96" dur="500" fill="hold"/>
                                        <p:tgtEl>
                                          <p:spTgt spid="143"/>
                                        </p:tgtEl>
                                        <p:attrNameLst>
                                          <p:attrName>ppt_h</p:attrName>
                                        </p:attrNameLst>
                                      </p:cBhvr>
                                      <p:tavLst>
                                        <p:tav tm="0">
                                          <p:val>
                                            <p:fltVal val="0"/>
                                          </p:val>
                                        </p:tav>
                                        <p:tav tm="100000">
                                          <p:val>
                                            <p:strVal val="#ppt_h"/>
                                          </p:val>
                                        </p:tav>
                                      </p:tavLst>
                                    </p:anim>
                                    <p:animEffect transition="in" filter="fade">
                                      <p:cBhvr>
                                        <p:cTn id="97" dur="500"/>
                                        <p:tgtEl>
                                          <p:spTgt spid="143"/>
                                        </p:tgtEl>
                                      </p:cBhvr>
                                    </p:animEffect>
                                  </p:childTnLst>
                                </p:cTn>
                              </p:par>
                            </p:childTnLst>
                          </p:cTn>
                        </p:par>
                        <p:par>
                          <p:cTn id="98" fill="hold">
                            <p:stCondLst>
                              <p:cond delay="8000"/>
                            </p:stCondLst>
                            <p:childTnLst>
                              <p:par>
                                <p:cTn id="99" presetID="22" presetClass="entr" presetSubtype="8"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wipe(left)">
                                      <p:cBhvr>
                                        <p:cTn id="101" dur="500"/>
                                        <p:tgtEl>
                                          <p:spTgt spid="20"/>
                                        </p:tgtEl>
                                      </p:cBhvr>
                                    </p:animEffect>
                                  </p:childTnLst>
                                </p:cTn>
                              </p:par>
                            </p:childTnLst>
                          </p:cTn>
                        </p:par>
                        <p:par>
                          <p:cTn id="102" fill="hold">
                            <p:stCondLst>
                              <p:cond delay="8500"/>
                            </p:stCondLst>
                            <p:childTnLst>
                              <p:par>
                                <p:cTn id="103" presetID="22" presetClass="entr" presetSubtype="8" fill="hold" grpId="0" nodeType="afterEffect">
                                  <p:stCondLst>
                                    <p:cond delay="0"/>
                                  </p:stCondLst>
                                  <p:childTnLst>
                                    <p:set>
                                      <p:cBhvr>
                                        <p:cTn id="104" dur="1" fill="hold">
                                          <p:stCondLst>
                                            <p:cond delay="0"/>
                                          </p:stCondLst>
                                        </p:cTn>
                                        <p:tgtEl>
                                          <p:spTgt spid="40"/>
                                        </p:tgtEl>
                                        <p:attrNameLst>
                                          <p:attrName>style.visibility</p:attrName>
                                        </p:attrNameLst>
                                      </p:cBhvr>
                                      <p:to>
                                        <p:strVal val="visible"/>
                                      </p:to>
                                    </p:set>
                                    <p:animEffect transition="in" filter="wipe(left)">
                                      <p:cBhvr>
                                        <p:cTn id="105" dur="500"/>
                                        <p:tgtEl>
                                          <p:spTgt spid="40"/>
                                        </p:tgtEl>
                                      </p:cBhvr>
                                    </p:animEffect>
                                  </p:childTnLst>
                                </p:cTn>
                              </p:par>
                            </p:childTnLst>
                          </p:cTn>
                        </p:par>
                        <p:par>
                          <p:cTn id="106" fill="hold">
                            <p:stCondLst>
                              <p:cond delay="9000"/>
                            </p:stCondLst>
                            <p:childTnLst>
                              <p:par>
                                <p:cTn id="107" presetID="22" presetClass="entr" presetSubtype="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Effect transition="in" filter="wipe(left)">
                                      <p:cBhvr>
                                        <p:cTn id="109" dur="500"/>
                                        <p:tgtEl>
                                          <p:spTgt spid="57"/>
                                        </p:tgtEl>
                                      </p:cBhvr>
                                    </p:animEffect>
                                  </p:childTnLst>
                                </p:cTn>
                              </p:par>
                            </p:childTnLst>
                          </p:cTn>
                        </p:par>
                        <p:par>
                          <p:cTn id="110" fill="hold">
                            <p:stCondLst>
                              <p:cond delay="9500"/>
                            </p:stCondLst>
                            <p:childTnLst>
                              <p:par>
                                <p:cTn id="111" presetID="53" presetClass="entr" presetSubtype="16" fill="hold" grpId="0" nodeType="afterEffect">
                                  <p:stCondLst>
                                    <p:cond delay="0"/>
                                  </p:stCondLst>
                                  <p:childTnLst>
                                    <p:set>
                                      <p:cBhvr>
                                        <p:cTn id="112" dur="1" fill="hold">
                                          <p:stCondLst>
                                            <p:cond delay="0"/>
                                          </p:stCondLst>
                                        </p:cTn>
                                        <p:tgtEl>
                                          <p:spTgt spid="46"/>
                                        </p:tgtEl>
                                        <p:attrNameLst>
                                          <p:attrName>style.visibility</p:attrName>
                                        </p:attrNameLst>
                                      </p:cBhvr>
                                      <p:to>
                                        <p:strVal val="visible"/>
                                      </p:to>
                                    </p:set>
                                    <p:anim calcmode="lin" valueType="num">
                                      <p:cBhvr>
                                        <p:cTn id="113" dur="500" fill="hold"/>
                                        <p:tgtEl>
                                          <p:spTgt spid="46"/>
                                        </p:tgtEl>
                                        <p:attrNameLst>
                                          <p:attrName>ppt_w</p:attrName>
                                        </p:attrNameLst>
                                      </p:cBhvr>
                                      <p:tavLst>
                                        <p:tav tm="0">
                                          <p:val>
                                            <p:fltVal val="0"/>
                                          </p:val>
                                        </p:tav>
                                        <p:tav tm="100000">
                                          <p:val>
                                            <p:strVal val="#ppt_w"/>
                                          </p:val>
                                        </p:tav>
                                      </p:tavLst>
                                    </p:anim>
                                    <p:anim calcmode="lin" valueType="num">
                                      <p:cBhvr>
                                        <p:cTn id="114" dur="500" fill="hold"/>
                                        <p:tgtEl>
                                          <p:spTgt spid="46"/>
                                        </p:tgtEl>
                                        <p:attrNameLst>
                                          <p:attrName>ppt_h</p:attrName>
                                        </p:attrNameLst>
                                      </p:cBhvr>
                                      <p:tavLst>
                                        <p:tav tm="0">
                                          <p:val>
                                            <p:fltVal val="0"/>
                                          </p:val>
                                        </p:tav>
                                        <p:tav tm="100000">
                                          <p:val>
                                            <p:strVal val="#ppt_h"/>
                                          </p:val>
                                        </p:tav>
                                      </p:tavLst>
                                    </p:anim>
                                    <p:animEffect transition="in" filter="fade">
                                      <p:cBhvr>
                                        <p:cTn id="115" dur="500"/>
                                        <p:tgtEl>
                                          <p:spTgt spid="46"/>
                                        </p:tgtEl>
                                      </p:cBhvr>
                                    </p:animEffect>
                                  </p:childTnLst>
                                </p:cTn>
                              </p:par>
                            </p:childTnLst>
                          </p:cTn>
                        </p:par>
                        <p:par>
                          <p:cTn id="116" fill="hold">
                            <p:stCondLst>
                              <p:cond delay="10000"/>
                            </p:stCondLst>
                            <p:childTnLst>
                              <p:par>
                                <p:cTn id="117" presetID="53" presetClass="entr" presetSubtype="16" fill="hold" grpId="0" nodeType="afterEffect">
                                  <p:stCondLst>
                                    <p:cond delay="0"/>
                                  </p:stCondLst>
                                  <p:childTnLst>
                                    <p:set>
                                      <p:cBhvr>
                                        <p:cTn id="118" dur="1" fill="hold">
                                          <p:stCondLst>
                                            <p:cond delay="0"/>
                                          </p:stCondLst>
                                        </p:cTn>
                                        <p:tgtEl>
                                          <p:spTgt spid="140"/>
                                        </p:tgtEl>
                                        <p:attrNameLst>
                                          <p:attrName>style.visibility</p:attrName>
                                        </p:attrNameLst>
                                      </p:cBhvr>
                                      <p:to>
                                        <p:strVal val="visible"/>
                                      </p:to>
                                    </p:set>
                                    <p:anim calcmode="lin" valueType="num">
                                      <p:cBhvr>
                                        <p:cTn id="119" dur="500" fill="hold"/>
                                        <p:tgtEl>
                                          <p:spTgt spid="140"/>
                                        </p:tgtEl>
                                        <p:attrNameLst>
                                          <p:attrName>ppt_w</p:attrName>
                                        </p:attrNameLst>
                                      </p:cBhvr>
                                      <p:tavLst>
                                        <p:tav tm="0">
                                          <p:val>
                                            <p:fltVal val="0"/>
                                          </p:val>
                                        </p:tav>
                                        <p:tav tm="100000">
                                          <p:val>
                                            <p:strVal val="#ppt_w"/>
                                          </p:val>
                                        </p:tav>
                                      </p:tavLst>
                                    </p:anim>
                                    <p:anim calcmode="lin" valueType="num">
                                      <p:cBhvr>
                                        <p:cTn id="120" dur="500" fill="hold"/>
                                        <p:tgtEl>
                                          <p:spTgt spid="140"/>
                                        </p:tgtEl>
                                        <p:attrNameLst>
                                          <p:attrName>ppt_h</p:attrName>
                                        </p:attrNameLst>
                                      </p:cBhvr>
                                      <p:tavLst>
                                        <p:tav tm="0">
                                          <p:val>
                                            <p:fltVal val="0"/>
                                          </p:val>
                                        </p:tav>
                                        <p:tav tm="100000">
                                          <p:val>
                                            <p:strVal val="#ppt_h"/>
                                          </p:val>
                                        </p:tav>
                                      </p:tavLst>
                                    </p:anim>
                                    <p:animEffect transition="in" filter="fade">
                                      <p:cBhvr>
                                        <p:cTn id="121" dur="500"/>
                                        <p:tgtEl>
                                          <p:spTgt spid="140"/>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44"/>
                                        </p:tgtEl>
                                        <p:attrNameLst>
                                          <p:attrName>style.visibility</p:attrName>
                                        </p:attrNameLst>
                                      </p:cBhvr>
                                      <p:to>
                                        <p:strVal val="visible"/>
                                      </p:to>
                                    </p:set>
                                    <p:anim calcmode="lin" valueType="num">
                                      <p:cBhvr>
                                        <p:cTn id="124" dur="500" fill="hold"/>
                                        <p:tgtEl>
                                          <p:spTgt spid="144"/>
                                        </p:tgtEl>
                                        <p:attrNameLst>
                                          <p:attrName>ppt_w</p:attrName>
                                        </p:attrNameLst>
                                      </p:cBhvr>
                                      <p:tavLst>
                                        <p:tav tm="0">
                                          <p:val>
                                            <p:fltVal val="0"/>
                                          </p:val>
                                        </p:tav>
                                        <p:tav tm="100000">
                                          <p:val>
                                            <p:strVal val="#ppt_w"/>
                                          </p:val>
                                        </p:tav>
                                      </p:tavLst>
                                    </p:anim>
                                    <p:anim calcmode="lin" valueType="num">
                                      <p:cBhvr>
                                        <p:cTn id="125" dur="500" fill="hold"/>
                                        <p:tgtEl>
                                          <p:spTgt spid="144"/>
                                        </p:tgtEl>
                                        <p:attrNameLst>
                                          <p:attrName>ppt_h</p:attrName>
                                        </p:attrNameLst>
                                      </p:cBhvr>
                                      <p:tavLst>
                                        <p:tav tm="0">
                                          <p:val>
                                            <p:fltVal val="0"/>
                                          </p:val>
                                        </p:tav>
                                        <p:tav tm="100000">
                                          <p:val>
                                            <p:strVal val="#ppt_h"/>
                                          </p:val>
                                        </p:tav>
                                      </p:tavLst>
                                    </p:anim>
                                    <p:animEffect transition="in" filter="fade">
                                      <p:cBhvr>
                                        <p:cTn id="126" dur="500"/>
                                        <p:tgtEl>
                                          <p:spTgt spid="144"/>
                                        </p:tgtEl>
                                      </p:cBhvr>
                                    </p:animEffect>
                                  </p:childTnLst>
                                </p:cTn>
                              </p:par>
                            </p:childTnLst>
                          </p:cTn>
                        </p:par>
                        <p:par>
                          <p:cTn id="127" fill="hold">
                            <p:stCondLst>
                              <p:cond delay="10500"/>
                            </p:stCondLst>
                            <p:childTnLst>
                              <p:par>
                                <p:cTn id="128" presetID="22" presetClass="entr" presetSubtype="8" fill="hold" grpId="0" nodeType="afterEffect">
                                  <p:stCondLst>
                                    <p:cond delay="0"/>
                                  </p:stCondLst>
                                  <p:childTnLst>
                                    <p:set>
                                      <p:cBhvr>
                                        <p:cTn id="129" dur="1" fill="hold">
                                          <p:stCondLst>
                                            <p:cond delay="0"/>
                                          </p:stCondLst>
                                        </p:cTn>
                                        <p:tgtEl>
                                          <p:spTgt spid="22"/>
                                        </p:tgtEl>
                                        <p:attrNameLst>
                                          <p:attrName>style.visibility</p:attrName>
                                        </p:attrNameLst>
                                      </p:cBhvr>
                                      <p:to>
                                        <p:strVal val="visible"/>
                                      </p:to>
                                    </p:set>
                                    <p:animEffect transition="in" filter="wipe(left)">
                                      <p:cBhvr>
                                        <p:cTn id="130" dur="500"/>
                                        <p:tgtEl>
                                          <p:spTgt spid="22"/>
                                        </p:tgtEl>
                                      </p:cBhvr>
                                    </p:animEffect>
                                  </p:childTnLst>
                                </p:cTn>
                              </p:par>
                            </p:childTnLst>
                          </p:cTn>
                        </p:par>
                        <p:par>
                          <p:cTn id="131" fill="hold">
                            <p:stCondLst>
                              <p:cond delay="11000"/>
                            </p:stCondLst>
                            <p:childTnLst>
                              <p:par>
                                <p:cTn id="132" presetID="22" presetClass="entr" presetSubtype="8" fill="hold" grpId="0" nodeType="afterEffect">
                                  <p:stCondLst>
                                    <p:cond delay="0"/>
                                  </p:stCondLst>
                                  <p:childTnLst>
                                    <p:set>
                                      <p:cBhvr>
                                        <p:cTn id="133" dur="1" fill="hold">
                                          <p:stCondLst>
                                            <p:cond delay="0"/>
                                          </p:stCondLst>
                                        </p:cTn>
                                        <p:tgtEl>
                                          <p:spTgt spid="42"/>
                                        </p:tgtEl>
                                        <p:attrNameLst>
                                          <p:attrName>style.visibility</p:attrName>
                                        </p:attrNameLst>
                                      </p:cBhvr>
                                      <p:to>
                                        <p:strVal val="visible"/>
                                      </p:to>
                                    </p:set>
                                    <p:animEffect transition="in" filter="wipe(left)">
                                      <p:cBhvr>
                                        <p:cTn id="134" dur="500"/>
                                        <p:tgtEl>
                                          <p:spTgt spid="42"/>
                                        </p:tgtEl>
                                      </p:cBhvr>
                                    </p:animEffect>
                                  </p:childTnLst>
                                </p:cTn>
                              </p:par>
                            </p:childTnLst>
                          </p:cTn>
                        </p:par>
                        <p:par>
                          <p:cTn id="135" fill="hold">
                            <p:stCondLst>
                              <p:cond delay="11500"/>
                            </p:stCondLst>
                            <p:childTnLst>
                              <p:par>
                                <p:cTn id="136" presetID="22" presetClass="entr" presetSubtype="8" fill="hold" nodeType="afterEffect">
                                  <p:stCondLst>
                                    <p:cond delay="0"/>
                                  </p:stCondLst>
                                  <p:childTnLst>
                                    <p:set>
                                      <p:cBhvr>
                                        <p:cTn id="137" dur="1" fill="hold">
                                          <p:stCondLst>
                                            <p:cond delay="0"/>
                                          </p:stCondLst>
                                        </p:cTn>
                                        <p:tgtEl>
                                          <p:spTgt spid="60"/>
                                        </p:tgtEl>
                                        <p:attrNameLst>
                                          <p:attrName>style.visibility</p:attrName>
                                        </p:attrNameLst>
                                      </p:cBhvr>
                                      <p:to>
                                        <p:strVal val="visible"/>
                                      </p:to>
                                    </p:set>
                                    <p:animEffect transition="in" filter="wipe(left)">
                                      <p:cBhvr>
                                        <p:cTn id="138" dur="500"/>
                                        <p:tgtEl>
                                          <p:spTgt spid="60"/>
                                        </p:tgtEl>
                                      </p:cBhvr>
                                    </p:animEffect>
                                  </p:childTnLst>
                                </p:cTn>
                              </p:par>
                            </p:childTnLst>
                          </p:cTn>
                        </p:par>
                        <p:par>
                          <p:cTn id="139" fill="hold">
                            <p:stCondLst>
                              <p:cond delay="12000"/>
                            </p:stCondLst>
                            <p:childTnLst>
                              <p:par>
                                <p:cTn id="140" presetID="53" presetClass="entr" presetSubtype="16" fill="hold" grpId="0" nodeType="afterEffect">
                                  <p:stCondLst>
                                    <p:cond delay="0"/>
                                  </p:stCondLst>
                                  <p:childTnLst>
                                    <p:set>
                                      <p:cBhvr>
                                        <p:cTn id="141" dur="1" fill="hold">
                                          <p:stCondLst>
                                            <p:cond delay="0"/>
                                          </p:stCondLst>
                                        </p:cTn>
                                        <p:tgtEl>
                                          <p:spTgt spid="47"/>
                                        </p:tgtEl>
                                        <p:attrNameLst>
                                          <p:attrName>style.visibility</p:attrName>
                                        </p:attrNameLst>
                                      </p:cBhvr>
                                      <p:to>
                                        <p:strVal val="visible"/>
                                      </p:to>
                                    </p:set>
                                    <p:anim calcmode="lin" valueType="num">
                                      <p:cBhvr>
                                        <p:cTn id="142" dur="500" fill="hold"/>
                                        <p:tgtEl>
                                          <p:spTgt spid="47"/>
                                        </p:tgtEl>
                                        <p:attrNameLst>
                                          <p:attrName>ppt_w</p:attrName>
                                        </p:attrNameLst>
                                      </p:cBhvr>
                                      <p:tavLst>
                                        <p:tav tm="0">
                                          <p:val>
                                            <p:fltVal val="0"/>
                                          </p:val>
                                        </p:tav>
                                        <p:tav tm="100000">
                                          <p:val>
                                            <p:strVal val="#ppt_w"/>
                                          </p:val>
                                        </p:tav>
                                      </p:tavLst>
                                    </p:anim>
                                    <p:anim calcmode="lin" valueType="num">
                                      <p:cBhvr>
                                        <p:cTn id="143" dur="500" fill="hold"/>
                                        <p:tgtEl>
                                          <p:spTgt spid="47"/>
                                        </p:tgtEl>
                                        <p:attrNameLst>
                                          <p:attrName>ppt_h</p:attrName>
                                        </p:attrNameLst>
                                      </p:cBhvr>
                                      <p:tavLst>
                                        <p:tav tm="0">
                                          <p:val>
                                            <p:fltVal val="0"/>
                                          </p:val>
                                        </p:tav>
                                        <p:tav tm="100000">
                                          <p:val>
                                            <p:strVal val="#ppt_h"/>
                                          </p:val>
                                        </p:tav>
                                      </p:tavLst>
                                    </p:anim>
                                    <p:animEffect transition="in" filter="fade">
                                      <p:cBhvr>
                                        <p:cTn id="144" dur="500"/>
                                        <p:tgtEl>
                                          <p:spTgt spid="47"/>
                                        </p:tgtEl>
                                      </p:cBhvr>
                                    </p:animEffect>
                                  </p:childTnLst>
                                </p:cTn>
                              </p:par>
                            </p:childTnLst>
                          </p:cTn>
                        </p:par>
                        <p:par>
                          <p:cTn id="145" fill="hold">
                            <p:stCondLst>
                              <p:cond delay="12500"/>
                            </p:stCondLst>
                            <p:childTnLst>
                              <p:par>
                                <p:cTn id="146" presetID="53" presetClass="entr" presetSubtype="16" fill="hold" nodeType="afterEffect">
                                  <p:stCondLst>
                                    <p:cond delay="0"/>
                                  </p:stCondLst>
                                  <p:childTnLst>
                                    <p:set>
                                      <p:cBhvr>
                                        <p:cTn id="147" dur="1" fill="hold">
                                          <p:stCondLst>
                                            <p:cond delay="0"/>
                                          </p:stCondLst>
                                        </p:cTn>
                                        <p:tgtEl>
                                          <p:spTgt spid="93"/>
                                        </p:tgtEl>
                                        <p:attrNameLst>
                                          <p:attrName>style.visibility</p:attrName>
                                        </p:attrNameLst>
                                      </p:cBhvr>
                                      <p:to>
                                        <p:strVal val="visible"/>
                                      </p:to>
                                    </p:set>
                                    <p:anim calcmode="lin" valueType="num">
                                      <p:cBhvr>
                                        <p:cTn id="148" dur="500" fill="hold"/>
                                        <p:tgtEl>
                                          <p:spTgt spid="93"/>
                                        </p:tgtEl>
                                        <p:attrNameLst>
                                          <p:attrName>ppt_w</p:attrName>
                                        </p:attrNameLst>
                                      </p:cBhvr>
                                      <p:tavLst>
                                        <p:tav tm="0">
                                          <p:val>
                                            <p:fltVal val="0"/>
                                          </p:val>
                                        </p:tav>
                                        <p:tav tm="100000">
                                          <p:val>
                                            <p:strVal val="#ppt_w"/>
                                          </p:val>
                                        </p:tav>
                                      </p:tavLst>
                                    </p:anim>
                                    <p:anim calcmode="lin" valueType="num">
                                      <p:cBhvr>
                                        <p:cTn id="149" dur="500" fill="hold"/>
                                        <p:tgtEl>
                                          <p:spTgt spid="93"/>
                                        </p:tgtEl>
                                        <p:attrNameLst>
                                          <p:attrName>ppt_h</p:attrName>
                                        </p:attrNameLst>
                                      </p:cBhvr>
                                      <p:tavLst>
                                        <p:tav tm="0">
                                          <p:val>
                                            <p:fltVal val="0"/>
                                          </p:val>
                                        </p:tav>
                                        <p:tav tm="100000">
                                          <p:val>
                                            <p:strVal val="#ppt_h"/>
                                          </p:val>
                                        </p:tav>
                                      </p:tavLst>
                                    </p:anim>
                                    <p:animEffect transition="in" filter="fade">
                                      <p:cBhvr>
                                        <p:cTn id="150" dur="500"/>
                                        <p:tgtEl>
                                          <p:spTgt spid="93"/>
                                        </p:tgtEl>
                                      </p:cBhvr>
                                    </p:animEffect>
                                  </p:childTnLst>
                                </p:cTn>
                              </p:par>
                              <p:par>
                                <p:cTn id="151" presetID="53" presetClass="entr" presetSubtype="16" fill="hold" grpId="0" nodeType="withEffect">
                                  <p:stCondLst>
                                    <p:cond delay="0"/>
                                  </p:stCondLst>
                                  <p:childTnLst>
                                    <p:set>
                                      <p:cBhvr>
                                        <p:cTn id="152" dur="1" fill="hold">
                                          <p:stCondLst>
                                            <p:cond delay="0"/>
                                          </p:stCondLst>
                                        </p:cTn>
                                        <p:tgtEl>
                                          <p:spTgt spid="145"/>
                                        </p:tgtEl>
                                        <p:attrNameLst>
                                          <p:attrName>style.visibility</p:attrName>
                                        </p:attrNameLst>
                                      </p:cBhvr>
                                      <p:to>
                                        <p:strVal val="visible"/>
                                      </p:to>
                                    </p:set>
                                    <p:anim calcmode="lin" valueType="num">
                                      <p:cBhvr>
                                        <p:cTn id="153" dur="500" fill="hold"/>
                                        <p:tgtEl>
                                          <p:spTgt spid="145"/>
                                        </p:tgtEl>
                                        <p:attrNameLst>
                                          <p:attrName>ppt_w</p:attrName>
                                        </p:attrNameLst>
                                      </p:cBhvr>
                                      <p:tavLst>
                                        <p:tav tm="0">
                                          <p:val>
                                            <p:fltVal val="0"/>
                                          </p:val>
                                        </p:tav>
                                        <p:tav tm="100000">
                                          <p:val>
                                            <p:strVal val="#ppt_w"/>
                                          </p:val>
                                        </p:tav>
                                      </p:tavLst>
                                    </p:anim>
                                    <p:anim calcmode="lin" valueType="num">
                                      <p:cBhvr>
                                        <p:cTn id="154" dur="500" fill="hold"/>
                                        <p:tgtEl>
                                          <p:spTgt spid="145"/>
                                        </p:tgtEl>
                                        <p:attrNameLst>
                                          <p:attrName>ppt_h</p:attrName>
                                        </p:attrNameLst>
                                      </p:cBhvr>
                                      <p:tavLst>
                                        <p:tav tm="0">
                                          <p:val>
                                            <p:fltVal val="0"/>
                                          </p:val>
                                        </p:tav>
                                        <p:tav tm="100000">
                                          <p:val>
                                            <p:strVal val="#ppt_h"/>
                                          </p:val>
                                        </p:tav>
                                      </p:tavLst>
                                    </p:anim>
                                    <p:animEffect transition="in" filter="fade">
                                      <p:cBhvr>
                                        <p:cTn id="155" dur="500"/>
                                        <p:tgtEl>
                                          <p:spTgt spid="145"/>
                                        </p:tgtEl>
                                      </p:cBhvr>
                                    </p:animEffect>
                                  </p:childTnLst>
                                </p:cTn>
                              </p:par>
                            </p:childTnLst>
                          </p:cTn>
                        </p:par>
                        <p:par>
                          <p:cTn id="156" fill="hold">
                            <p:stCondLst>
                              <p:cond delay="13000"/>
                            </p:stCondLst>
                            <p:childTnLst>
                              <p:par>
                                <p:cTn id="157" presetID="9" presetClass="entr" presetSubtype="0" fill="hold" grpId="0" nodeType="afterEffect">
                                  <p:stCondLst>
                                    <p:cond delay="0"/>
                                  </p:stCondLst>
                                  <p:childTnLst>
                                    <p:set>
                                      <p:cBhvr>
                                        <p:cTn id="158" dur="1" fill="hold">
                                          <p:stCondLst>
                                            <p:cond delay="0"/>
                                          </p:stCondLst>
                                        </p:cTn>
                                        <p:tgtEl>
                                          <p:spTgt spid="146"/>
                                        </p:tgtEl>
                                        <p:attrNameLst>
                                          <p:attrName>style.visibility</p:attrName>
                                        </p:attrNameLst>
                                      </p:cBhvr>
                                      <p:to>
                                        <p:strVal val="visible"/>
                                      </p:to>
                                    </p:set>
                                    <p:animEffect transition="in" filter="dissolve">
                                      <p:cBhvr>
                                        <p:cTn id="159" dur="500"/>
                                        <p:tgtEl>
                                          <p:spTgt spid="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46" grpId="0" animBg="1"/>
      <p:bldP spid="22" grpId="0" animBg="1"/>
      <p:bldP spid="20" grpId="0" animBg="1"/>
      <p:bldP spid="17" grpId="0" animBg="1"/>
      <p:bldP spid="15" grpId="0" animBg="1"/>
      <p:bldP spid="9" grpId="0" animBg="1"/>
      <p:bldP spid="42" grpId="0" animBg="1"/>
      <p:bldP spid="40" grpId="0" animBg="1"/>
      <p:bldP spid="38" grpId="0" animBg="1"/>
      <p:bldP spid="36" grpId="0" animBg="1"/>
      <p:bldP spid="34" grpId="0" animBg="1"/>
      <p:bldP spid="26" grpId="0"/>
      <p:bldP spid="43" grpId="0"/>
      <p:bldP spid="44" grpId="0"/>
      <p:bldP spid="45" grpId="0"/>
      <p:bldP spid="46" grpId="0"/>
      <p:bldP spid="47" grpId="0"/>
      <p:bldP spid="140" grpId="0" animBg="1"/>
      <p:bldP spid="141" grpId="0"/>
      <p:bldP spid="142" grpId="0"/>
      <p:bldP spid="143" grpId="0"/>
      <p:bldP spid="144" grpId="0"/>
      <p:bldP spid="145"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TextBox 67"/>
          <p:cNvSpPr txBox="1"/>
          <p:nvPr/>
        </p:nvSpPr>
        <p:spPr>
          <a:xfrm>
            <a:off x="538303" y="582651"/>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69" name="TextBox 68"/>
          <p:cNvSpPr txBox="1"/>
          <p:nvPr/>
        </p:nvSpPr>
        <p:spPr>
          <a:xfrm>
            <a:off x="539900" y="3603855"/>
            <a:ext cx="3398792" cy="2554545"/>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71" name="Straight Connector 70"/>
          <p:cNvCxnSpPr/>
          <p:nvPr/>
        </p:nvCxnSpPr>
        <p:spPr>
          <a:xfrm flipV="1">
            <a:off x="641180" y="3003489"/>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2" name="Hexagon 1"/>
          <p:cNvSpPr/>
          <p:nvPr/>
        </p:nvSpPr>
        <p:spPr>
          <a:xfrm>
            <a:off x="6844365" y="1314113"/>
            <a:ext cx="2280619" cy="2098170"/>
          </a:xfrm>
          <a:prstGeom prst="hexagon">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a:off x="5027842" y="2391196"/>
            <a:ext cx="2280619" cy="2098170"/>
          </a:xfrm>
          <a:prstGeom prst="hexagon">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a:off x="6832462" y="3468061"/>
            <a:ext cx="2280619" cy="2098170"/>
          </a:xfrm>
          <a:prstGeom prst="hexagon">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a:off x="8658165" y="2402108"/>
            <a:ext cx="2280619" cy="2098170"/>
          </a:xfrm>
          <a:prstGeom prst="hexagon">
            <a:avLst/>
          </a:prstGeom>
          <a:solidFill>
            <a:srgbClr val="5642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a:off x="8644863" y="4545170"/>
            <a:ext cx="2280619" cy="2098170"/>
          </a:xfrm>
          <a:prstGeom prst="hexagon">
            <a:avLst/>
          </a:prstGeom>
          <a:solidFill>
            <a:srgbClr val="686868"/>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p:cNvGrpSpPr/>
          <p:nvPr/>
        </p:nvGrpSpPr>
        <p:grpSpPr>
          <a:xfrm>
            <a:off x="5288484" y="2372492"/>
            <a:ext cx="1722676" cy="1883979"/>
            <a:chOff x="4534833" y="1579356"/>
            <a:chExt cx="1942603" cy="2124499"/>
          </a:xfrm>
        </p:grpSpPr>
        <p:sp>
          <p:nvSpPr>
            <p:cNvPr id="58" name="TextBox 57"/>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01</a:t>
              </a:r>
            </a:p>
          </p:txBody>
        </p:sp>
        <p:sp>
          <p:nvSpPr>
            <p:cNvPr id="75"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2" name="Group 81"/>
          <p:cNvGrpSpPr/>
          <p:nvPr/>
        </p:nvGrpSpPr>
        <p:grpSpPr>
          <a:xfrm>
            <a:off x="7123336" y="1305143"/>
            <a:ext cx="1722676" cy="1883979"/>
            <a:chOff x="4534833" y="1579356"/>
            <a:chExt cx="1942603" cy="2124499"/>
          </a:xfrm>
        </p:grpSpPr>
        <p:sp>
          <p:nvSpPr>
            <p:cNvPr id="83" name="TextBox 82"/>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02</a:t>
              </a:r>
            </a:p>
          </p:txBody>
        </p:sp>
        <p:sp>
          <p:nvSpPr>
            <p:cNvPr id="84"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5" name="Group 84"/>
          <p:cNvGrpSpPr/>
          <p:nvPr/>
        </p:nvGrpSpPr>
        <p:grpSpPr>
          <a:xfrm>
            <a:off x="7107991" y="3455284"/>
            <a:ext cx="1722676" cy="1883979"/>
            <a:chOff x="4534833" y="1579356"/>
            <a:chExt cx="1942603" cy="2124499"/>
          </a:xfrm>
        </p:grpSpPr>
        <p:sp>
          <p:nvSpPr>
            <p:cNvPr id="86" name="TextBox 85"/>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03</a:t>
              </a:r>
            </a:p>
          </p:txBody>
        </p:sp>
        <p:sp>
          <p:nvSpPr>
            <p:cNvPr id="87"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88" name="Group 87"/>
          <p:cNvGrpSpPr/>
          <p:nvPr/>
        </p:nvGrpSpPr>
        <p:grpSpPr>
          <a:xfrm>
            <a:off x="8948022" y="2429016"/>
            <a:ext cx="1722676" cy="1883979"/>
            <a:chOff x="4534833" y="1579356"/>
            <a:chExt cx="1942603" cy="2124499"/>
          </a:xfrm>
        </p:grpSpPr>
        <p:sp>
          <p:nvSpPr>
            <p:cNvPr id="89" name="TextBox 88"/>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05</a:t>
              </a:r>
            </a:p>
          </p:txBody>
        </p:sp>
        <p:sp>
          <p:nvSpPr>
            <p:cNvPr id="90"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grpSp>
        <p:nvGrpSpPr>
          <p:cNvPr id="91" name="Group 90"/>
          <p:cNvGrpSpPr/>
          <p:nvPr/>
        </p:nvGrpSpPr>
        <p:grpSpPr>
          <a:xfrm>
            <a:off x="8920392" y="4527186"/>
            <a:ext cx="1722676" cy="1883979"/>
            <a:chOff x="4534833" y="1579356"/>
            <a:chExt cx="1942603" cy="2124499"/>
          </a:xfrm>
        </p:grpSpPr>
        <p:sp>
          <p:nvSpPr>
            <p:cNvPr id="92" name="TextBox 91"/>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06</a:t>
              </a:r>
            </a:p>
          </p:txBody>
        </p:sp>
        <p:sp>
          <p:nvSpPr>
            <p:cNvPr id="93"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
        <p:nvSpPr>
          <p:cNvPr id="95" name="Hexagon 94"/>
          <p:cNvSpPr/>
          <p:nvPr/>
        </p:nvSpPr>
        <p:spPr>
          <a:xfrm>
            <a:off x="8663939" y="246502"/>
            <a:ext cx="2280619" cy="2098170"/>
          </a:xfrm>
          <a:prstGeom prst="hexagon">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8940894" y="238054"/>
            <a:ext cx="1722676" cy="1883979"/>
            <a:chOff x="4534833" y="1579356"/>
            <a:chExt cx="1942603" cy="2124499"/>
          </a:xfrm>
        </p:grpSpPr>
        <p:sp>
          <p:nvSpPr>
            <p:cNvPr id="97" name="TextBox 96"/>
            <p:cNvSpPr txBox="1"/>
            <p:nvPr/>
          </p:nvSpPr>
          <p:spPr>
            <a:xfrm>
              <a:off x="4744358" y="1579356"/>
              <a:ext cx="1515788" cy="798259"/>
            </a:xfrm>
            <a:prstGeom prst="rect">
              <a:avLst/>
            </a:prstGeom>
            <a:noFill/>
          </p:spPr>
          <p:txBody>
            <a:bodyPr wrap="square" rtlCol="0" anchor="ctr" anchorCtr="1">
              <a:spAutoFit/>
            </a:bodyPr>
            <a:lstStyle/>
            <a:p>
              <a:pPr algn="ctr"/>
              <a:r>
                <a:rPr lang="en-US" sz="4000" dirty="0">
                  <a:solidFill>
                    <a:schemeClr val="bg1"/>
                  </a:solidFill>
                  <a:latin typeface="Lato"/>
                </a:rPr>
                <a:t>04</a:t>
              </a:r>
            </a:p>
          </p:txBody>
        </p:sp>
        <p:sp>
          <p:nvSpPr>
            <p:cNvPr id="98" name="Text Box 10"/>
            <p:cNvSpPr txBox="1">
              <a:spLocks noChangeArrowheads="1"/>
            </p:cNvSpPr>
            <p:nvPr/>
          </p:nvSpPr>
          <p:spPr bwMode="auto">
            <a:xfrm>
              <a:off x="4534833" y="2291161"/>
              <a:ext cx="1942603" cy="141269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50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utdse</a:t>
              </a:r>
            </a:p>
          </p:txBody>
        </p:sp>
      </p:grpSp>
    </p:spTree>
    <p:extLst>
      <p:ext uri="{BB962C8B-B14F-4D97-AF65-F5344CB8AC3E}">
        <p14:creationId xmlns:p14="http://schemas.microsoft.com/office/powerpoint/2010/main" val="218439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fade">
                                      <p:cBhvr>
                                        <p:cTn id="11" dur="1000"/>
                                        <p:tgtEl>
                                          <p:spTgt spid="71"/>
                                        </p:tgtEl>
                                      </p:cBhvr>
                                    </p:animEffect>
                                    <p:anim calcmode="lin" valueType="num">
                                      <p:cBhvr>
                                        <p:cTn id="12" dur="1000" fill="hold"/>
                                        <p:tgtEl>
                                          <p:spTgt spid="71"/>
                                        </p:tgtEl>
                                        <p:attrNameLst>
                                          <p:attrName>ppt_x</p:attrName>
                                        </p:attrNameLst>
                                      </p:cBhvr>
                                      <p:tavLst>
                                        <p:tav tm="0">
                                          <p:val>
                                            <p:strVal val="#ppt_x"/>
                                          </p:val>
                                        </p:tav>
                                        <p:tav tm="100000">
                                          <p:val>
                                            <p:strVal val="#ppt_x"/>
                                          </p:val>
                                        </p:tav>
                                      </p:tavLst>
                                    </p:anim>
                                    <p:anim calcmode="lin" valueType="num">
                                      <p:cBhvr>
                                        <p:cTn id="13" dur="900" decel="100000" fill="hold"/>
                                        <p:tgtEl>
                                          <p:spTgt spid="7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1"/>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69"/>
                                        </p:tgtEl>
                                        <p:attrNameLst>
                                          <p:attrName>style.visibility</p:attrName>
                                        </p:attrNameLst>
                                      </p:cBhvr>
                                      <p:to>
                                        <p:strVal val="visible"/>
                                      </p:to>
                                    </p:set>
                                    <p:animEffect transition="in" filter="wipe(left)">
                                      <p:cBhvr>
                                        <p:cTn id="18" dur="500"/>
                                        <p:tgtEl>
                                          <p:spTgt spid="69"/>
                                        </p:tgtEl>
                                      </p:cBhvr>
                                    </p:animEffect>
                                  </p:childTnLst>
                                </p:cTn>
                              </p:par>
                            </p:childTnLst>
                          </p:cTn>
                        </p:par>
                        <p:par>
                          <p:cTn id="19" fill="hold">
                            <p:stCondLst>
                              <p:cond delay="2250"/>
                            </p:stCondLst>
                            <p:childTnLst>
                              <p:par>
                                <p:cTn id="20" presetID="2" presetClass="entr" presetSubtype="4" fill="hold" grpId="0" nodeType="afterEffect">
                                  <p:stCondLst>
                                    <p:cond delay="0"/>
                                  </p:stCondLst>
                                  <p:childTnLst>
                                    <p:set>
                                      <p:cBhvr>
                                        <p:cTn id="21" dur="1" fill="hold">
                                          <p:stCondLst>
                                            <p:cond delay="0"/>
                                          </p:stCondLst>
                                        </p:cTn>
                                        <p:tgtEl>
                                          <p:spTgt spid="57"/>
                                        </p:tgtEl>
                                        <p:attrNameLst>
                                          <p:attrName>style.visibility</p:attrName>
                                        </p:attrNameLst>
                                      </p:cBhvr>
                                      <p:to>
                                        <p:strVal val="visible"/>
                                      </p:to>
                                    </p:set>
                                    <p:anim calcmode="lin" valueType="num">
                                      <p:cBhvr additive="base">
                                        <p:cTn id="22" dur="500" fill="hold"/>
                                        <p:tgtEl>
                                          <p:spTgt spid="57"/>
                                        </p:tgtEl>
                                        <p:attrNameLst>
                                          <p:attrName>ppt_x</p:attrName>
                                        </p:attrNameLst>
                                      </p:cBhvr>
                                      <p:tavLst>
                                        <p:tav tm="0">
                                          <p:val>
                                            <p:strVal val="#ppt_x"/>
                                          </p:val>
                                        </p:tav>
                                        <p:tav tm="100000">
                                          <p:val>
                                            <p:strVal val="#ppt_x"/>
                                          </p:val>
                                        </p:tav>
                                      </p:tavLst>
                                    </p:anim>
                                    <p:anim calcmode="lin" valueType="num">
                                      <p:cBhvr additive="base">
                                        <p:cTn id="23" dur="500" fill="hold"/>
                                        <p:tgtEl>
                                          <p:spTgt spid="57"/>
                                        </p:tgtEl>
                                        <p:attrNameLst>
                                          <p:attrName>ppt_y</p:attrName>
                                        </p:attrNameLst>
                                      </p:cBhvr>
                                      <p:tavLst>
                                        <p:tav tm="0">
                                          <p:val>
                                            <p:strVal val="1+#ppt_h/2"/>
                                          </p:val>
                                        </p:tav>
                                        <p:tav tm="100000">
                                          <p:val>
                                            <p:strVal val="#ppt_y"/>
                                          </p:val>
                                        </p:tav>
                                      </p:tavLst>
                                    </p:anim>
                                  </p:childTnLst>
                                </p:cTn>
                              </p:par>
                            </p:childTnLst>
                          </p:cTn>
                        </p:par>
                        <p:par>
                          <p:cTn id="24" fill="hold">
                            <p:stCondLst>
                              <p:cond delay="2750"/>
                            </p:stCondLst>
                            <p:childTnLst>
                              <p:par>
                                <p:cTn id="25" presetID="22" presetClass="entr" presetSubtype="1"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up)">
                                      <p:cBhvr>
                                        <p:cTn id="27" dur="500"/>
                                        <p:tgtEl>
                                          <p:spTgt spid="7"/>
                                        </p:tgtEl>
                                      </p:cBhvr>
                                    </p:animEffect>
                                  </p:childTnLst>
                                </p:cTn>
                              </p:par>
                            </p:childTnLst>
                          </p:cTn>
                        </p:par>
                        <p:par>
                          <p:cTn id="28" fill="hold">
                            <p:stCondLst>
                              <p:cond delay="3250"/>
                            </p:stCondLst>
                            <p:childTnLst>
                              <p:par>
                                <p:cTn id="29" presetID="2" presetClass="entr" presetSubtype="4"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ppt_x"/>
                                          </p:val>
                                        </p:tav>
                                        <p:tav tm="100000">
                                          <p:val>
                                            <p:strVal val="#ppt_x"/>
                                          </p:val>
                                        </p:tav>
                                      </p:tavLst>
                                    </p:anim>
                                    <p:anim calcmode="lin" valueType="num">
                                      <p:cBhvr additive="base">
                                        <p:cTn id="32" dur="500" fill="hold"/>
                                        <p:tgtEl>
                                          <p:spTgt spid="2"/>
                                        </p:tgtEl>
                                        <p:attrNameLst>
                                          <p:attrName>ppt_y</p:attrName>
                                        </p:attrNameLst>
                                      </p:cBhvr>
                                      <p:tavLst>
                                        <p:tav tm="0">
                                          <p:val>
                                            <p:strVal val="1+#ppt_h/2"/>
                                          </p:val>
                                        </p:tav>
                                        <p:tav tm="100000">
                                          <p:val>
                                            <p:strVal val="#ppt_y"/>
                                          </p:val>
                                        </p:tav>
                                      </p:tavLst>
                                    </p:anim>
                                  </p:childTnLst>
                                </p:cTn>
                              </p:par>
                            </p:childTnLst>
                          </p:cTn>
                        </p:par>
                        <p:par>
                          <p:cTn id="33" fill="hold">
                            <p:stCondLst>
                              <p:cond delay="3750"/>
                            </p:stCondLst>
                            <p:childTnLst>
                              <p:par>
                                <p:cTn id="34" presetID="22" presetClass="entr" presetSubtype="1"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Effect transition="in" filter="wipe(up)">
                                      <p:cBhvr>
                                        <p:cTn id="36" dur="500"/>
                                        <p:tgtEl>
                                          <p:spTgt spid="82"/>
                                        </p:tgtEl>
                                      </p:cBhvr>
                                    </p:animEffect>
                                  </p:childTnLst>
                                </p:cTn>
                              </p:par>
                            </p:childTnLst>
                          </p:cTn>
                        </p:par>
                        <p:par>
                          <p:cTn id="37" fill="hold">
                            <p:stCondLst>
                              <p:cond delay="4250"/>
                            </p:stCondLst>
                            <p:childTnLst>
                              <p:par>
                                <p:cTn id="38" presetID="2" presetClass="entr" presetSubtype="4" fill="hold" grpId="0" nodeType="afterEffect">
                                  <p:stCondLst>
                                    <p:cond delay="0"/>
                                  </p:stCondLst>
                                  <p:childTnLst>
                                    <p:set>
                                      <p:cBhvr>
                                        <p:cTn id="39" dur="1" fill="hold">
                                          <p:stCondLst>
                                            <p:cond delay="0"/>
                                          </p:stCondLst>
                                        </p:cTn>
                                        <p:tgtEl>
                                          <p:spTgt spid="60"/>
                                        </p:tgtEl>
                                        <p:attrNameLst>
                                          <p:attrName>style.visibility</p:attrName>
                                        </p:attrNameLst>
                                      </p:cBhvr>
                                      <p:to>
                                        <p:strVal val="visible"/>
                                      </p:to>
                                    </p:set>
                                    <p:anim calcmode="lin" valueType="num">
                                      <p:cBhvr additive="base">
                                        <p:cTn id="40" dur="500" fill="hold"/>
                                        <p:tgtEl>
                                          <p:spTgt spid="60"/>
                                        </p:tgtEl>
                                        <p:attrNameLst>
                                          <p:attrName>ppt_x</p:attrName>
                                        </p:attrNameLst>
                                      </p:cBhvr>
                                      <p:tavLst>
                                        <p:tav tm="0">
                                          <p:val>
                                            <p:strVal val="#ppt_x"/>
                                          </p:val>
                                        </p:tav>
                                        <p:tav tm="100000">
                                          <p:val>
                                            <p:strVal val="#ppt_x"/>
                                          </p:val>
                                        </p:tav>
                                      </p:tavLst>
                                    </p:anim>
                                    <p:anim calcmode="lin" valueType="num">
                                      <p:cBhvr additive="base">
                                        <p:cTn id="41" dur="500" fill="hold"/>
                                        <p:tgtEl>
                                          <p:spTgt spid="60"/>
                                        </p:tgtEl>
                                        <p:attrNameLst>
                                          <p:attrName>ppt_y</p:attrName>
                                        </p:attrNameLst>
                                      </p:cBhvr>
                                      <p:tavLst>
                                        <p:tav tm="0">
                                          <p:val>
                                            <p:strVal val="1+#ppt_h/2"/>
                                          </p:val>
                                        </p:tav>
                                        <p:tav tm="100000">
                                          <p:val>
                                            <p:strVal val="#ppt_y"/>
                                          </p:val>
                                        </p:tav>
                                      </p:tavLst>
                                    </p:anim>
                                  </p:childTnLst>
                                </p:cTn>
                              </p:par>
                            </p:childTnLst>
                          </p:cTn>
                        </p:par>
                        <p:par>
                          <p:cTn id="42" fill="hold">
                            <p:stCondLst>
                              <p:cond delay="4750"/>
                            </p:stCondLst>
                            <p:childTnLst>
                              <p:par>
                                <p:cTn id="43" presetID="22" presetClass="entr" presetSubtype="1" fill="hold" nodeType="afterEffect">
                                  <p:stCondLst>
                                    <p:cond delay="0"/>
                                  </p:stCondLst>
                                  <p:childTnLst>
                                    <p:set>
                                      <p:cBhvr>
                                        <p:cTn id="44" dur="1" fill="hold">
                                          <p:stCondLst>
                                            <p:cond delay="0"/>
                                          </p:stCondLst>
                                        </p:cTn>
                                        <p:tgtEl>
                                          <p:spTgt spid="85"/>
                                        </p:tgtEl>
                                        <p:attrNameLst>
                                          <p:attrName>style.visibility</p:attrName>
                                        </p:attrNameLst>
                                      </p:cBhvr>
                                      <p:to>
                                        <p:strVal val="visible"/>
                                      </p:to>
                                    </p:set>
                                    <p:animEffect transition="in" filter="wipe(up)">
                                      <p:cBhvr>
                                        <p:cTn id="45" dur="500"/>
                                        <p:tgtEl>
                                          <p:spTgt spid="85"/>
                                        </p:tgtEl>
                                      </p:cBhvr>
                                    </p:animEffect>
                                  </p:childTnLst>
                                </p:cTn>
                              </p:par>
                            </p:childTnLst>
                          </p:cTn>
                        </p:par>
                        <p:par>
                          <p:cTn id="46" fill="hold">
                            <p:stCondLst>
                              <p:cond delay="5250"/>
                            </p:stCondLst>
                            <p:childTnLst>
                              <p:par>
                                <p:cTn id="47" presetID="2" presetClass="entr" presetSubtype="4" fill="hold" grpId="0" nodeType="afterEffect">
                                  <p:stCondLst>
                                    <p:cond delay="0"/>
                                  </p:stCondLst>
                                  <p:childTnLst>
                                    <p:set>
                                      <p:cBhvr>
                                        <p:cTn id="48" dur="1" fill="hold">
                                          <p:stCondLst>
                                            <p:cond delay="0"/>
                                          </p:stCondLst>
                                        </p:cTn>
                                        <p:tgtEl>
                                          <p:spTgt spid="95"/>
                                        </p:tgtEl>
                                        <p:attrNameLst>
                                          <p:attrName>style.visibility</p:attrName>
                                        </p:attrNameLst>
                                      </p:cBhvr>
                                      <p:to>
                                        <p:strVal val="visible"/>
                                      </p:to>
                                    </p:set>
                                    <p:anim calcmode="lin" valueType="num">
                                      <p:cBhvr additive="base">
                                        <p:cTn id="49" dur="500" fill="hold"/>
                                        <p:tgtEl>
                                          <p:spTgt spid="95"/>
                                        </p:tgtEl>
                                        <p:attrNameLst>
                                          <p:attrName>ppt_x</p:attrName>
                                        </p:attrNameLst>
                                      </p:cBhvr>
                                      <p:tavLst>
                                        <p:tav tm="0">
                                          <p:val>
                                            <p:strVal val="#ppt_x"/>
                                          </p:val>
                                        </p:tav>
                                        <p:tav tm="100000">
                                          <p:val>
                                            <p:strVal val="#ppt_x"/>
                                          </p:val>
                                        </p:tav>
                                      </p:tavLst>
                                    </p:anim>
                                    <p:anim calcmode="lin" valueType="num">
                                      <p:cBhvr additive="base">
                                        <p:cTn id="50" dur="500" fill="hold"/>
                                        <p:tgtEl>
                                          <p:spTgt spid="95"/>
                                        </p:tgtEl>
                                        <p:attrNameLst>
                                          <p:attrName>ppt_y</p:attrName>
                                        </p:attrNameLst>
                                      </p:cBhvr>
                                      <p:tavLst>
                                        <p:tav tm="0">
                                          <p:val>
                                            <p:strVal val="1+#ppt_h/2"/>
                                          </p:val>
                                        </p:tav>
                                        <p:tav tm="100000">
                                          <p:val>
                                            <p:strVal val="#ppt_y"/>
                                          </p:val>
                                        </p:tav>
                                      </p:tavLst>
                                    </p:anim>
                                  </p:childTnLst>
                                </p:cTn>
                              </p:par>
                            </p:childTnLst>
                          </p:cTn>
                        </p:par>
                        <p:par>
                          <p:cTn id="51" fill="hold">
                            <p:stCondLst>
                              <p:cond delay="5750"/>
                            </p:stCondLst>
                            <p:childTnLst>
                              <p:par>
                                <p:cTn id="52" presetID="22" presetClass="entr" presetSubtype="1" fill="hold" nodeType="afterEffect">
                                  <p:stCondLst>
                                    <p:cond delay="0"/>
                                  </p:stCondLst>
                                  <p:childTnLst>
                                    <p:set>
                                      <p:cBhvr>
                                        <p:cTn id="53" dur="1" fill="hold">
                                          <p:stCondLst>
                                            <p:cond delay="0"/>
                                          </p:stCondLst>
                                        </p:cTn>
                                        <p:tgtEl>
                                          <p:spTgt spid="96"/>
                                        </p:tgtEl>
                                        <p:attrNameLst>
                                          <p:attrName>style.visibility</p:attrName>
                                        </p:attrNameLst>
                                      </p:cBhvr>
                                      <p:to>
                                        <p:strVal val="visible"/>
                                      </p:to>
                                    </p:set>
                                    <p:animEffect transition="in" filter="wipe(up)">
                                      <p:cBhvr>
                                        <p:cTn id="54" dur="500"/>
                                        <p:tgtEl>
                                          <p:spTgt spid="96"/>
                                        </p:tgtEl>
                                      </p:cBhvr>
                                    </p:animEffect>
                                  </p:childTnLst>
                                </p:cTn>
                              </p:par>
                            </p:childTnLst>
                          </p:cTn>
                        </p:par>
                        <p:par>
                          <p:cTn id="55" fill="hold">
                            <p:stCondLst>
                              <p:cond delay="6250"/>
                            </p:stCondLst>
                            <p:childTnLst>
                              <p:par>
                                <p:cTn id="56" presetID="2" presetClass="entr" presetSubtype="4" fill="hold" grpId="0" nodeType="afterEffect">
                                  <p:stCondLst>
                                    <p:cond delay="0"/>
                                  </p:stCondLst>
                                  <p:childTnLst>
                                    <p:set>
                                      <p:cBhvr>
                                        <p:cTn id="57" dur="1" fill="hold">
                                          <p:stCondLst>
                                            <p:cond delay="0"/>
                                          </p:stCondLst>
                                        </p:cTn>
                                        <p:tgtEl>
                                          <p:spTgt spid="63"/>
                                        </p:tgtEl>
                                        <p:attrNameLst>
                                          <p:attrName>style.visibility</p:attrName>
                                        </p:attrNameLst>
                                      </p:cBhvr>
                                      <p:to>
                                        <p:strVal val="visible"/>
                                      </p:to>
                                    </p:set>
                                    <p:anim calcmode="lin" valueType="num">
                                      <p:cBhvr additive="base">
                                        <p:cTn id="58" dur="500" fill="hold"/>
                                        <p:tgtEl>
                                          <p:spTgt spid="63"/>
                                        </p:tgtEl>
                                        <p:attrNameLst>
                                          <p:attrName>ppt_x</p:attrName>
                                        </p:attrNameLst>
                                      </p:cBhvr>
                                      <p:tavLst>
                                        <p:tav tm="0">
                                          <p:val>
                                            <p:strVal val="#ppt_x"/>
                                          </p:val>
                                        </p:tav>
                                        <p:tav tm="100000">
                                          <p:val>
                                            <p:strVal val="#ppt_x"/>
                                          </p:val>
                                        </p:tav>
                                      </p:tavLst>
                                    </p:anim>
                                    <p:anim calcmode="lin" valueType="num">
                                      <p:cBhvr additive="base">
                                        <p:cTn id="59" dur="500" fill="hold"/>
                                        <p:tgtEl>
                                          <p:spTgt spid="63"/>
                                        </p:tgtEl>
                                        <p:attrNameLst>
                                          <p:attrName>ppt_y</p:attrName>
                                        </p:attrNameLst>
                                      </p:cBhvr>
                                      <p:tavLst>
                                        <p:tav tm="0">
                                          <p:val>
                                            <p:strVal val="1+#ppt_h/2"/>
                                          </p:val>
                                        </p:tav>
                                        <p:tav tm="100000">
                                          <p:val>
                                            <p:strVal val="#ppt_y"/>
                                          </p:val>
                                        </p:tav>
                                      </p:tavLst>
                                    </p:anim>
                                  </p:childTnLst>
                                </p:cTn>
                              </p:par>
                            </p:childTnLst>
                          </p:cTn>
                        </p:par>
                        <p:par>
                          <p:cTn id="60" fill="hold">
                            <p:stCondLst>
                              <p:cond delay="6750"/>
                            </p:stCondLst>
                            <p:childTnLst>
                              <p:par>
                                <p:cTn id="61" presetID="22" presetClass="entr" presetSubtype="1" fill="hold" nodeType="afterEffect">
                                  <p:stCondLst>
                                    <p:cond delay="0"/>
                                  </p:stCondLst>
                                  <p:childTnLst>
                                    <p:set>
                                      <p:cBhvr>
                                        <p:cTn id="62" dur="1" fill="hold">
                                          <p:stCondLst>
                                            <p:cond delay="0"/>
                                          </p:stCondLst>
                                        </p:cTn>
                                        <p:tgtEl>
                                          <p:spTgt spid="88"/>
                                        </p:tgtEl>
                                        <p:attrNameLst>
                                          <p:attrName>style.visibility</p:attrName>
                                        </p:attrNameLst>
                                      </p:cBhvr>
                                      <p:to>
                                        <p:strVal val="visible"/>
                                      </p:to>
                                    </p:set>
                                    <p:animEffect transition="in" filter="wipe(up)">
                                      <p:cBhvr>
                                        <p:cTn id="63" dur="500"/>
                                        <p:tgtEl>
                                          <p:spTgt spid="88"/>
                                        </p:tgtEl>
                                      </p:cBhvr>
                                    </p:animEffect>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66"/>
                                        </p:tgtEl>
                                        <p:attrNameLst>
                                          <p:attrName>style.visibility</p:attrName>
                                        </p:attrNameLst>
                                      </p:cBhvr>
                                      <p:to>
                                        <p:strVal val="visible"/>
                                      </p:to>
                                    </p:set>
                                    <p:anim calcmode="lin" valueType="num">
                                      <p:cBhvr additive="base">
                                        <p:cTn id="67" dur="500" fill="hold"/>
                                        <p:tgtEl>
                                          <p:spTgt spid="66"/>
                                        </p:tgtEl>
                                        <p:attrNameLst>
                                          <p:attrName>ppt_x</p:attrName>
                                        </p:attrNameLst>
                                      </p:cBhvr>
                                      <p:tavLst>
                                        <p:tav tm="0">
                                          <p:val>
                                            <p:strVal val="#ppt_x"/>
                                          </p:val>
                                        </p:tav>
                                        <p:tav tm="100000">
                                          <p:val>
                                            <p:strVal val="#ppt_x"/>
                                          </p:val>
                                        </p:tav>
                                      </p:tavLst>
                                    </p:anim>
                                    <p:anim calcmode="lin" valueType="num">
                                      <p:cBhvr additive="base">
                                        <p:cTn id="68" dur="500" fill="hold"/>
                                        <p:tgtEl>
                                          <p:spTgt spid="66"/>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2" presetClass="entr" presetSubtype="1" fill="hold" nodeType="afterEffect">
                                  <p:stCondLst>
                                    <p:cond delay="0"/>
                                  </p:stCondLst>
                                  <p:childTnLst>
                                    <p:set>
                                      <p:cBhvr>
                                        <p:cTn id="71" dur="1" fill="hold">
                                          <p:stCondLst>
                                            <p:cond delay="0"/>
                                          </p:stCondLst>
                                        </p:cTn>
                                        <p:tgtEl>
                                          <p:spTgt spid="91"/>
                                        </p:tgtEl>
                                        <p:attrNameLst>
                                          <p:attrName>style.visibility</p:attrName>
                                        </p:attrNameLst>
                                      </p:cBhvr>
                                      <p:to>
                                        <p:strVal val="visible"/>
                                      </p:to>
                                    </p:set>
                                    <p:animEffect transition="in" filter="wipe(up)">
                                      <p:cBhvr>
                                        <p:cTn id="72" dur="5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p:bldP spid="69" grpId="0"/>
      <p:bldP spid="2" grpId="0" animBg="1"/>
      <p:bldP spid="57" grpId="0" animBg="1"/>
      <p:bldP spid="60" grpId="0" animBg="1"/>
      <p:bldP spid="63" grpId="0" animBg="1"/>
      <p:bldP spid="66" grpId="0" animBg="1"/>
      <p:bldP spid="9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1744486404"/>
              </p:ext>
            </p:extLst>
          </p:nvPr>
        </p:nvGraphicFramePr>
        <p:xfrm>
          <a:off x="660400" y="1616961"/>
          <a:ext cx="10769600" cy="41495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p:cNvSpPr/>
          <p:nvPr/>
        </p:nvSpPr>
        <p:spPr>
          <a:xfrm>
            <a:off x="3337036" y="3207151"/>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2000</a:t>
            </a:r>
          </a:p>
        </p:txBody>
      </p:sp>
      <p:sp>
        <p:nvSpPr>
          <p:cNvPr id="11" name="Rounded Rectangle 10"/>
          <p:cNvSpPr/>
          <p:nvPr/>
        </p:nvSpPr>
        <p:spPr>
          <a:xfrm>
            <a:off x="2177393" y="38910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1400</a:t>
            </a:r>
          </a:p>
        </p:txBody>
      </p:sp>
      <p:sp>
        <p:nvSpPr>
          <p:cNvPr id="12" name="Rounded Rectangle 11"/>
          <p:cNvSpPr/>
          <p:nvPr/>
        </p:nvSpPr>
        <p:spPr>
          <a:xfrm>
            <a:off x="1007243" y="409201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13" name="Rounded Rectangle 12"/>
          <p:cNvSpPr/>
          <p:nvPr/>
        </p:nvSpPr>
        <p:spPr>
          <a:xfrm>
            <a:off x="4498316" y="298378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2400</a:t>
            </a:r>
          </a:p>
        </p:txBody>
      </p:sp>
      <p:sp>
        <p:nvSpPr>
          <p:cNvPr id="14" name="Rounded Rectangle 13"/>
          <p:cNvSpPr/>
          <p:nvPr/>
        </p:nvSpPr>
        <p:spPr>
          <a:xfrm>
            <a:off x="5674537" y="276523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2500</a:t>
            </a:r>
          </a:p>
        </p:txBody>
      </p:sp>
      <p:sp>
        <p:nvSpPr>
          <p:cNvPr id="15" name="Rounded Rectangle 14"/>
          <p:cNvSpPr/>
          <p:nvPr/>
        </p:nvSpPr>
        <p:spPr>
          <a:xfrm>
            <a:off x="6822277" y="207336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3200</a:t>
            </a:r>
          </a:p>
        </p:txBody>
      </p:sp>
      <p:sp>
        <p:nvSpPr>
          <p:cNvPr id="16" name="Rounded Rectangle 15"/>
          <p:cNvSpPr/>
          <p:nvPr/>
        </p:nvSpPr>
        <p:spPr>
          <a:xfrm>
            <a:off x="7993368" y="1618384"/>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3700</a:t>
            </a:r>
          </a:p>
        </p:txBody>
      </p:sp>
      <p:sp>
        <p:nvSpPr>
          <p:cNvPr id="17" name="Rounded Rectangle 16"/>
          <p:cNvSpPr/>
          <p:nvPr/>
        </p:nvSpPr>
        <p:spPr>
          <a:xfrm>
            <a:off x="9168526" y="2326622"/>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3000</a:t>
            </a:r>
          </a:p>
        </p:txBody>
      </p:sp>
      <p:sp>
        <p:nvSpPr>
          <p:cNvPr id="18" name="Rounded Rectangle 17"/>
          <p:cNvSpPr/>
          <p:nvPr/>
        </p:nvSpPr>
        <p:spPr>
          <a:xfrm>
            <a:off x="10310054" y="2550696"/>
            <a:ext cx="742730" cy="247577"/>
          </a:xfrm>
          <a:prstGeom prst="roundRect">
            <a:avLst>
              <a:gd name="adj" fmla="val 6927"/>
            </a:avLst>
          </a:prstGeom>
          <a:solidFill>
            <a:srgbClr val="34738D"/>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2600</a:t>
            </a:r>
          </a:p>
        </p:txBody>
      </p:sp>
      <p:sp>
        <p:nvSpPr>
          <p:cNvPr id="19" name="Rounded Rectangle 18"/>
          <p:cNvSpPr/>
          <p:nvPr/>
        </p:nvSpPr>
        <p:spPr>
          <a:xfrm>
            <a:off x="6831036" y="41592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1000</a:t>
            </a:r>
          </a:p>
        </p:txBody>
      </p:sp>
      <p:sp>
        <p:nvSpPr>
          <p:cNvPr id="20" name="Rounded Rectangle 19"/>
          <p:cNvSpPr/>
          <p:nvPr/>
        </p:nvSpPr>
        <p:spPr>
          <a:xfrm>
            <a:off x="8002127" y="392143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1200</a:t>
            </a:r>
          </a:p>
        </p:txBody>
      </p:sp>
      <p:sp>
        <p:nvSpPr>
          <p:cNvPr id="21" name="Rounded Rectangle 20"/>
          <p:cNvSpPr/>
          <p:nvPr/>
        </p:nvSpPr>
        <p:spPr>
          <a:xfrm>
            <a:off x="9177285" y="3677626"/>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2" name="Rounded Rectangle 21"/>
          <p:cNvSpPr/>
          <p:nvPr/>
        </p:nvSpPr>
        <p:spPr>
          <a:xfrm>
            <a:off x="10318813" y="3253824"/>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2000</a:t>
            </a:r>
          </a:p>
        </p:txBody>
      </p:sp>
      <p:sp>
        <p:nvSpPr>
          <p:cNvPr id="23" name="Rounded Rectangle 22"/>
          <p:cNvSpPr/>
          <p:nvPr/>
        </p:nvSpPr>
        <p:spPr>
          <a:xfrm>
            <a:off x="5691534" y="438400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900</a:t>
            </a:r>
          </a:p>
        </p:txBody>
      </p:sp>
      <p:sp>
        <p:nvSpPr>
          <p:cNvPr id="24" name="Rounded Rectangle 23"/>
          <p:cNvSpPr/>
          <p:nvPr/>
        </p:nvSpPr>
        <p:spPr>
          <a:xfrm>
            <a:off x="4507075" y="368661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1500</a:t>
            </a:r>
          </a:p>
        </p:txBody>
      </p:sp>
      <p:sp>
        <p:nvSpPr>
          <p:cNvPr id="25" name="Rounded Rectangle 24"/>
          <p:cNvSpPr/>
          <p:nvPr/>
        </p:nvSpPr>
        <p:spPr>
          <a:xfrm>
            <a:off x="3345795" y="3913778"/>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1300</a:t>
            </a:r>
          </a:p>
        </p:txBody>
      </p:sp>
      <p:sp>
        <p:nvSpPr>
          <p:cNvPr id="26" name="Rounded Rectangle 25"/>
          <p:cNvSpPr/>
          <p:nvPr/>
        </p:nvSpPr>
        <p:spPr>
          <a:xfrm>
            <a:off x="2186152" y="4389412"/>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a:solidFill>
                  <a:schemeClr val="bg1"/>
                </a:solidFill>
                <a:latin typeface="Lato" panose="020F0502020204030203" pitchFamily="34" charset="0"/>
                <a:ea typeface="Open Sans" pitchFamily="34" charset="0"/>
                <a:cs typeface="Open Sans" pitchFamily="34" charset="0"/>
              </a:rPr>
              <a:t>700</a:t>
            </a:r>
          </a:p>
        </p:txBody>
      </p:sp>
      <p:sp>
        <p:nvSpPr>
          <p:cNvPr id="27" name="Rounded Rectangle 26"/>
          <p:cNvSpPr/>
          <p:nvPr/>
        </p:nvSpPr>
        <p:spPr>
          <a:xfrm>
            <a:off x="1016002" y="4597713"/>
            <a:ext cx="725213" cy="241738"/>
          </a:xfrm>
          <a:prstGeom prst="roundRect">
            <a:avLst>
              <a:gd name="adj" fmla="val 6927"/>
            </a:avLst>
          </a:prstGeom>
          <a:solidFill>
            <a:srgbClr val="189A80"/>
          </a:solidFill>
          <a:ln w="3175">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dirty="0">
                <a:solidFill>
                  <a:schemeClr val="bg1"/>
                </a:solidFill>
                <a:latin typeface="Lato" panose="020F0502020204030203" pitchFamily="34" charset="0"/>
                <a:ea typeface="Open Sans" pitchFamily="34" charset="0"/>
                <a:cs typeface="Open Sans" pitchFamily="34" charset="0"/>
              </a:rPr>
              <a:t>500</a:t>
            </a: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50115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2000"/>
                                        <p:tgtEl>
                                          <p:spTgt spid="2"/>
                                        </p:tgtEl>
                                      </p:cBhvr>
                                    </p:animEffect>
                                  </p:childTnLst>
                                </p:cTn>
                              </p:par>
                            </p:childTnLst>
                          </p:cTn>
                        </p:par>
                        <p:par>
                          <p:cTn id="12" fill="hold">
                            <p:stCondLst>
                              <p:cond delay="2750"/>
                            </p:stCondLst>
                            <p:childTnLst>
                              <p:par>
                                <p:cTn id="13" presetID="50" presetClass="entr" presetSubtype="0" decel="10000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p:cTn id="15" dur="250" fill="hold"/>
                                        <p:tgtEl>
                                          <p:spTgt spid="12"/>
                                        </p:tgtEl>
                                        <p:attrNameLst>
                                          <p:attrName>ppt_w</p:attrName>
                                        </p:attrNameLst>
                                      </p:cBhvr>
                                      <p:tavLst>
                                        <p:tav tm="0">
                                          <p:val>
                                            <p:strVal val="#ppt_w+.3"/>
                                          </p:val>
                                        </p:tav>
                                        <p:tav tm="100000">
                                          <p:val>
                                            <p:strVal val="#ppt_w"/>
                                          </p:val>
                                        </p:tav>
                                      </p:tavLst>
                                    </p:anim>
                                    <p:anim calcmode="lin" valueType="num">
                                      <p:cBhvr>
                                        <p:cTn id="16" dur="250" fill="hold"/>
                                        <p:tgtEl>
                                          <p:spTgt spid="12"/>
                                        </p:tgtEl>
                                        <p:attrNameLst>
                                          <p:attrName>ppt_h</p:attrName>
                                        </p:attrNameLst>
                                      </p:cBhvr>
                                      <p:tavLst>
                                        <p:tav tm="0">
                                          <p:val>
                                            <p:strVal val="#ppt_h"/>
                                          </p:val>
                                        </p:tav>
                                        <p:tav tm="100000">
                                          <p:val>
                                            <p:strVal val="#ppt_h"/>
                                          </p:val>
                                        </p:tav>
                                      </p:tavLst>
                                    </p:anim>
                                    <p:animEffect transition="in" filter="fade">
                                      <p:cBhvr>
                                        <p:cTn id="17" dur="250"/>
                                        <p:tgtEl>
                                          <p:spTgt spid="12"/>
                                        </p:tgtEl>
                                      </p:cBhvr>
                                    </p:animEffect>
                                  </p:childTnLst>
                                </p:cTn>
                              </p:par>
                            </p:childTnLst>
                          </p:cTn>
                        </p:par>
                        <p:par>
                          <p:cTn id="18" fill="hold">
                            <p:stCondLst>
                              <p:cond delay="3000"/>
                            </p:stCondLst>
                            <p:childTnLst>
                              <p:par>
                                <p:cTn id="19" presetID="50" presetClass="entr" presetSubtype="0" decel="100000" fill="hold" grpId="0" nodeType="afterEffect">
                                  <p:stCondLst>
                                    <p:cond delay="0"/>
                                  </p:stCondLst>
                                  <p:childTnLst>
                                    <p:set>
                                      <p:cBhvr>
                                        <p:cTn id="20" dur="1" fill="hold">
                                          <p:stCondLst>
                                            <p:cond delay="0"/>
                                          </p:stCondLst>
                                        </p:cTn>
                                        <p:tgtEl>
                                          <p:spTgt spid="27"/>
                                        </p:tgtEl>
                                        <p:attrNameLst>
                                          <p:attrName>style.visibility</p:attrName>
                                        </p:attrNameLst>
                                      </p:cBhvr>
                                      <p:to>
                                        <p:strVal val="visible"/>
                                      </p:to>
                                    </p:set>
                                    <p:anim calcmode="lin" valueType="num">
                                      <p:cBhvr>
                                        <p:cTn id="21" dur="250" fill="hold"/>
                                        <p:tgtEl>
                                          <p:spTgt spid="27"/>
                                        </p:tgtEl>
                                        <p:attrNameLst>
                                          <p:attrName>ppt_w</p:attrName>
                                        </p:attrNameLst>
                                      </p:cBhvr>
                                      <p:tavLst>
                                        <p:tav tm="0">
                                          <p:val>
                                            <p:strVal val="#ppt_w+.3"/>
                                          </p:val>
                                        </p:tav>
                                        <p:tav tm="100000">
                                          <p:val>
                                            <p:strVal val="#ppt_w"/>
                                          </p:val>
                                        </p:tav>
                                      </p:tavLst>
                                    </p:anim>
                                    <p:anim calcmode="lin" valueType="num">
                                      <p:cBhvr>
                                        <p:cTn id="22" dur="250" fill="hold"/>
                                        <p:tgtEl>
                                          <p:spTgt spid="27"/>
                                        </p:tgtEl>
                                        <p:attrNameLst>
                                          <p:attrName>ppt_h</p:attrName>
                                        </p:attrNameLst>
                                      </p:cBhvr>
                                      <p:tavLst>
                                        <p:tav tm="0">
                                          <p:val>
                                            <p:strVal val="#ppt_h"/>
                                          </p:val>
                                        </p:tav>
                                        <p:tav tm="100000">
                                          <p:val>
                                            <p:strVal val="#ppt_h"/>
                                          </p:val>
                                        </p:tav>
                                      </p:tavLst>
                                    </p:anim>
                                    <p:animEffect transition="in" filter="fade">
                                      <p:cBhvr>
                                        <p:cTn id="23" dur="250"/>
                                        <p:tgtEl>
                                          <p:spTgt spid="27"/>
                                        </p:tgtEl>
                                      </p:cBhvr>
                                    </p:animEffect>
                                  </p:childTnLst>
                                </p:cTn>
                              </p:par>
                            </p:childTnLst>
                          </p:cTn>
                        </p:par>
                        <p:par>
                          <p:cTn id="24" fill="hold">
                            <p:stCondLst>
                              <p:cond delay="3250"/>
                            </p:stCondLst>
                            <p:childTnLst>
                              <p:par>
                                <p:cTn id="25" presetID="50" presetClass="entr" presetSubtype="0" decel="10000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p:cTn id="27" dur="250" fill="hold"/>
                                        <p:tgtEl>
                                          <p:spTgt spid="11"/>
                                        </p:tgtEl>
                                        <p:attrNameLst>
                                          <p:attrName>ppt_w</p:attrName>
                                        </p:attrNameLst>
                                      </p:cBhvr>
                                      <p:tavLst>
                                        <p:tav tm="0">
                                          <p:val>
                                            <p:strVal val="#ppt_w+.3"/>
                                          </p:val>
                                        </p:tav>
                                        <p:tav tm="100000">
                                          <p:val>
                                            <p:strVal val="#ppt_w"/>
                                          </p:val>
                                        </p:tav>
                                      </p:tavLst>
                                    </p:anim>
                                    <p:anim calcmode="lin" valueType="num">
                                      <p:cBhvr>
                                        <p:cTn id="28" dur="250" fill="hold"/>
                                        <p:tgtEl>
                                          <p:spTgt spid="11"/>
                                        </p:tgtEl>
                                        <p:attrNameLst>
                                          <p:attrName>ppt_h</p:attrName>
                                        </p:attrNameLst>
                                      </p:cBhvr>
                                      <p:tavLst>
                                        <p:tav tm="0">
                                          <p:val>
                                            <p:strVal val="#ppt_h"/>
                                          </p:val>
                                        </p:tav>
                                        <p:tav tm="100000">
                                          <p:val>
                                            <p:strVal val="#ppt_h"/>
                                          </p:val>
                                        </p:tav>
                                      </p:tavLst>
                                    </p:anim>
                                    <p:animEffect transition="in" filter="fade">
                                      <p:cBhvr>
                                        <p:cTn id="29" dur="250"/>
                                        <p:tgtEl>
                                          <p:spTgt spid="11"/>
                                        </p:tgtEl>
                                      </p:cBhvr>
                                    </p:animEffect>
                                  </p:childTnLst>
                                </p:cTn>
                              </p:par>
                            </p:childTnLst>
                          </p:cTn>
                        </p:par>
                        <p:par>
                          <p:cTn id="30" fill="hold">
                            <p:stCondLst>
                              <p:cond delay="3500"/>
                            </p:stCondLst>
                            <p:childTnLst>
                              <p:par>
                                <p:cTn id="31" presetID="50" presetClass="entr" presetSubtype="0" decel="100000" fill="hold" grpId="0"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250" fill="hold"/>
                                        <p:tgtEl>
                                          <p:spTgt spid="26"/>
                                        </p:tgtEl>
                                        <p:attrNameLst>
                                          <p:attrName>ppt_w</p:attrName>
                                        </p:attrNameLst>
                                      </p:cBhvr>
                                      <p:tavLst>
                                        <p:tav tm="0">
                                          <p:val>
                                            <p:strVal val="#ppt_w+.3"/>
                                          </p:val>
                                        </p:tav>
                                        <p:tav tm="100000">
                                          <p:val>
                                            <p:strVal val="#ppt_w"/>
                                          </p:val>
                                        </p:tav>
                                      </p:tavLst>
                                    </p:anim>
                                    <p:anim calcmode="lin" valueType="num">
                                      <p:cBhvr>
                                        <p:cTn id="34" dur="250" fill="hold"/>
                                        <p:tgtEl>
                                          <p:spTgt spid="26"/>
                                        </p:tgtEl>
                                        <p:attrNameLst>
                                          <p:attrName>ppt_h</p:attrName>
                                        </p:attrNameLst>
                                      </p:cBhvr>
                                      <p:tavLst>
                                        <p:tav tm="0">
                                          <p:val>
                                            <p:strVal val="#ppt_h"/>
                                          </p:val>
                                        </p:tav>
                                        <p:tav tm="100000">
                                          <p:val>
                                            <p:strVal val="#ppt_h"/>
                                          </p:val>
                                        </p:tav>
                                      </p:tavLst>
                                    </p:anim>
                                    <p:animEffect transition="in" filter="fade">
                                      <p:cBhvr>
                                        <p:cTn id="35" dur="250"/>
                                        <p:tgtEl>
                                          <p:spTgt spid="26"/>
                                        </p:tgtEl>
                                      </p:cBhvr>
                                    </p:animEffect>
                                  </p:childTnLst>
                                </p:cTn>
                              </p:par>
                            </p:childTnLst>
                          </p:cTn>
                        </p:par>
                        <p:par>
                          <p:cTn id="36" fill="hold">
                            <p:stCondLst>
                              <p:cond delay="3750"/>
                            </p:stCondLst>
                            <p:childTnLst>
                              <p:par>
                                <p:cTn id="37" presetID="50" presetClass="entr" presetSubtype="0" decel="100000" fill="hold" grpId="0" nodeType="after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p:cTn id="39" dur="250" fill="hold"/>
                                        <p:tgtEl>
                                          <p:spTgt spid="10"/>
                                        </p:tgtEl>
                                        <p:attrNameLst>
                                          <p:attrName>ppt_w</p:attrName>
                                        </p:attrNameLst>
                                      </p:cBhvr>
                                      <p:tavLst>
                                        <p:tav tm="0">
                                          <p:val>
                                            <p:strVal val="#ppt_w+.3"/>
                                          </p:val>
                                        </p:tav>
                                        <p:tav tm="100000">
                                          <p:val>
                                            <p:strVal val="#ppt_w"/>
                                          </p:val>
                                        </p:tav>
                                      </p:tavLst>
                                    </p:anim>
                                    <p:anim calcmode="lin" valueType="num">
                                      <p:cBhvr>
                                        <p:cTn id="40" dur="250" fill="hold"/>
                                        <p:tgtEl>
                                          <p:spTgt spid="10"/>
                                        </p:tgtEl>
                                        <p:attrNameLst>
                                          <p:attrName>ppt_h</p:attrName>
                                        </p:attrNameLst>
                                      </p:cBhvr>
                                      <p:tavLst>
                                        <p:tav tm="0">
                                          <p:val>
                                            <p:strVal val="#ppt_h"/>
                                          </p:val>
                                        </p:tav>
                                        <p:tav tm="100000">
                                          <p:val>
                                            <p:strVal val="#ppt_h"/>
                                          </p:val>
                                        </p:tav>
                                      </p:tavLst>
                                    </p:anim>
                                    <p:animEffect transition="in" filter="fade">
                                      <p:cBhvr>
                                        <p:cTn id="41" dur="250"/>
                                        <p:tgtEl>
                                          <p:spTgt spid="10"/>
                                        </p:tgtEl>
                                      </p:cBhvr>
                                    </p:animEffect>
                                  </p:childTnLst>
                                </p:cTn>
                              </p:par>
                            </p:childTnLst>
                          </p:cTn>
                        </p:par>
                        <p:par>
                          <p:cTn id="42" fill="hold">
                            <p:stCondLst>
                              <p:cond delay="4000"/>
                            </p:stCondLst>
                            <p:childTnLst>
                              <p:par>
                                <p:cTn id="43" presetID="50" presetClass="entr" presetSubtype="0" decel="10000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250" fill="hold"/>
                                        <p:tgtEl>
                                          <p:spTgt spid="25"/>
                                        </p:tgtEl>
                                        <p:attrNameLst>
                                          <p:attrName>ppt_w</p:attrName>
                                        </p:attrNameLst>
                                      </p:cBhvr>
                                      <p:tavLst>
                                        <p:tav tm="0">
                                          <p:val>
                                            <p:strVal val="#ppt_w+.3"/>
                                          </p:val>
                                        </p:tav>
                                        <p:tav tm="100000">
                                          <p:val>
                                            <p:strVal val="#ppt_w"/>
                                          </p:val>
                                        </p:tav>
                                      </p:tavLst>
                                    </p:anim>
                                    <p:anim calcmode="lin" valueType="num">
                                      <p:cBhvr>
                                        <p:cTn id="46" dur="250" fill="hold"/>
                                        <p:tgtEl>
                                          <p:spTgt spid="25"/>
                                        </p:tgtEl>
                                        <p:attrNameLst>
                                          <p:attrName>ppt_h</p:attrName>
                                        </p:attrNameLst>
                                      </p:cBhvr>
                                      <p:tavLst>
                                        <p:tav tm="0">
                                          <p:val>
                                            <p:strVal val="#ppt_h"/>
                                          </p:val>
                                        </p:tav>
                                        <p:tav tm="100000">
                                          <p:val>
                                            <p:strVal val="#ppt_h"/>
                                          </p:val>
                                        </p:tav>
                                      </p:tavLst>
                                    </p:anim>
                                    <p:animEffect transition="in" filter="fade">
                                      <p:cBhvr>
                                        <p:cTn id="47" dur="250"/>
                                        <p:tgtEl>
                                          <p:spTgt spid="25"/>
                                        </p:tgtEl>
                                      </p:cBhvr>
                                    </p:animEffect>
                                  </p:childTnLst>
                                </p:cTn>
                              </p:par>
                            </p:childTnLst>
                          </p:cTn>
                        </p:par>
                        <p:par>
                          <p:cTn id="48" fill="hold">
                            <p:stCondLst>
                              <p:cond delay="4250"/>
                            </p:stCondLst>
                            <p:childTnLst>
                              <p:par>
                                <p:cTn id="49" presetID="50" presetClass="entr" presetSubtype="0" decel="100000"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250" fill="hold"/>
                                        <p:tgtEl>
                                          <p:spTgt spid="13"/>
                                        </p:tgtEl>
                                        <p:attrNameLst>
                                          <p:attrName>ppt_w</p:attrName>
                                        </p:attrNameLst>
                                      </p:cBhvr>
                                      <p:tavLst>
                                        <p:tav tm="0">
                                          <p:val>
                                            <p:strVal val="#ppt_w+.3"/>
                                          </p:val>
                                        </p:tav>
                                        <p:tav tm="100000">
                                          <p:val>
                                            <p:strVal val="#ppt_w"/>
                                          </p:val>
                                        </p:tav>
                                      </p:tavLst>
                                    </p:anim>
                                    <p:anim calcmode="lin" valueType="num">
                                      <p:cBhvr>
                                        <p:cTn id="52" dur="250" fill="hold"/>
                                        <p:tgtEl>
                                          <p:spTgt spid="13"/>
                                        </p:tgtEl>
                                        <p:attrNameLst>
                                          <p:attrName>ppt_h</p:attrName>
                                        </p:attrNameLst>
                                      </p:cBhvr>
                                      <p:tavLst>
                                        <p:tav tm="0">
                                          <p:val>
                                            <p:strVal val="#ppt_h"/>
                                          </p:val>
                                        </p:tav>
                                        <p:tav tm="100000">
                                          <p:val>
                                            <p:strVal val="#ppt_h"/>
                                          </p:val>
                                        </p:tav>
                                      </p:tavLst>
                                    </p:anim>
                                    <p:animEffect transition="in" filter="fade">
                                      <p:cBhvr>
                                        <p:cTn id="53" dur="250"/>
                                        <p:tgtEl>
                                          <p:spTgt spid="13"/>
                                        </p:tgtEl>
                                      </p:cBhvr>
                                    </p:animEffect>
                                  </p:childTnLst>
                                </p:cTn>
                              </p:par>
                            </p:childTnLst>
                          </p:cTn>
                        </p:par>
                        <p:par>
                          <p:cTn id="54" fill="hold">
                            <p:stCondLst>
                              <p:cond delay="4500"/>
                            </p:stCondLst>
                            <p:childTnLst>
                              <p:par>
                                <p:cTn id="55" presetID="50" presetClass="entr" presetSubtype="0" decel="100000" fill="hold" grpId="0" nodeType="afterEffect">
                                  <p:stCondLst>
                                    <p:cond delay="0"/>
                                  </p:stCondLst>
                                  <p:childTnLst>
                                    <p:set>
                                      <p:cBhvr>
                                        <p:cTn id="56" dur="1" fill="hold">
                                          <p:stCondLst>
                                            <p:cond delay="0"/>
                                          </p:stCondLst>
                                        </p:cTn>
                                        <p:tgtEl>
                                          <p:spTgt spid="24"/>
                                        </p:tgtEl>
                                        <p:attrNameLst>
                                          <p:attrName>style.visibility</p:attrName>
                                        </p:attrNameLst>
                                      </p:cBhvr>
                                      <p:to>
                                        <p:strVal val="visible"/>
                                      </p:to>
                                    </p:set>
                                    <p:anim calcmode="lin" valueType="num">
                                      <p:cBhvr>
                                        <p:cTn id="57" dur="250" fill="hold"/>
                                        <p:tgtEl>
                                          <p:spTgt spid="24"/>
                                        </p:tgtEl>
                                        <p:attrNameLst>
                                          <p:attrName>ppt_w</p:attrName>
                                        </p:attrNameLst>
                                      </p:cBhvr>
                                      <p:tavLst>
                                        <p:tav tm="0">
                                          <p:val>
                                            <p:strVal val="#ppt_w+.3"/>
                                          </p:val>
                                        </p:tav>
                                        <p:tav tm="100000">
                                          <p:val>
                                            <p:strVal val="#ppt_w"/>
                                          </p:val>
                                        </p:tav>
                                      </p:tavLst>
                                    </p:anim>
                                    <p:anim calcmode="lin" valueType="num">
                                      <p:cBhvr>
                                        <p:cTn id="58" dur="250" fill="hold"/>
                                        <p:tgtEl>
                                          <p:spTgt spid="24"/>
                                        </p:tgtEl>
                                        <p:attrNameLst>
                                          <p:attrName>ppt_h</p:attrName>
                                        </p:attrNameLst>
                                      </p:cBhvr>
                                      <p:tavLst>
                                        <p:tav tm="0">
                                          <p:val>
                                            <p:strVal val="#ppt_h"/>
                                          </p:val>
                                        </p:tav>
                                        <p:tav tm="100000">
                                          <p:val>
                                            <p:strVal val="#ppt_h"/>
                                          </p:val>
                                        </p:tav>
                                      </p:tavLst>
                                    </p:anim>
                                    <p:animEffect transition="in" filter="fade">
                                      <p:cBhvr>
                                        <p:cTn id="59" dur="250"/>
                                        <p:tgtEl>
                                          <p:spTgt spid="24"/>
                                        </p:tgtEl>
                                      </p:cBhvr>
                                    </p:animEffect>
                                  </p:childTnLst>
                                </p:cTn>
                              </p:par>
                            </p:childTnLst>
                          </p:cTn>
                        </p:par>
                        <p:par>
                          <p:cTn id="60" fill="hold">
                            <p:stCondLst>
                              <p:cond delay="4750"/>
                            </p:stCondLst>
                            <p:childTnLst>
                              <p:par>
                                <p:cTn id="61" presetID="50" presetClass="entr" presetSubtype="0" decel="100000"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250" fill="hold"/>
                                        <p:tgtEl>
                                          <p:spTgt spid="14"/>
                                        </p:tgtEl>
                                        <p:attrNameLst>
                                          <p:attrName>ppt_w</p:attrName>
                                        </p:attrNameLst>
                                      </p:cBhvr>
                                      <p:tavLst>
                                        <p:tav tm="0">
                                          <p:val>
                                            <p:strVal val="#ppt_w+.3"/>
                                          </p:val>
                                        </p:tav>
                                        <p:tav tm="100000">
                                          <p:val>
                                            <p:strVal val="#ppt_w"/>
                                          </p:val>
                                        </p:tav>
                                      </p:tavLst>
                                    </p:anim>
                                    <p:anim calcmode="lin" valueType="num">
                                      <p:cBhvr>
                                        <p:cTn id="64" dur="250" fill="hold"/>
                                        <p:tgtEl>
                                          <p:spTgt spid="14"/>
                                        </p:tgtEl>
                                        <p:attrNameLst>
                                          <p:attrName>ppt_h</p:attrName>
                                        </p:attrNameLst>
                                      </p:cBhvr>
                                      <p:tavLst>
                                        <p:tav tm="0">
                                          <p:val>
                                            <p:strVal val="#ppt_h"/>
                                          </p:val>
                                        </p:tav>
                                        <p:tav tm="100000">
                                          <p:val>
                                            <p:strVal val="#ppt_h"/>
                                          </p:val>
                                        </p:tav>
                                      </p:tavLst>
                                    </p:anim>
                                    <p:animEffect transition="in" filter="fade">
                                      <p:cBhvr>
                                        <p:cTn id="65" dur="250"/>
                                        <p:tgtEl>
                                          <p:spTgt spid="14"/>
                                        </p:tgtEl>
                                      </p:cBhvr>
                                    </p:animEffect>
                                  </p:childTnLst>
                                </p:cTn>
                              </p:par>
                            </p:childTnLst>
                          </p:cTn>
                        </p:par>
                        <p:par>
                          <p:cTn id="66" fill="hold">
                            <p:stCondLst>
                              <p:cond delay="5000"/>
                            </p:stCondLst>
                            <p:childTnLst>
                              <p:par>
                                <p:cTn id="67" presetID="50" presetClass="entr" presetSubtype="0" decel="100000"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 calcmode="lin" valueType="num">
                                      <p:cBhvr>
                                        <p:cTn id="69" dur="250" fill="hold"/>
                                        <p:tgtEl>
                                          <p:spTgt spid="23"/>
                                        </p:tgtEl>
                                        <p:attrNameLst>
                                          <p:attrName>ppt_w</p:attrName>
                                        </p:attrNameLst>
                                      </p:cBhvr>
                                      <p:tavLst>
                                        <p:tav tm="0">
                                          <p:val>
                                            <p:strVal val="#ppt_w+.3"/>
                                          </p:val>
                                        </p:tav>
                                        <p:tav tm="100000">
                                          <p:val>
                                            <p:strVal val="#ppt_w"/>
                                          </p:val>
                                        </p:tav>
                                      </p:tavLst>
                                    </p:anim>
                                    <p:anim calcmode="lin" valueType="num">
                                      <p:cBhvr>
                                        <p:cTn id="70" dur="250" fill="hold"/>
                                        <p:tgtEl>
                                          <p:spTgt spid="23"/>
                                        </p:tgtEl>
                                        <p:attrNameLst>
                                          <p:attrName>ppt_h</p:attrName>
                                        </p:attrNameLst>
                                      </p:cBhvr>
                                      <p:tavLst>
                                        <p:tav tm="0">
                                          <p:val>
                                            <p:strVal val="#ppt_h"/>
                                          </p:val>
                                        </p:tav>
                                        <p:tav tm="100000">
                                          <p:val>
                                            <p:strVal val="#ppt_h"/>
                                          </p:val>
                                        </p:tav>
                                      </p:tavLst>
                                    </p:anim>
                                    <p:animEffect transition="in" filter="fade">
                                      <p:cBhvr>
                                        <p:cTn id="71" dur="250"/>
                                        <p:tgtEl>
                                          <p:spTgt spid="23"/>
                                        </p:tgtEl>
                                      </p:cBhvr>
                                    </p:animEffect>
                                  </p:childTnLst>
                                </p:cTn>
                              </p:par>
                            </p:childTnLst>
                          </p:cTn>
                        </p:par>
                        <p:par>
                          <p:cTn id="72" fill="hold">
                            <p:stCondLst>
                              <p:cond delay="5250"/>
                            </p:stCondLst>
                            <p:childTnLst>
                              <p:par>
                                <p:cTn id="73" presetID="50" presetClass="entr" presetSubtype="0" decel="100000" fill="hold" grpId="0"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250" fill="hold"/>
                                        <p:tgtEl>
                                          <p:spTgt spid="15"/>
                                        </p:tgtEl>
                                        <p:attrNameLst>
                                          <p:attrName>ppt_w</p:attrName>
                                        </p:attrNameLst>
                                      </p:cBhvr>
                                      <p:tavLst>
                                        <p:tav tm="0">
                                          <p:val>
                                            <p:strVal val="#ppt_w+.3"/>
                                          </p:val>
                                        </p:tav>
                                        <p:tav tm="100000">
                                          <p:val>
                                            <p:strVal val="#ppt_w"/>
                                          </p:val>
                                        </p:tav>
                                      </p:tavLst>
                                    </p:anim>
                                    <p:anim calcmode="lin" valueType="num">
                                      <p:cBhvr>
                                        <p:cTn id="76" dur="250" fill="hold"/>
                                        <p:tgtEl>
                                          <p:spTgt spid="15"/>
                                        </p:tgtEl>
                                        <p:attrNameLst>
                                          <p:attrName>ppt_h</p:attrName>
                                        </p:attrNameLst>
                                      </p:cBhvr>
                                      <p:tavLst>
                                        <p:tav tm="0">
                                          <p:val>
                                            <p:strVal val="#ppt_h"/>
                                          </p:val>
                                        </p:tav>
                                        <p:tav tm="100000">
                                          <p:val>
                                            <p:strVal val="#ppt_h"/>
                                          </p:val>
                                        </p:tav>
                                      </p:tavLst>
                                    </p:anim>
                                    <p:animEffect transition="in" filter="fade">
                                      <p:cBhvr>
                                        <p:cTn id="77" dur="250"/>
                                        <p:tgtEl>
                                          <p:spTgt spid="15"/>
                                        </p:tgtEl>
                                      </p:cBhvr>
                                    </p:animEffect>
                                  </p:childTnLst>
                                </p:cTn>
                              </p:par>
                            </p:childTnLst>
                          </p:cTn>
                        </p:par>
                        <p:par>
                          <p:cTn id="78" fill="hold">
                            <p:stCondLst>
                              <p:cond delay="5500"/>
                            </p:stCondLst>
                            <p:childTnLst>
                              <p:par>
                                <p:cTn id="79" presetID="50" presetClass="entr" presetSubtype="0" decel="10000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 calcmode="lin" valueType="num">
                                      <p:cBhvr>
                                        <p:cTn id="81" dur="250" fill="hold"/>
                                        <p:tgtEl>
                                          <p:spTgt spid="19"/>
                                        </p:tgtEl>
                                        <p:attrNameLst>
                                          <p:attrName>ppt_w</p:attrName>
                                        </p:attrNameLst>
                                      </p:cBhvr>
                                      <p:tavLst>
                                        <p:tav tm="0">
                                          <p:val>
                                            <p:strVal val="#ppt_w+.3"/>
                                          </p:val>
                                        </p:tav>
                                        <p:tav tm="100000">
                                          <p:val>
                                            <p:strVal val="#ppt_w"/>
                                          </p:val>
                                        </p:tav>
                                      </p:tavLst>
                                    </p:anim>
                                    <p:anim calcmode="lin" valueType="num">
                                      <p:cBhvr>
                                        <p:cTn id="82" dur="250" fill="hold"/>
                                        <p:tgtEl>
                                          <p:spTgt spid="19"/>
                                        </p:tgtEl>
                                        <p:attrNameLst>
                                          <p:attrName>ppt_h</p:attrName>
                                        </p:attrNameLst>
                                      </p:cBhvr>
                                      <p:tavLst>
                                        <p:tav tm="0">
                                          <p:val>
                                            <p:strVal val="#ppt_h"/>
                                          </p:val>
                                        </p:tav>
                                        <p:tav tm="100000">
                                          <p:val>
                                            <p:strVal val="#ppt_h"/>
                                          </p:val>
                                        </p:tav>
                                      </p:tavLst>
                                    </p:anim>
                                    <p:animEffect transition="in" filter="fade">
                                      <p:cBhvr>
                                        <p:cTn id="83" dur="250"/>
                                        <p:tgtEl>
                                          <p:spTgt spid="19"/>
                                        </p:tgtEl>
                                      </p:cBhvr>
                                    </p:animEffect>
                                  </p:childTnLst>
                                </p:cTn>
                              </p:par>
                            </p:childTnLst>
                          </p:cTn>
                        </p:par>
                        <p:par>
                          <p:cTn id="84" fill="hold">
                            <p:stCondLst>
                              <p:cond delay="5750"/>
                            </p:stCondLst>
                            <p:childTnLst>
                              <p:par>
                                <p:cTn id="85" presetID="50" presetClass="entr" presetSubtype="0" decel="100000" fill="hold" grpId="0" nodeType="afterEffect">
                                  <p:stCondLst>
                                    <p:cond delay="0"/>
                                  </p:stCondLst>
                                  <p:childTnLst>
                                    <p:set>
                                      <p:cBhvr>
                                        <p:cTn id="86" dur="1" fill="hold">
                                          <p:stCondLst>
                                            <p:cond delay="0"/>
                                          </p:stCondLst>
                                        </p:cTn>
                                        <p:tgtEl>
                                          <p:spTgt spid="16"/>
                                        </p:tgtEl>
                                        <p:attrNameLst>
                                          <p:attrName>style.visibility</p:attrName>
                                        </p:attrNameLst>
                                      </p:cBhvr>
                                      <p:to>
                                        <p:strVal val="visible"/>
                                      </p:to>
                                    </p:set>
                                    <p:anim calcmode="lin" valueType="num">
                                      <p:cBhvr>
                                        <p:cTn id="87" dur="250" fill="hold"/>
                                        <p:tgtEl>
                                          <p:spTgt spid="16"/>
                                        </p:tgtEl>
                                        <p:attrNameLst>
                                          <p:attrName>ppt_w</p:attrName>
                                        </p:attrNameLst>
                                      </p:cBhvr>
                                      <p:tavLst>
                                        <p:tav tm="0">
                                          <p:val>
                                            <p:strVal val="#ppt_w+.3"/>
                                          </p:val>
                                        </p:tav>
                                        <p:tav tm="100000">
                                          <p:val>
                                            <p:strVal val="#ppt_w"/>
                                          </p:val>
                                        </p:tav>
                                      </p:tavLst>
                                    </p:anim>
                                    <p:anim calcmode="lin" valueType="num">
                                      <p:cBhvr>
                                        <p:cTn id="88" dur="250" fill="hold"/>
                                        <p:tgtEl>
                                          <p:spTgt spid="16"/>
                                        </p:tgtEl>
                                        <p:attrNameLst>
                                          <p:attrName>ppt_h</p:attrName>
                                        </p:attrNameLst>
                                      </p:cBhvr>
                                      <p:tavLst>
                                        <p:tav tm="0">
                                          <p:val>
                                            <p:strVal val="#ppt_h"/>
                                          </p:val>
                                        </p:tav>
                                        <p:tav tm="100000">
                                          <p:val>
                                            <p:strVal val="#ppt_h"/>
                                          </p:val>
                                        </p:tav>
                                      </p:tavLst>
                                    </p:anim>
                                    <p:animEffect transition="in" filter="fade">
                                      <p:cBhvr>
                                        <p:cTn id="89" dur="250"/>
                                        <p:tgtEl>
                                          <p:spTgt spid="16"/>
                                        </p:tgtEl>
                                      </p:cBhvr>
                                    </p:animEffect>
                                  </p:childTnLst>
                                </p:cTn>
                              </p:par>
                            </p:childTnLst>
                          </p:cTn>
                        </p:par>
                        <p:par>
                          <p:cTn id="90" fill="hold">
                            <p:stCondLst>
                              <p:cond delay="6000"/>
                            </p:stCondLst>
                            <p:childTnLst>
                              <p:par>
                                <p:cTn id="91" presetID="50" presetClass="entr" presetSubtype="0" decel="100000" fill="hold" grpId="0" nodeType="afterEffect">
                                  <p:stCondLst>
                                    <p:cond delay="0"/>
                                  </p:stCondLst>
                                  <p:childTnLst>
                                    <p:set>
                                      <p:cBhvr>
                                        <p:cTn id="92" dur="1" fill="hold">
                                          <p:stCondLst>
                                            <p:cond delay="0"/>
                                          </p:stCondLst>
                                        </p:cTn>
                                        <p:tgtEl>
                                          <p:spTgt spid="20"/>
                                        </p:tgtEl>
                                        <p:attrNameLst>
                                          <p:attrName>style.visibility</p:attrName>
                                        </p:attrNameLst>
                                      </p:cBhvr>
                                      <p:to>
                                        <p:strVal val="visible"/>
                                      </p:to>
                                    </p:set>
                                    <p:anim calcmode="lin" valueType="num">
                                      <p:cBhvr>
                                        <p:cTn id="93" dur="250" fill="hold"/>
                                        <p:tgtEl>
                                          <p:spTgt spid="20"/>
                                        </p:tgtEl>
                                        <p:attrNameLst>
                                          <p:attrName>ppt_w</p:attrName>
                                        </p:attrNameLst>
                                      </p:cBhvr>
                                      <p:tavLst>
                                        <p:tav tm="0">
                                          <p:val>
                                            <p:strVal val="#ppt_w+.3"/>
                                          </p:val>
                                        </p:tav>
                                        <p:tav tm="100000">
                                          <p:val>
                                            <p:strVal val="#ppt_w"/>
                                          </p:val>
                                        </p:tav>
                                      </p:tavLst>
                                    </p:anim>
                                    <p:anim calcmode="lin" valueType="num">
                                      <p:cBhvr>
                                        <p:cTn id="94" dur="250" fill="hold"/>
                                        <p:tgtEl>
                                          <p:spTgt spid="20"/>
                                        </p:tgtEl>
                                        <p:attrNameLst>
                                          <p:attrName>ppt_h</p:attrName>
                                        </p:attrNameLst>
                                      </p:cBhvr>
                                      <p:tavLst>
                                        <p:tav tm="0">
                                          <p:val>
                                            <p:strVal val="#ppt_h"/>
                                          </p:val>
                                        </p:tav>
                                        <p:tav tm="100000">
                                          <p:val>
                                            <p:strVal val="#ppt_h"/>
                                          </p:val>
                                        </p:tav>
                                      </p:tavLst>
                                    </p:anim>
                                    <p:animEffect transition="in" filter="fade">
                                      <p:cBhvr>
                                        <p:cTn id="95" dur="250"/>
                                        <p:tgtEl>
                                          <p:spTgt spid="20"/>
                                        </p:tgtEl>
                                      </p:cBhvr>
                                    </p:animEffect>
                                  </p:childTnLst>
                                </p:cTn>
                              </p:par>
                            </p:childTnLst>
                          </p:cTn>
                        </p:par>
                        <p:par>
                          <p:cTn id="96" fill="hold">
                            <p:stCondLst>
                              <p:cond delay="6250"/>
                            </p:stCondLst>
                            <p:childTnLst>
                              <p:par>
                                <p:cTn id="97" presetID="50" presetClass="entr" presetSubtype="0" decel="100000" fill="hold" grpId="0" nodeType="afterEffect">
                                  <p:stCondLst>
                                    <p:cond delay="0"/>
                                  </p:stCondLst>
                                  <p:childTnLst>
                                    <p:set>
                                      <p:cBhvr>
                                        <p:cTn id="98" dur="1" fill="hold">
                                          <p:stCondLst>
                                            <p:cond delay="0"/>
                                          </p:stCondLst>
                                        </p:cTn>
                                        <p:tgtEl>
                                          <p:spTgt spid="17"/>
                                        </p:tgtEl>
                                        <p:attrNameLst>
                                          <p:attrName>style.visibility</p:attrName>
                                        </p:attrNameLst>
                                      </p:cBhvr>
                                      <p:to>
                                        <p:strVal val="visible"/>
                                      </p:to>
                                    </p:set>
                                    <p:anim calcmode="lin" valueType="num">
                                      <p:cBhvr>
                                        <p:cTn id="99" dur="250" fill="hold"/>
                                        <p:tgtEl>
                                          <p:spTgt spid="17"/>
                                        </p:tgtEl>
                                        <p:attrNameLst>
                                          <p:attrName>ppt_w</p:attrName>
                                        </p:attrNameLst>
                                      </p:cBhvr>
                                      <p:tavLst>
                                        <p:tav tm="0">
                                          <p:val>
                                            <p:strVal val="#ppt_w+.3"/>
                                          </p:val>
                                        </p:tav>
                                        <p:tav tm="100000">
                                          <p:val>
                                            <p:strVal val="#ppt_w"/>
                                          </p:val>
                                        </p:tav>
                                      </p:tavLst>
                                    </p:anim>
                                    <p:anim calcmode="lin" valueType="num">
                                      <p:cBhvr>
                                        <p:cTn id="100" dur="250" fill="hold"/>
                                        <p:tgtEl>
                                          <p:spTgt spid="17"/>
                                        </p:tgtEl>
                                        <p:attrNameLst>
                                          <p:attrName>ppt_h</p:attrName>
                                        </p:attrNameLst>
                                      </p:cBhvr>
                                      <p:tavLst>
                                        <p:tav tm="0">
                                          <p:val>
                                            <p:strVal val="#ppt_h"/>
                                          </p:val>
                                        </p:tav>
                                        <p:tav tm="100000">
                                          <p:val>
                                            <p:strVal val="#ppt_h"/>
                                          </p:val>
                                        </p:tav>
                                      </p:tavLst>
                                    </p:anim>
                                    <p:animEffect transition="in" filter="fade">
                                      <p:cBhvr>
                                        <p:cTn id="101" dur="250"/>
                                        <p:tgtEl>
                                          <p:spTgt spid="17"/>
                                        </p:tgtEl>
                                      </p:cBhvr>
                                    </p:animEffect>
                                  </p:childTnLst>
                                </p:cTn>
                              </p:par>
                            </p:childTnLst>
                          </p:cTn>
                        </p:par>
                        <p:par>
                          <p:cTn id="102" fill="hold">
                            <p:stCondLst>
                              <p:cond delay="6500"/>
                            </p:stCondLst>
                            <p:childTnLst>
                              <p:par>
                                <p:cTn id="103" presetID="50" presetClass="entr" presetSubtype="0" decel="100000" fill="hold" grpId="0" nodeType="afterEffect">
                                  <p:stCondLst>
                                    <p:cond delay="0"/>
                                  </p:stCondLst>
                                  <p:childTnLst>
                                    <p:set>
                                      <p:cBhvr>
                                        <p:cTn id="104" dur="1" fill="hold">
                                          <p:stCondLst>
                                            <p:cond delay="0"/>
                                          </p:stCondLst>
                                        </p:cTn>
                                        <p:tgtEl>
                                          <p:spTgt spid="21"/>
                                        </p:tgtEl>
                                        <p:attrNameLst>
                                          <p:attrName>style.visibility</p:attrName>
                                        </p:attrNameLst>
                                      </p:cBhvr>
                                      <p:to>
                                        <p:strVal val="visible"/>
                                      </p:to>
                                    </p:set>
                                    <p:anim calcmode="lin" valueType="num">
                                      <p:cBhvr>
                                        <p:cTn id="105" dur="250" fill="hold"/>
                                        <p:tgtEl>
                                          <p:spTgt spid="21"/>
                                        </p:tgtEl>
                                        <p:attrNameLst>
                                          <p:attrName>ppt_w</p:attrName>
                                        </p:attrNameLst>
                                      </p:cBhvr>
                                      <p:tavLst>
                                        <p:tav tm="0">
                                          <p:val>
                                            <p:strVal val="#ppt_w+.3"/>
                                          </p:val>
                                        </p:tav>
                                        <p:tav tm="100000">
                                          <p:val>
                                            <p:strVal val="#ppt_w"/>
                                          </p:val>
                                        </p:tav>
                                      </p:tavLst>
                                    </p:anim>
                                    <p:anim calcmode="lin" valueType="num">
                                      <p:cBhvr>
                                        <p:cTn id="106" dur="250" fill="hold"/>
                                        <p:tgtEl>
                                          <p:spTgt spid="21"/>
                                        </p:tgtEl>
                                        <p:attrNameLst>
                                          <p:attrName>ppt_h</p:attrName>
                                        </p:attrNameLst>
                                      </p:cBhvr>
                                      <p:tavLst>
                                        <p:tav tm="0">
                                          <p:val>
                                            <p:strVal val="#ppt_h"/>
                                          </p:val>
                                        </p:tav>
                                        <p:tav tm="100000">
                                          <p:val>
                                            <p:strVal val="#ppt_h"/>
                                          </p:val>
                                        </p:tav>
                                      </p:tavLst>
                                    </p:anim>
                                    <p:animEffect transition="in" filter="fade">
                                      <p:cBhvr>
                                        <p:cTn id="107" dur="250"/>
                                        <p:tgtEl>
                                          <p:spTgt spid="21"/>
                                        </p:tgtEl>
                                      </p:cBhvr>
                                    </p:animEffect>
                                  </p:childTnLst>
                                </p:cTn>
                              </p:par>
                            </p:childTnLst>
                          </p:cTn>
                        </p:par>
                        <p:par>
                          <p:cTn id="108" fill="hold">
                            <p:stCondLst>
                              <p:cond delay="6750"/>
                            </p:stCondLst>
                            <p:childTnLst>
                              <p:par>
                                <p:cTn id="109" presetID="50" presetClass="entr" presetSubtype="0" decel="100000" fill="hold" grpId="0"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250" fill="hold"/>
                                        <p:tgtEl>
                                          <p:spTgt spid="18"/>
                                        </p:tgtEl>
                                        <p:attrNameLst>
                                          <p:attrName>ppt_w</p:attrName>
                                        </p:attrNameLst>
                                      </p:cBhvr>
                                      <p:tavLst>
                                        <p:tav tm="0">
                                          <p:val>
                                            <p:strVal val="#ppt_w+.3"/>
                                          </p:val>
                                        </p:tav>
                                        <p:tav tm="100000">
                                          <p:val>
                                            <p:strVal val="#ppt_w"/>
                                          </p:val>
                                        </p:tav>
                                      </p:tavLst>
                                    </p:anim>
                                    <p:anim calcmode="lin" valueType="num">
                                      <p:cBhvr>
                                        <p:cTn id="112" dur="250" fill="hold"/>
                                        <p:tgtEl>
                                          <p:spTgt spid="18"/>
                                        </p:tgtEl>
                                        <p:attrNameLst>
                                          <p:attrName>ppt_h</p:attrName>
                                        </p:attrNameLst>
                                      </p:cBhvr>
                                      <p:tavLst>
                                        <p:tav tm="0">
                                          <p:val>
                                            <p:strVal val="#ppt_h"/>
                                          </p:val>
                                        </p:tav>
                                        <p:tav tm="100000">
                                          <p:val>
                                            <p:strVal val="#ppt_h"/>
                                          </p:val>
                                        </p:tav>
                                      </p:tavLst>
                                    </p:anim>
                                    <p:animEffect transition="in" filter="fade">
                                      <p:cBhvr>
                                        <p:cTn id="113" dur="250"/>
                                        <p:tgtEl>
                                          <p:spTgt spid="18"/>
                                        </p:tgtEl>
                                      </p:cBhvr>
                                    </p:animEffect>
                                  </p:childTnLst>
                                </p:cTn>
                              </p:par>
                            </p:childTnLst>
                          </p:cTn>
                        </p:par>
                        <p:par>
                          <p:cTn id="114" fill="hold">
                            <p:stCondLst>
                              <p:cond delay="7000"/>
                            </p:stCondLst>
                            <p:childTnLst>
                              <p:par>
                                <p:cTn id="115" presetID="50" presetClass="entr" presetSubtype="0" decel="100000" fill="hold" grpId="0" nodeType="afterEffect">
                                  <p:stCondLst>
                                    <p:cond delay="0"/>
                                  </p:stCondLst>
                                  <p:childTnLst>
                                    <p:set>
                                      <p:cBhvr>
                                        <p:cTn id="116" dur="1" fill="hold">
                                          <p:stCondLst>
                                            <p:cond delay="0"/>
                                          </p:stCondLst>
                                        </p:cTn>
                                        <p:tgtEl>
                                          <p:spTgt spid="22"/>
                                        </p:tgtEl>
                                        <p:attrNameLst>
                                          <p:attrName>style.visibility</p:attrName>
                                        </p:attrNameLst>
                                      </p:cBhvr>
                                      <p:to>
                                        <p:strVal val="visible"/>
                                      </p:to>
                                    </p:set>
                                    <p:anim calcmode="lin" valueType="num">
                                      <p:cBhvr>
                                        <p:cTn id="117" dur="250" fill="hold"/>
                                        <p:tgtEl>
                                          <p:spTgt spid="22"/>
                                        </p:tgtEl>
                                        <p:attrNameLst>
                                          <p:attrName>ppt_w</p:attrName>
                                        </p:attrNameLst>
                                      </p:cBhvr>
                                      <p:tavLst>
                                        <p:tav tm="0">
                                          <p:val>
                                            <p:strVal val="#ppt_w+.3"/>
                                          </p:val>
                                        </p:tav>
                                        <p:tav tm="100000">
                                          <p:val>
                                            <p:strVal val="#ppt_w"/>
                                          </p:val>
                                        </p:tav>
                                      </p:tavLst>
                                    </p:anim>
                                    <p:anim calcmode="lin" valueType="num">
                                      <p:cBhvr>
                                        <p:cTn id="118" dur="250" fill="hold"/>
                                        <p:tgtEl>
                                          <p:spTgt spid="22"/>
                                        </p:tgtEl>
                                        <p:attrNameLst>
                                          <p:attrName>ppt_h</p:attrName>
                                        </p:attrNameLst>
                                      </p:cBhvr>
                                      <p:tavLst>
                                        <p:tav tm="0">
                                          <p:val>
                                            <p:strVal val="#ppt_h"/>
                                          </p:val>
                                        </p:tav>
                                        <p:tav tm="100000">
                                          <p:val>
                                            <p:strVal val="#ppt_h"/>
                                          </p:val>
                                        </p:tav>
                                      </p:tavLst>
                                    </p:anim>
                                    <p:animEffect transition="in" filter="fade">
                                      <p:cBhvr>
                                        <p:cTn id="119" dur="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bg1"/>
          </a:solidFill>
          <a:ln w="50800">
            <a:solidFill>
              <a:srgbClr val="34738D"/>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bg1"/>
          </a:solidFill>
          <a:ln w="50800">
            <a:solidFill>
              <a:srgbClr val="EF9D2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bg1"/>
          </a:solidFill>
          <a:ln w="50800">
            <a:solidFill>
              <a:srgbClr val="189A80"/>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3473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EF9D2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rgbClr val="4C4F54"/>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436401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34738D"/>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4738D"/>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189A80"/>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89A80"/>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EF9D27"/>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F9D27"/>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D34132"/>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D34132"/>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D34132"/>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49597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7627" y="3415625"/>
            <a:ext cx="12801600" cy="3807691"/>
          </a:xfrm>
          <a:prstGeom prst="rect">
            <a:avLst/>
          </a:prstGeom>
        </p:spPr>
      </p:pic>
      <p:sp>
        <p:nvSpPr>
          <p:cNvPr id="20" name="Freeform 19"/>
          <p:cNvSpPr/>
          <p:nvPr/>
        </p:nvSpPr>
        <p:spPr>
          <a:xfrm>
            <a:off x="2557731" y="4399213"/>
            <a:ext cx="6831178" cy="122943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0">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45" name="Rectangle 44"/>
          <p:cNvSpPr/>
          <p:nvPr/>
        </p:nvSpPr>
        <p:spPr>
          <a:xfrm>
            <a:off x="1111326" y="1956014"/>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46" name="Text Box 10"/>
          <p:cNvSpPr txBox="1">
            <a:spLocks noChangeArrowheads="1"/>
          </p:cNvSpPr>
          <p:nvPr/>
        </p:nvSpPr>
        <p:spPr bwMode="auto">
          <a:xfrm>
            <a:off x="2193664" y="1765037"/>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Rectangle 54"/>
          <p:cNvSpPr/>
          <p:nvPr/>
        </p:nvSpPr>
        <p:spPr>
          <a:xfrm>
            <a:off x="6469112" y="1939822"/>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56" name="Text Box 10"/>
          <p:cNvSpPr txBox="1">
            <a:spLocks noChangeArrowheads="1"/>
          </p:cNvSpPr>
          <p:nvPr/>
        </p:nvSpPr>
        <p:spPr bwMode="auto">
          <a:xfrm>
            <a:off x="7373907" y="1773212"/>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Rectangle 56"/>
          <p:cNvSpPr/>
          <p:nvPr/>
        </p:nvSpPr>
        <p:spPr>
          <a:xfrm>
            <a:off x="4171862" y="3105182"/>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58" name="Text Box 10"/>
          <p:cNvSpPr txBox="1">
            <a:spLocks noChangeArrowheads="1"/>
          </p:cNvSpPr>
          <p:nvPr/>
        </p:nvSpPr>
        <p:spPr bwMode="auto">
          <a:xfrm>
            <a:off x="5096842" y="2938571"/>
            <a:ext cx="3690771"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3341511" y="258228"/>
            <a:ext cx="5508978" cy="954108"/>
            <a:chOff x="3341511" y="258228"/>
            <a:chExt cx="5508978" cy="954108"/>
          </a:xfrm>
        </p:grpSpPr>
        <p:sp>
          <p:nvSpPr>
            <p:cNvPr id="69" name="TextBox 6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0" name="TextBox 6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72" name="Freeform 1"/>
          <p:cNvSpPr>
            <a:spLocks noChangeAspect="1" noChangeArrowheads="1"/>
          </p:cNvSpPr>
          <p:nvPr/>
        </p:nvSpPr>
        <p:spPr bwMode="auto">
          <a:xfrm>
            <a:off x="3158631" y="4456812"/>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34738D"/>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3" name="Freeform 1"/>
          <p:cNvSpPr>
            <a:spLocks noChangeAspect="1" noChangeArrowheads="1"/>
          </p:cNvSpPr>
          <p:nvPr/>
        </p:nvSpPr>
        <p:spPr bwMode="auto">
          <a:xfrm>
            <a:off x="5305434" y="4166703"/>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189A80"/>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74" name="Freeform 1"/>
          <p:cNvSpPr>
            <a:spLocks noChangeAspect="1" noChangeArrowheads="1"/>
          </p:cNvSpPr>
          <p:nvPr/>
        </p:nvSpPr>
        <p:spPr bwMode="auto">
          <a:xfrm>
            <a:off x="7937442" y="4593919"/>
            <a:ext cx="365760" cy="557119"/>
          </a:xfrm>
          <a:custGeom>
            <a:avLst/>
            <a:gdLst>
              <a:gd name="T0" fmla="*/ 592 w 664"/>
              <a:gd name="T1" fmla="*/ 0 h 811"/>
              <a:gd name="T2" fmla="*/ 71 w 664"/>
              <a:gd name="T3" fmla="*/ 0 h 811"/>
              <a:gd name="T4" fmla="*/ 0 w 664"/>
              <a:gd name="T5" fmla="*/ 70 h 811"/>
              <a:gd name="T6" fmla="*/ 0 w 664"/>
              <a:gd name="T7" fmla="*/ 543 h 811"/>
              <a:gd name="T8" fmla="*/ 36 w 664"/>
              <a:gd name="T9" fmla="*/ 606 h 811"/>
              <a:gd name="T10" fmla="*/ 332 w 664"/>
              <a:gd name="T11" fmla="*/ 810 h 811"/>
              <a:gd name="T12" fmla="*/ 628 w 664"/>
              <a:gd name="T13" fmla="*/ 606 h 811"/>
              <a:gd name="T14" fmla="*/ 663 w 664"/>
              <a:gd name="T15" fmla="*/ 543 h 811"/>
              <a:gd name="T16" fmla="*/ 663 w 664"/>
              <a:gd name="T17" fmla="*/ 70 h 811"/>
              <a:gd name="T18" fmla="*/ 592 w 664"/>
              <a:gd name="T19" fmla="*/ 0 h 811"/>
              <a:gd name="T20" fmla="*/ 254 w 664"/>
              <a:gd name="T21" fmla="*/ 550 h 811"/>
              <a:gd name="T22" fmla="*/ 71 w 664"/>
              <a:gd name="T23" fmla="*/ 366 h 811"/>
              <a:gd name="T24" fmla="*/ 127 w 664"/>
              <a:gd name="T25" fmla="*/ 317 h 811"/>
              <a:gd name="T26" fmla="*/ 254 w 664"/>
              <a:gd name="T27" fmla="*/ 444 h 811"/>
              <a:gd name="T28" fmla="*/ 536 w 664"/>
              <a:gd name="T29" fmla="*/ 169 h 811"/>
              <a:gd name="T30" fmla="*/ 592 w 664"/>
              <a:gd name="T31" fmla="*/ 218 h 811"/>
              <a:gd name="T32" fmla="*/ 254 w 664"/>
              <a:gd name="T33" fmla="*/ 550 h 8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664" h="811">
                <a:moveTo>
                  <a:pt x="592" y="0"/>
                </a:moveTo>
                <a:lnTo>
                  <a:pt x="71" y="0"/>
                </a:lnTo>
                <a:cubicBezTo>
                  <a:pt x="36" y="0"/>
                  <a:pt x="0" y="28"/>
                  <a:pt x="0" y="70"/>
                </a:cubicBezTo>
                <a:lnTo>
                  <a:pt x="0" y="543"/>
                </a:lnTo>
                <a:cubicBezTo>
                  <a:pt x="0" y="571"/>
                  <a:pt x="8" y="592"/>
                  <a:pt x="36" y="606"/>
                </a:cubicBezTo>
                <a:lnTo>
                  <a:pt x="332" y="810"/>
                </a:lnTo>
                <a:lnTo>
                  <a:pt x="628" y="606"/>
                </a:lnTo>
                <a:cubicBezTo>
                  <a:pt x="649" y="592"/>
                  <a:pt x="663" y="571"/>
                  <a:pt x="663" y="543"/>
                </a:cubicBezTo>
                <a:lnTo>
                  <a:pt x="663" y="70"/>
                </a:lnTo>
                <a:cubicBezTo>
                  <a:pt x="663" y="28"/>
                  <a:pt x="628" y="0"/>
                  <a:pt x="592" y="0"/>
                </a:cubicBezTo>
                <a:close/>
                <a:moveTo>
                  <a:pt x="254" y="550"/>
                </a:moveTo>
                <a:lnTo>
                  <a:pt x="71" y="366"/>
                </a:lnTo>
                <a:lnTo>
                  <a:pt x="127" y="317"/>
                </a:lnTo>
                <a:lnTo>
                  <a:pt x="254" y="444"/>
                </a:lnTo>
                <a:lnTo>
                  <a:pt x="536" y="169"/>
                </a:lnTo>
                <a:lnTo>
                  <a:pt x="592" y="218"/>
                </a:lnTo>
                <a:lnTo>
                  <a:pt x="254" y="550"/>
                </a:lnTo>
                <a:close/>
              </a:path>
            </a:pathLst>
          </a:custGeom>
          <a:solidFill>
            <a:srgbClr val="EF9D27"/>
          </a:solidFill>
          <a:ln w="3175">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70201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750"/>
                                        <p:tgtEl>
                                          <p:spTgt spid="68"/>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900" decel="100000" fill="hold"/>
                                        <p:tgtEl>
                                          <p:spTgt spid="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53" presetClass="entr" presetSubtype="16"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500" fill="hold"/>
                                        <p:tgtEl>
                                          <p:spTgt spid="20"/>
                                        </p:tgtEl>
                                        <p:attrNameLst>
                                          <p:attrName>ppt_w</p:attrName>
                                        </p:attrNameLst>
                                      </p:cBhvr>
                                      <p:tavLst>
                                        <p:tav tm="0">
                                          <p:val>
                                            <p:fltVal val="0"/>
                                          </p:val>
                                        </p:tav>
                                        <p:tav tm="100000">
                                          <p:val>
                                            <p:strVal val="#ppt_w"/>
                                          </p:val>
                                        </p:tav>
                                      </p:tavLst>
                                    </p:anim>
                                    <p:anim calcmode="lin" valueType="num">
                                      <p:cBhvr>
                                        <p:cTn id="19" dur="500" fill="hold"/>
                                        <p:tgtEl>
                                          <p:spTgt spid="20"/>
                                        </p:tgtEl>
                                        <p:attrNameLst>
                                          <p:attrName>ppt_h</p:attrName>
                                        </p:attrNameLst>
                                      </p:cBhvr>
                                      <p:tavLst>
                                        <p:tav tm="0">
                                          <p:val>
                                            <p:fltVal val="0"/>
                                          </p:val>
                                        </p:tav>
                                        <p:tav tm="100000">
                                          <p:val>
                                            <p:strVal val="#ppt_h"/>
                                          </p:val>
                                        </p:tav>
                                      </p:tavLst>
                                    </p:anim>
                                    <p:animEffect transition="in" filter="fade">
                                      <p:cBhvr>
                                        <p:cTn id="20" dur="500"/>
                                        <p:tgtEl>
                                          <p:spTgt spid="20"/>
                                        </p:tgtEl>
                                      </p:cBhvr>
                                    </p:animEffect>
                                  </p:childTnLst>
                                </p:cTn>
                              </p:par>
                            </p:childTnLst>
                          </p:cTn>
                        </p:par>
                        <p:par>
                          <p:cTn id="21" fill="hold">
                            <p:stCondLst>
                              <p:cond delay="2250"/>
                            </p:stCondLst>
                            <p:childTnLst>
                              <p:par>
                                <p:cTn id="22" presetID="45" presetClass="entr" presetSubtype="0" fill="hold" grpId="0" nodeType="afterEffect">
                                  <p:stCondLst>
                                    <p:cond delay="0"/>
                                  </p:stCondLst>
                                  <p:childTnLst>
                                    <p:set>
                                      <p:cBhvr>
                                        <p:cTn id="23" dur="1" fill="hold">
                                          <p:stCondLst>
                                            <p:cond delay="0"/>
                                          </p:stCondLst>
                                        </p:cTn>
                                        <p:tgtEl>
                                          <p:spTgt spid="72"/>
                                        </p:tgtEl>
                                        <p:attrNameLst>
                                          <p:attrName>style.visibility</p:attrName>
                                        </p:attrNameLst>
                                      </p:cBhvr>
                                      <p:to>
                                        <p:strVal val="visible"/>
                                      </p:to>
                                    </p:set>
                                    <p:animEffect transition="in" filter="fade">
                                      <p:cBhvr>
                                        <p:cTn id="24" dur="2000"/>
                                        <p:tgtEl>
                                          <p:spTgt spid="72"/>
                                        </p:tgtEl>
                                      </p:cBhvr>
                                    </p:animEffect>
                                    <p:anim calcmode="lin" valueType="num">
                                      <p:cBhvr>
                                        <p:cTn id="25" dur="2000" fill="hold"/>
                                        <p:tgtEl>
                                          <p:spTgt spid="72"/>
                                        </p:tgtEl>
                                        <p:attrNameLst>
                                          <p:attrName>ppt_w</p:attrName>
                                        </p:attrNameLst>
                                      </p:cBhvr>
                                      <p:tavLst>
                                        <p:tav tm="0" fmla="#ppt_w*sin(2.5*pi*$)">
                                          <p:val>
                                            <p:fltVal val="0"/>
                                          </p:val>
                                        </p:tav>
                                        <p:tav tm="100000">
                                          <p:val>
                                            <p:fltVal val="1"/>
                                          </p:val>
                                        </p:tav>
                                      </p:tavLst>
                                    </p:anim>
                                    <p:anim calcmode="lin" valueType="num">
                                      <p:cBhvr>
                                        <p:cTn id="26" dur="2000" fill="hold"/>
                                        <p:tgtEl>
                                          <p:spTgt spid="72"/>
                                        </p:tgtEl>
                                        <p:attrNameLst>
                                          <p:attrName>ppt_h</p:attrName>
                                        </p:attrNameLst>
                                      </p:cBhvr>
                                      <p:tavLst>
                                        <p:tav tm="0">
                                          <p:val>
                                            <p:strVal val="#ppt_h"/>
                                          </p:val>
                                        </p:tav>
                                        <p:tav tm="100000">
                                          <p:val>
                                            <p:strVal val="#ppt_h"/>
                                          </p:val>
                                        </p:tav>
                                      </p:tavLst>
                                    </p:anim>
                                  </p:childTnLst>
                                </p:cTn>
                              </p:par>
                              <p:par>
                                <p:cTn id="27" presetID="2" presetClass="entr" presetSubtype="4" fill="hold" grpId="0" nodeType="with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1000" fill="hold"/>
                                        <p:tgtEl>
                                          <p:spTgt spid="45"/>
                                        </p:tgtEl>
                                        <p:attrNameLst>
                                          <p:attrName>ppt_x</p:attrName>
                                        </p:attrNameLst>
                                      </p:cBhvr>
                                      <p:tavLst>
                                        <p:tav tm="0">
                                          <p:val>
                                            <p:strVal val="#ppt_x"/>
                                          </p:val>
                                        </p:tav>
                                        <p:tav tm="100000">
                                          <p:val>
                                            <p:strVal val="#ppt_x"/>
                                          </p:val>
                                        </p:tav>
                                      </p:tavLst>
                                    </p:anim>
                                    <p:anim calcmode="lin" valueType="num">
                                      <p:cBhvr additive="base">
                                        <p:cTn id="30" dur="1000" fill="hold"/>
                                        <p:tgtEl>
                                          <p:spTgt spid="45"/>
                                        </p:tgtEl>
                                        <p:attrNameLst>
                                          <p:attrName>ppt_y</p:attrName>
                                        </p:attrNameLst>
                                      </p:cBhvr>
                                      <p:tavLst>
                                        <p:tav tm="0">
                                          <p:val>
                                            <p:strVal val="1+#ppt_h/2"/>
                                          </p:val>
                                        </p:tav>
                                        <p:tav tm="100000">
                                          <p:val>
                                            <p:strVal val="#ppt_y"/>
                                          </p:val>
                                        </p:tav>
                                      </p:tavLst>
                                    </p:anim>
                                  </p:childTnLst>
                                </p:cTn>
                              </p:par>
                              <p:par>
                                <p:cTn id="31" presetID="22" presetClass="entr" presetSubtype="8" fill="hold" grpId="0" nodeType="withEffect">
                                  <p:stCondLst>
                                    <p:cond delay="1000"/>
                                  </p:stCondLst>
                                  <p:childTnLst>
                                    <p:set>
                                      <p:cBhvr>
                                        <p:cTn id="32" dur="1" fill="hold">
                                          <p:stCondLst>
                                            <p:cond delay="0"/>
                                          </p:stCondLst>
                                        </p:cTn>
                                        <p:tgtEl>
                                          <p:spTgt spid="46"/>
                                        </p:tgtEl>
                                        <p:attrNameLst>
                                          <p:attrName>style.visibility</p:attrName>
                                        </p:attrNameLst>
                                      </p:cBhvr>
                                      <p:to>
                                        <p:strVal val="visible"/>
                                      </p:to>
                                    </p:set>
                                    <p:animEffect transition="in" filter="wipe(left)">
                                      <p:cBhvr>
                                        <p:cTn id="33" dur="1000"/>
                                        <p:tgtEl>
                                          <p:spTgt spid="46"/>
                                        </p:tgtEl>
                                      </p:cBhvr>
                                    </p:animEffect>
                                  </p:childTnLst>
                                </p:cTn>
                              </p:par>
                            </p:childTnLst>
                          </p:cTn>
                        </p:par>
                        <p:par>
                          <p:cTn id="34" fill="hold">
                            <p:stCondLst>
                              <p:cond delay="4250"/>
                            </p:stCondLst>
                            <p:childTnLst>
                              <p:par>
                                <p:cTn id="35" presetID="45" presetClass="entr" presetSubtype="0" fill="hold" grpId="0" nodeType="after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fade">
                                      <p:cBhvr>
                                        <p:cTn id="37" dur="2000"/>
                                        <p:tgtEl>
                                          <p:spTgt spid="73"/>
                                        </p:tgtEl>
                                      </p:cBhvr>
                                    </p:animEffect>
                                    <p:anim calcmode="lin" valueType="num">
                                      <p:cBhvr>
                                        <p:cTn id="38" dur="2000" fill="hold"/>
                                        <p:tgtEl>
                                          <p:spTgt spid="73"/>
                                        </p:tgtEl>
                                        <p:attrNameLst>
                                          <p:attrName>ppt_w</p:attrName>
                                        </p:attrNameLst>
                                      </p:cBhvr>
                                      <p:tavLst>
                                        <p:tav tm="0" fmla="#ppt_w*sin(2.5*pi*$)">
                                          <p:val>
                                            <p:fltVal val="0"/>
                                          </p:val>
                                        </p:tav>
                                        <p:tav tm="100000">
                                          <p:val>
                                            <p:fltVal val="1"/>
                                          </p:val>
                                        </p:tav>
                                      </p:tavLst>
                                    </p:anim>
                                    <p:anim calcmode="lin" valueType="num">
                                      <p:cBhvr>
                                        <p:cTn id="39" dur="2000" fill="hold"/>
                                        <p:tgtEl>
                                          <p:spTgt spid="73"/>
                                        </p:tgtEl>
                                        <p:attrNameLst>
                                          <p:attrName>ppt_h</p:attrName>
                                        </p:attrNameLst>
                                      </p:cBhvr>
                                      <p:tavLst>
                                        <p:tav tm="0">
                                          <p:val>
                                            <p:strVal val="#ppt_h"/>
                                          </p:val>
                                        </p:tav>
                                        <p:tav tm="100000">
                                          <p:val>
                                            <p:strVal val="#ppt_h"/>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5"/>
                                        </p:tgtEl>
                                        <p:attrNameLst>
                                          <p:attrName>style.visibility</p:attrName>
                                        </p:attrNameLst>
                                      </p:cBhvr>
                                      <p:to>
                                        <p:strVal val="visible"/>
                                      </p:to>
                                    </p:set>
                                    <p:anim calcmode="lin" valueType="num">
                                      <p:cBhvr additive="base">
                                        <p:cTn id="42" dur="1000" fill="hold"/>
                                        <p:tgtEl>
                                          <p:spTgt spid="55"/>
                                        </p:tgtEl>
                                        <p:attrNameLst>
                                          <p:attrName>ppt_x</p:attrName>
                                        </p:attrNameLst>
                                      </p:cBhvr>
                                      <p:tavLst>
                                        <p:tav tm="0">
                                          <p:val>
                                            <p:strVal val="#ppt_x"/>
                                          </p:val>
                                        </p:tav>
                                        <p:tav tm="100000">
                                          <p:val>
                                            <p:strVal val="#ppt_x"/>
                                          </p:val>
                                        </p:tav>
                                      </p:tavLst>
                                    </p:anim>
                                    <p:anim calcmode="lin" valueType="num">
                                      <p:cBhvr additive="base">
                                        <p:cTn id="43" dur="1000" fill="hold"/>
                                        <p:tgtEl>
                                          <p:spTgt spid="55"/>
                                        </p:tgtEl>
                                        <p:attrNameLst>
                                          <p:attrName>ppt_y</p:attrName>
                                        </p:attrNameLst>
                                      </p:cBhvr>
                                      <p:tavLst>
                                        <p:tav tm="0">
                                          <p:val>
                                            <p:strVal val="1+#ppt_h/2"/>
                                          </p:val>
                                        </p:tav>
                                        <p:tav tm="100000">
                                          <p:val>
                                            <p:strVal val="#ppt_y"/>
                                          </p:val>
                                        </p:tav>
                                      </p:tavLst>
                                    </p:anim>
                                  </p:childTnLst>
                                </p:cTn>
                              </p:par>
                              <p:par>
                                <p:cTn id="44" presetID="22" presetClass="entr" presetSubtype="8" fill="hold" grpId="0" nodeType="withEffect">
                                  <p:stCondLst>
                                    <p:cond delay="1000"/>
                                  </p:stCondLst>
                                  <p:childTnLst>
                                    <p:set>
                                      <p:cBhvr>
                                        <p:cTn id="45" dur="1" fill="hold">
                                          <p:stCondLst>
                                            <p:cond delay="0"/>
                                          </p:stCondLst>
                                        </p:cTn>
                                        <p:tgtEl>
                                          <p:spTgt spid="56"/>
                                        </p:tgtEl>
                                        <p:attrNameLst>
                                          <p:attrName>style.visibility</p:attrName>
                                        </p:attrNameLst>
                                      </p:cBhvr>
                                      <p:to>
                                        <p:strVal val="visible"/>
                                      </p:to>
                                    </p:set>
                                    <p:animEffect transition="in" filter="wipe(left)">
                                      <p:cBhvr>
                                        <p:cTn id="46" dur="1000"/>
                                        <p:tgtEl>
                                          <p:spTgt spid="56"/>
                                        </p:tgtEl>
                                      </p:cBhvr>
                                    </p:animEffect>
                                  </p:childTnLst>
                                </p:cTn>
                              </p:par>
                            </p:childTnLst>
                          </p:cTn>
                        </p:par>
                        <p:par>
                          <p:cTn id="47" fill="hold">
                            <p:stCondLst>
                              <p:cond delay="6250"/>
                            </p:stCondLst>
                            <p:childTnLst>
                              <p:par>
                                <p:cTn id="48" presetID="45" presetClass="entr" presetSubtype="0" fill="hold" grpId="0" nodeType="afterEffect">
                                  <p:stCondLst>
                                    <p:cond delay="0"/>
                                  </p:stCondLst>
                                  <p:childTnLst>
                                    <p:set>
                                      <p:cBhvr>
                                        <p:cTn id="49" dur="1" fill="hold">
                                          <p:stCondLst>
                                            <p:cond delay="0"/>
                                          </p:stCondLst>
                                        </p:cTn>
                                        <p:tgtEl>
                                          <p:spTgt spid="74"/>
                                        </p:tgtEl>
                                        <p:attrNameLst>
                                          <p:attrName>style.visibility</p:attrName>
                                        </p:attrNameLst>
                                      </p:cBhvr>
                                      <p:to>
                                        <p:strVal val="visible"/>
                                      </p:to>
                                    </p:set>
                                    <p:animEffect transition="in" filter="fade">
                                      <p:cBhvr>
                                        <p:cTn id="50" dur="2000"/>
                                        <p:tgtEl>
                                          <p:spTgt spid="74"/>
                                        </p:tgtEl>
                                      </p:cBhvr>
                                    </p:animEffect>
                                    <p:anim calcmode="lin" valueType="num">
                                      <p:cBhvr>
                                        <p:cTn id="51" dur="2000" fill="hold"/>
                                        <p:tgtEl>
                                          <p:spTgt spid="74"/>
                                        </p:tgtEl>
                                        <p:attrNameLst>
                                          <p:attrName>ppt_w</p:attrName>
                                        </p:attrNameLst>
                                      </p:cBhvr>
                                      <p:tavLst>
                                        <p:tav tm="0" fmla="#ppt_w*sin(2.5*pi*$)">
                                          <p:val>
                                            <p:fltVal val="0"/>
                                          </p:val>
                                        </p:tav>
                                        <p:tav tm="100000">
                                          <p:val>
                                            <p:fltVal val="1"/>
                                          </p:val>
                                        </p:tav>
                                      </p:tavLst>
                                    </p:anim>
                                    <p:anim calcmode="lin" valueType="num">
                                      <p:cBhvr>
                                        <p:cTn id="52" dur="2000" fill="hold"/>
                                        <p:tgtEl>
                                          <p:spTgt spid="74"/>
                                        </p:tgtEl>
                                        <p:attrNameLst>
                                          <p:attrName>ppt_h</p:attrName>
                                        </p:attrNameLst>
                                      </p:cBhvr>
                                      <p:tavLst>
                                        <p:tav tm="0">
                                          <p:val>
                                            <p:strVal val="#ppt_h"/>
                                          </p:val>
                                        </p:tav>
                                        <p:tav tm="100000">
                                          <p:val>
                                            <p:strVal val="#ppt_h"/>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additive="base">
                                        <p:cTn id="55" dur="1000" fill="hold"/>
                                        <p:tgtEl>
                                          <p:spTgt spid="57"/>
                                        </p:tgtEl>
                                        <p:attrNameLst>
                                          <p:attrName>ppt_x</p:attrName>
                                        </p:attrNameLst>
                                      </p:cBhvr>
                                      <p:tavLst>
                                        <p:tav tm="0">
                                          <p:val>
                                            <p:strVal val="#ppt_x"/>
                                          </p:val>
                                        </p:tav>
                                        <p:tav tm="100000">
                                          <p:val>
                                            <p:strVal val="#ppt_x"/>
                                          </p:val>
                                        </p:tav>
                                      </p:tavLst>
                                    </p:anim>
                                    <p:anim calcmode="lin" valueType="num">
                                      <p:cBhvr additive="base">
                                        <p:cTn id="56" dur="1000" fill="hold"/>
                                        <p:tgtEl>
                                          <p:spTgt spid="57"/>
                                        </p:tgtEl>
                                        <p:attrNameLst>
                                          <p:attrName>ppt_y</p:attrName>
                                        </p:attrNameLst>
                                      </p:cBhvr>
                                      <p:tavLst>
                                        <p:tav tm="0">
                                          <p:val>
                                            <p:strVal val="1+#ppt_h/2"/>
                                          </p:val>
                                        </p:tav>
                                        <p:tav tm="100000">
                                          <p:val>
                                            <p:strVal val="#ppt_y"/>
                                          </p:val>
                                        </p:tav>
                                      </p:tavLst>
                                    </p:anim>
                                  </p:childTnLst>
                                </p:cTn>
                              </p:par>
                              <p:par>
                                <p:cTn id="57" presetID="22" presetClass="entr" presetSubtype="8" fill="hold" grpId="0" nodeType="withEffect">
                                  <p:stCondLst>
                                    <p:cond delay="1000"/>
                                  </p:stCondLst>
                                  <p:childTnLst>
                                    <p:set>
                                      <p:cBhvr>
                                        <p:cTn id="58" dur="1" fill="hold">
                                          <p:stCondLst>
                                            <p:cond delay="0"/>
                                          </p:stCondLst>
                                        </p:cTn>
                                        <p:tgtEl>
                                          <p:spTgt spid="58"/>
                                        </p:tgtEl>
                                        <p:attrNameLst>
                                          <p:attrName>style.visibility</p:attrName>
                                        </p:attrNameLst>
                                      </p:cBhvr>
                                      <p:to>
                                        <p:strVal val="visible"/>
                                      </p:to>
                                    </p:set>
                                    <p:animEffect transition="in" filter="wipe(left)">
                                      <p:cBhvr>
                                        <p:cTn id="59" dur="1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45" grpId="0" animBg="1"/>
      <p:bldP spid="46" grpId="0"/>
      <p:bldP spid="55" grpId="0" animBg="1"/>
      <p:bldP spid="56" grpId="0"/>
      <p:bldP spid="57" grpId="0" animBg="1"/>
      <p:bldP spid="58" grpId="0"/>
      <p:bldP spid="72" grpId="0" animBg="1"/>
      <p:bldP spid="73"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Rectangle 8"/>
          <p:cNvSpPr>
            <a:spLocks/>
          </p:cNvSpPr>
          <p:nvPr/>
        </p:nvSpPr>
        <p:spPr>
          <a:xfrm>
            <a:off x="3913064" y="1261101"/>
            <a:ext cx="3931920" cy="3200400"/>
          </a:xfrm>
          <a:prstGeom prst="rect">
            <a:avLst/>
          </a:prstGeom>
          <a:blipFill>
            <a:blip r:embed="rId3"/>
            <a:stretch>
              <a:fillRect/>
            </a:stretch>
          </a:blipFill>
          <a:ln w="6350">
            <a:solidFill>
              <a:srgbClr val="34738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21" name="TextBox 20"/>
          <p:cNvSpPr txBox="1"/>
          <p:nvPr/>
        </p:nvSpPr>
        <p:spPr>
          <a:xfrm>
            <a:off x="318909" y="2051364"/>
            <a:ext cx="3186291" cy="3323987"/>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latin typeface="Candara" panose="020E0502030303020204" pitchFamily="34" charset="0"/>
            </a:endParaRPr>
          </a:p>
        </p:txBody>
      </p:sp>
      <p:sp>
        <p:nvSpPr>
          <p:cNvPr id="22" name="Text Box 10"/>
          <p:cNvSpPr txBox="1">
            <a:spLocks noChangeArrowheads="1"/>
          </p:cNvSpPr>
          <p:nvPr/>
        </p:nvSpPr>
        <p:spPr bwMode="auto">
          <a:xfrm>
            <a:off x="3913064"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 name="Freeform 23"/>
          <p:cNvSpPr>
            <a:spLocks noChangeArrowheads="1"/>
          </p:cNvSpPr>
          <p:nvPr/>
        </p:nvSpPr>
        <p:spPr bwMode="auto">
          <a:xfrm>
            <a:off x="5091918"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5442846"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578248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6128615" y="503092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4642101" y="5345255"/>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4.5      Reviews: 9,876</a:t>
            </a:r>
          </a:p>
        </p:txBody>
      </p:sp>
      <p:sp>
        <p:nvSpPr>
          <p:cNvPr id="30" name="Text Box 10"/>
          <p:cNvSpPr txBox="1">
            <a:spLocks noChangeArrowheads="1"/>
          </p:cNvSpPr>
          <p:nvPr/>
        </p:nvSpPr>
        <p:spPr bwMode="auto">
          <a:xfrm>
            <a:off x="4964624"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49" name="Rectangle 48"/>
          <p:cNvSpPr>
            <a:spLocks/>
          </p:cNvSpPr>
          <p:nvPr/>
        </p:nvSpPr>
        <p:spPr>
          <a:xfrm>
            <a:off x="7957801" y="1261101"/>
            <a:ext cx="3931920" cy="3200400"/>
          </a:xfrm>
          <a:prstGeom prst="rect">
            <a:avLst/>
          </a:prstGeom>
          <a:blipFill>
            <a:blip r:embed="rId4"/>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7957801" y="5780489"/>
            <a:ext cx="3931920" cy="43088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Freeform 23"/>
          <p:cNvSpPr>
            <a:spLocks noChangeArrowheads="1"/>
          </p:cNvSpPr>
          <p:nvPr/>
        </p:nvSpPr>
        <p:spPr bwMode="auto">
          <a:xfrm>
            <a:off x="9116948"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9467876"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9807515" y="503300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8667131" y="5347334"/>
            <a:ext cx="2483556" cy="276999"/>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Rating: 3.5      Reviews: 5,6789</a:t>
            </a:r>
          </a:p>
        </p:txBody>
      </p:sp>
      <p:sp>
        <p:nvSpPr>
          <p:cNvPr id="57" name="Text Box 10"/>
          <p:cNvSpPr txBox="1">
            <a:spLocks noChangeArrowheads="1"/>
          </p:cNvSpPr>
          <p:nvPr/>
        </p:nvSpPr>
        <p:spPr bwMode="auto">
          <a:xfrm>
            <a:off x="9032889" y="4636238"/>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6468254" y="503092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0126937" y="5033002"/>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0462030" y="5033004"/>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4207048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49"/>
                                        </p:tgtEl>
                                        <p:attrNameLst>
                                          <p:attrName>style.visibility</p:attrName>
                                        </p:attrNameLst>
                                      </p:cBhvr>
                                      <p:to>
                                        <p:strVal val="visible"/>
                                      </p:to>
                                    </p:set>
                                    <p:animEffect transition="in" filter="fade">
                                      <p:cBhvr>
                                        <p:cTn id="78" dur="1000"/>
                                        <p:tgtEl>
                                          <p:spTgt spid="49"/>
                                        </p:tgtEl>
                                      </p:cBhvr>
                                    </p:animEffect>
                                    <p:anim calcmode="lin" valueType="num">
                                      <p:cBhvr>
                                        <p:cTn id="79" dur="1000" fill="hold"/>
                                        <p:tgtEl>
                                          <p:spTgt spid="49"/>
                                        </p:tgtEl>
                                        <p:attrNameLst>
                                          <p:attrName>ppt_x</p:attrName>
                                        </p:attrNameLst>
                                      </p:cBhvr>
                                      <p:tavLst>
                                        <p:tav tm="0">
                                          <p:val>
                                            <p:strVal val="#ppt_x"/>
                                          </p:val>
                                        </p:tav>
                                        <p:tav tm="100000">
                                          <p:val>
                                            <p:strVal val="#ppt_x"/>
                                          </p:val>
                                        </p:tav>
                                      </p:tavLst>
                                    </p:anim>
                                    <p:anim calcmode="lin" valueType="num">
                                      <p:cBhvr>
                                        <p:cTn id="80" dur="900" decel="100000" fill="hold"/>
                                        <p:tgtEl>
                                          <p:spTgt spid="49"/>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57"/>
                                        </p:tgtEl>
                                        <p:attrNameLst>
                                          <p:attrName>style.visibility</p:attrName>
                                        </p:attrNameLst>
                                      </p:cBhvr>
                                      <p:to>
                                        <p:strVal val="visible"/>
                                      </p:to>
                                    </p:set>
                                    <p:animEffect transition="in" filter="fade">
                                      <p:cBhvr>
                                        <p:cTn id="85" dur="1000"/>
                                        <p:tgtEl>
                                          <p:spTgt spid="57"/>
                                        </p:tgtEl>
                                      </p:cBhvr>
                                    </p:animEffect>
                                    <p:anim calcmode="lin" valueType="num">
                                      <p:cBhvr>
                                        <p:cTn id="86" dur="1000" fill="hold"/>
                                        <p:tgtEl>
                                          <p:spTgt spid="57"/>
                                        </p:tgtEl>
                                        <p:attrNameLst>
                                          <p:attrName>ppt_x</p:attrName>
                                        </p:attrNameLst>
                                      </p:cBhvr>
                                      <p:tavLst>
                                        <p:tav tm="0">
                                          <p:val>
                                            <p:strVal val="#ppt_x"/>
                                          </p:val>
                                        </p:tav>
                                        <p:tav tm="100000">
                                          <p:val>
                                            <p:strVal val="#ppt_x"/>
                                          </p:val>
                                        </p:tav>
                                      </p:tavLst>
                                    </p:anim>
                                    <p:anim calcmode="lin" valueType="num">
                                      <p:cBhvr>
                                        <p:cTn id="87" dur="900" decel="100000" fill="hold"/>
                                        <p:tgtEl>
                                          <p:spTgt spid="5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51"/>
                                        </p:tgtEl>
                                        <p:attrNameLst>
                                          <p:attrName>style.visibility</p:attrName>
                                        </p:attrNameLst>
                                      </p:cBhvr>
                                      <p:to>
                                        <p:strVal val="visible"/>
                                      </p:to>
                                    </p:set>
                                    <p:anim calcmode="lin" valueType="num">
                                      <p:cBhvr>
                                        <p:cTn id="92" dur="500" fill="hold"/>
                                        <p:tgtEl>
                                          <p:spTgt spid="51"/>
                                        </p:tgtEl>
                                        <p:attrNameLst>
                                          <p:attrName>ppt_w</p:attrName>
                                        </p:attrNameLst>
                                      </p:cBhvr>
                                      <p:tavLst>
                                        <p:tav tm="0">
                                          <p:val>
                                            <p:strVal val="(6*min(max(#ppt_w*#ppt_h,.3),1)-7.4)/-.7*#ppt_w"/>
                                          </p:val>
                                        </p:tav>
                                        <p:tav tm="100000">
                                          <p:val>
                                            <p:strVal val="#ppt_w"/>
                                          </p:val>
                                        </p:tav>
                                      </p:tavLst>
                                    </p:anim>
                                    <p:anim calcmode="lin" valueType="num">
                                      <p:cBhvr>
                                        <p:cTn id="93" dur="500" fill="hold"/>
                                        <p:tgtEl>
                                          <p:spTgt spid="51"/>
                                        </p:tgtEl>
                                        <p:attrNameLst>
                                          <p:attrName>ppt_h</p:attrName>
                                        </p:attrNameLst>
                                      </p:cBhvr>
                                      <p:tavLst>
                                        <p:tav tm="0">
                                          <p:val>
                                            <p:strVal val="(6*min(max(#ppt_w*#ppt_h,.3),1)-7.4)/-.7*#ppt_h"/>
                                          </p:val>
                                        </p:tav>
                                        <p:tav tm="100000">
                                          <p:val>
                                            <p:strVal val="#ppt_h"/>
                                          </p:val>
                                        </p:tav>
                                      </p:tavLst>
                                    </p:anim>
                                    <p:anim calcmode="lin" valueType="num">
                                      <p:cBhvr>
                                        <p:cTn id="94" dur="500" fill="hold"/>
                                        <p:tgtEl>
                                          <p:spTgt spid="51"/>
                                        </p:tgtEl>
                                        <p:attrNameLst>
                                          <p:attrName>ppt_x</p:attrName>
                                        </p:attrNameLst>
                                      </p:cBhvr>
                                      <p:tavLst>
                                        <p:tav tm="0">
                                          <p:val>
                                            <p:fltVal val="0.5"/>
                                          </p:val>
                                        </p:tav>
                                        <p:tav tm="100000">
                                          <p:val>
                                            <p:strVal val="#ppt_x"/>
                                          </p:val>
                                        </p:tav>
                                      </p:tavLst>
                                    </p:anim>
                                    <p:anim calcmode="lin" valueType="num">
                                      <p:cBhvr>
                                        <p:cTn id="95"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strVal val="(6*min(max(#ppt_w*#ppt_h,.3),1)-7.4)/-.7*#ppt_w"/>
                                          </p:val>
                                        </p:tav>
                                        <p:tav tm="100000">
                                          <p:val>
                                            <p:strVal val="#ppt_w"/>
                                          </p:val>
                                        </p:tav>
                                      </p:tavLst>
                                    </p:anim>
                                    <p:anim calcmode="lin" valueType="num">
                                      <p:cBhvr>
                                        <p:cTn id="100" dur="500" fill="hold"/>
                                        <p:tgtEl>
                                          <p:spTgt spid="53"/>
                                        </p:tgtEl>
                                        <p:attrNameLst>
                                          <p:attrName>ppt_h</p:attrName>
                                        </p:attrNameLst>
                                      </p:cBhvr>
                                      <p:tavLst>
                                        <p:tav tm="0">
                                          <p:val>
                                            <p:strVal val="(6*min(max(#ppt_w*#ppt_h,.3),1)-7.4)/-.7*#ppt_h"/>
                                          </p:val>
                                        </p:tav>
                                        <p:tav tm="100000">
                                          <p:val>
                                            <p:strVal val="#ppt_h"/>
                                          </p:val>
                                        </p:tav>
                                      </p:tavLst>
                                    </p:anim>
                                    <p:anim calcmode="lin" valueType="num">
                                      <p:cBhvr>
                                        <p:cTn id="101" dur="500" fill="hold"/>
                                        <p:tgtEl>
                                          <p:spTgt spid="53"/>
                                        </p:tgtEl>
                                        <p:attrNameLst>
                                          <p:attrName>ppt_x</p:attrName>
                                        </p:attrNameLst>
                                      </p:cBhvr>
                                      <p:tavLst>
                                        <p:tav tm="0">
                                          <p:val>
                                            <p:fltVal val="0.5"/>
                                          </p:val>
                                        </p:tav>
                                        <p:tav tm="100000">
                                          <p:val>
                                            <p:strVal val="#ppt_x"/>
                                          </p:val>
                                        </p:tav>
                                      </p:tavLst>
                                    </p:anim>
                                    <p:anim calcmode="lin" valueType="num">
                                      <p:cBhvr>
                                        <p:cTn id="102"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54"/>
                                        </p:tgtEl>
                                        <p:attrNameLst>
                                          <p:attrName>style.visibility</p:attrName>
                                        </p:attrNameLst>
                                      </p:cBhvr>
                                      <p:to>
                                        <p:strVal val="visible"/>
                                      </p:to>
                                    </p:set>
                                    <p:anim calcmode="lin" valueType="num">
                                      <p:cBhvr>
                                        <p:cTn id="106" dur="500" fill="hold"/>
                                        <p:tgtEl>
                                          <p:spTgt spid="54"/>
                                        </p:tgtEl>
                                        <p:attrNameLst>
                                          <p:attrName>ppt_w</p:attrName>
                                        </p:attrNameLst>
                                      </p:cBhvr>
                                      <p:tavLst>
                                        <p:tav tm="0">
                                          <p:val>
                                            <p:strVal val="(6*min(max(#ppt_w*#ppt_h,.3),1)-7.4)/-.7*#ppt_w"/>
                                          </p:val>
                                        </p:tav>
                                        <p:tav tm="100000">
                                          <p:val>
                                            <p:strVal val="#ppt_w"/>
                                          </p:val>
                                        </p:tav>
                                      </p:tavLst>
                                    </p:anim>
                                    <p:anim calcmode="lin" valueType="num">
                                      <p:cBhvr>
                                        <p:cTn id="107" dur="500" fill="hold"/>
                                        <p:tgtEl>
                                          <p:spTgt spid="54"/>
                                        </p:tgtEl>
                                        <p:attrNameLst>
                                          <p:attrName>ppt_h</p:attrName>
                                        </p:attrNameLst>
                                      </p:cBhvr>
                                      <p:tavLst>
                                        <p:tav tm="0">
                                          <p:val>
                                            <p:strVal val="(6*min(max(#ppt_w*#ppt_h,.3),1)-7.4)/-.7*#ppt_h"/>
                                          </p:val>
                                        </p:tav>
                                        <p:tav tm="100000">
                                          <p:val>
                                            <p:strVal val="#ppt_h"/>
                                          </p:val>
                                        </p:tav>
                                      </p:tavLst>
                                    </p:anim>
                                    <p:anim calcmode="lin" valueType="num">
                                      <p:cBhvr>
                                        <p:cTn id="108" dur="500" fill="hold"/>
                                        <p:tgtEl>
                                          <p:spTgt spid="54"/>
                                        </p:tgtEl>
                                        <p:attrNameLst>
                                          <p:attrName>ppt_x</p:attrName>
                                        </p:attrNameLst>
                                      </p:cBhvr>
                                      <p:tavLst>
                                        <p:tav tm="0">
                                          <p:val>
                                            <p:fltVal val="0.5"/>
                                          </p:val>
                                        </p:tav>
                                        <p:tav tm="100000">
                                          <p:val>
                                            <p:strVal val="#ppt_x"/>
                                          </p:val>
                                        </p:tav>
                                      </p:tavLst>
                                    </p:anim>
                                    <p:anim calcmode="lin" valueType="num">
                                      <p:cBhvr>
                                        <p:cTn id="109"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59"/>
                                        </p:tgtEl>
                                        <p:attrNameLst>
                                          <p:attrName>style.visibility</p:attrName>
                                        </p:attrNameLst>
                                      </p:cBhvr>
                                      <p:to>
                                        <p:strVal val="visible"/>
                                      </p:to>
                                    </p:set>
                                    <p:anim calcmode="lin" valueType="num">
                                      <p:cBhvr>
                                        <p:cTn id="113" dur="500" fill="hold"/>
                                        <p:tgtEl>
                                          <p:spTgt spid="59"/>
                                        </p:tgtEl>
                                        <p:attrNameLst>
                                          <p:attrName>ppt_w</p:attrName>
                                        </p:attrNameLst>
                                      </p:cBhvr>
                                      <p:tavLst>
                                        <p:tav tm="0">
                                          <p:val>
                                            <p:strVal val="(6*min(max(#ppt_w*#ppt_h,.3),1)-7.4)/-.7*#ppt_w"/>
                                          </p:val>
                                        </p:tav>
                                        <p:tav tm="100000">
                                          <p:val>
                                            <p:strVal val="#ppt_w"/>
                                          </p:val>
                                        </p:tav>
                                      </p:tavLst>
                                    </p:anim>
                                    <p:anim calcmode="lin" valueType="num">
                                      <p:cBhvr>
                                        <p:cTn id="114" dur="500" fill="hold"/>
                                        <p:tgtEl>
                                          <p:spTgt spid="59"/>
                                        </p:tgtEl>
                                        <p:attrNameLst>
                                          <p:attrName>ppt_h</p:attrName>
                                        </p:attrNameLst>
                                      </p:cBhvr>
                                      <p:tavLst>
                                        <p:tav tm="0">
                                          <p:val>
                                            <p:strVal val="(6*min(max(#ppt_w*#ppt_h,.3),1)-7.4)/-.7*#ppt_h"/>
                                          </p:val>
                                        </p:tav>
                                        <p:tav tm="100000">
                                          <p:val>
                                            <p:strVal val="#ppt_h"/>
                                          </p:val>
                                        </p:tav>
                                      </p:tavLst>
                                    </p:anim>
                                    <p:anim calcmode="lin" valueType="num">
                                      <p:cBhvr>
                                        <p:cTn id="115" dur="500" fill="hold"/>
                                        <p:tgtEl>
                                          <p:spTgt spid="59"/>
                                        </p:tgtEl>
                                        <p:attrNameLst>
                                          <p:attrName>ppt_x</p:attrName>
                                        </p:attrNameLst>
                                      </p:cBhvr>
                                      <p:tavLst>
                                        <p:tav tm="0">
                                          <p:val>
                                            <p:fltVal val="0.5"/>
                                          </p:val>
                                        </p:tav>
                                        <p:tav tm="100000">
                                          <p:val>
                                            <p:strVal val="#ppt_x"/>
                                          </p:val>
                                        </p:tav>
                                      </p:tavLst>
                                    </p:anim>
                                    <p:anim calcmode="lin" valueType="num">
                                      <p:cBhvr>
                                        <p:cTn id="116"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 calcmode="lin" valueType="num">
                                      <p:cBhvr>
                                        <p:cTn id="120" dur="500" fill="hold"/>
                                        <p:tgtEl>
                                          <p:spTgt spid="60"/>
                                        </p:tgtEl>
                                        <p:attrNameLst>
                                          <p:attrName>ppt_w</p:attrName>
                                        </p:attrNameLst>
                                      </p:cBhvr>
                                      <p:tavLst>
                                        <p:tav tm="0">
                                          <p:val>
                                            <p:strVal val="(6*min(max(#ppt_w*#ppt_h,.3),1)-7.4)/-.7*#ppt_w"/>
                                          </p:val>
                                        </p:tav>
                                        <p:tav tm="100000">
                                          <p:val>
                                            <p:strVal val="#ppt_w"/>
                                          </p:val>
                                        </p:tav>
                                      </p:tavLst>
                                    </p:anim>
                                    <p:anim calcmode="lin" valueType="num">
                                      <p:cBhvr>
                                        <p:cTn id="121" dur="500" fill="hold"/>
                                        <p:tgtEl>
                                          <p:spTgt spid="60"/>
                                        </p:tgtEl>
                                        <p:attrNameLst>
                                          <p:attrName>ppt_h</p:attrName>
                                        </p:attrNameLst>
                                      </p:cBhvr>
                                      <p:tavLst>
                                        <p:tav tm="0">
                                          <p:val>
                                            <p:strVal val="(6*min(max(#ppt_w*#ppt_h,.3),1)-7.4)/-.7*#ppt_h"/>
                                          </p:val>
                                        </p:tav>
                                        <p:tav tm="100000">
                                          <p:val>
                                            <p:strVal val="#ppt_h"/>
                                          </p:val>
                                        </p:tav>
                                      </p:tavLst>
                                    </p:anim>
                                    <p:anim calcmode="lin" valueType="num">
                                      <p:cBhvr>
                                        <p:cTn id="122" dur="500" fill="hold"/>
                                        <p:tgtEl>
                                          <p:spTgt spid="60"/>
                                        </p:tgtEl>
                                        <p:attrNameLst>
                                          <p:attrName>ppt_x</p:attrName>
                                        </p:attrNameLst>
                                      </p:cBhvr>
                                      <p:tavLst>
                                        <p:tav tm="0">
                                          <p:val>
                                            <p:fltVal val="0.5"/>
                                          </p:val>
                                        </p:tav>
                                        <p:tav tm="100000">
                                          <p:val>
                                            <p:strVal val="#ppt_x"/>
                                          </p:val>
                                        </p:tav>
                                      </p:tavLst>
                                    </p:anim>
                                    <p:anim calcmode="lin" valueType="num">
                                      <p:cBhvr>
                                        <p:cTn id="123"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56"/>
                                        </p:tgtEl>
                                        <p:attrNameLst>
                                          <p:attrName>style.visibility</p:attrName>
                                        </p:attrNameLst>
                                      </p:cBhvr>
                                      <p:to>
                                        <p:strVal val="visible"/>
                                      </p:to>
                                    </p:set>
                                    <p:animEffect transition="in" filter="fade">
                                      <p:cBhvr>
                                        <p:cTn id="127" dur="1000"/>
                                        <p:tgtEl>
                                          <p:spTgt spid="56"/>
                                        </p:tgtEl>
                                      </p:cBhvr>
                                    </p:animEffect>
                                    <p:anim calcmode="lin" valueType="num">
                                      <p:cBhvr>
                                        <p:cTn id="128" dur="1000" fill="hold"/>
                                        <p:tgtEl>
                                          <p:spTgt spid="56"/>
                                        </p:tgtEl>
                                        <p:attrNameLst>
                                          <p:attrName>ppt_x</p:attrName>
                                        </p:attrNameLst>
                                      </p:cBhvr>
                                      <p:tavLst>
                                        <p:tav tm="0">
                                          <p:val>
                                            <p:strVal val="#ppt_x"/>
                                          </p:val>
                                        </p:tav>
                                        <p:tav tm="100000">
                                          <p:val>
                                            <p:strVal val="#ppt_x"/>
                                          </p:val>
                                        </p:tav>
                                      </p:tavLst>
                                    </p:anim>
                                    <p:anim calcmode="lin" valueType="num">
                                      <p:cBhvr>
                                        <p:cTn id="129" dur="900" decel="100000" fill="hold"/>
                                        <p:tgtEl>
                                          <p:spTgt spid="56"/>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50"/>
                                        </p:tgtEl>
                                        <p:attrNameLst>
                                          <p:attrName>style.visibility</p:attrName>
                                        </p:attrNameLst>
                                      </p:cBhvr>
                                      <p:to>
                                        <p:strVal val="visible"/>
                                      </p:to>
                                    </p:set>
                                    <p:animEffect transition="in" filter="fade">
                                      <p:cBhvr>
                                        <p:cTn id="134" dur="1000"/>
                                        <p:tgtEl>
                                          <p:spTgt spid="50"/>
                                        </p:tgtEl>
                                      </p:cBhvr>
                                    </p:animEffect>
                                    <p:anim calcmode="lin" valueType="num">
                                      <p:cBhvr>
                                        <p:cTn id="135" dur="1000" fill="hold"/>
                                        <p:tgtEl>
                                          <p:spTgt spid="50"/>
                                        </p:tgtEl>
                                        <p:attrNameLst>
                                          <p:attrName>ppt_x</p:attrName>
                                        </p:attrNameLst>
                                      </p:cBhvr>
                                      <p:tavLst>
                                        <p:tav tm="0">
                                          <p:val>
                                            <p:strVal val="#ppt_x"/>
                                          </p:val>
                                        </p:tav>
                                        <p:tav tm="100000">
                                          <p:val>
                                            <p:strVal val="#ppt_x"/>
                                          </p:val>
                                        </p:tav>
                                      </p:tavLst>
                                    </p:anim>
                                    <p:anim calcmode="lin" valueType="num">
                                      <p:cBhvr>
                                        <p:cTn id="136" dur="900" decel="100000" fill="hold"/>
                                        <p:tgtEl>
                                          <p:spTgt spid="50"/>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1" grpId="0"/>
      <p:bldP spid="22" grpId="0"/>
      <p:bldP spid="23" grpId="0" animBg="1"/>
      <p:bldP spid="25" grpId="0" animBg="1"/>
      <p:bldP spid="26" grpId="0" animBg="1"/>
      <p:bldP spid="27" grpId="0" animBg="1"/>
      <p:bldP spid="28" grpId="0"/>
      <p:bldP spid="30" grpId="0"/>
      <p:bldP spid="49" grpId="0" animBg="1"/>
      <p:bldP spid="50" grpId="0"/>
      <p:bldP spid="51" grpId="0" animBg="1"/>
      <p:bldP spid="53" grpId="0" animBg="1"/>
      <p:bldP spid="54" grpId="0" animBg="1"/>
      <p:bldP spid="56" grpId="0"/>
      <p:bldP spid="57" grpId="0"/>
      <p:bldP spid="58" grpId="0" animBg="1"/>
      <p:bldP spid="59" grpId="0" animBg="1"/>
      <p:bldP spid="60"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4C4F54">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258025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1771510" y="4308479"/>
            <a:ext cx="919576" cy="1469807"/>
            <a:chOff x="1771510" y="4308479"/>
            <a:chExt cx="919576" cy="1469807"/>
          </a:xfrm>
        </p:grpSpPr>
        <p:sp>
          <p:nvSpPr>
            <p:cNvPr id="7" name="Freeform 5"/>
            <p:cNvSpPr>
              <a:spLocks/>
            </p:cNvSpPr>
            <p:nvPr/>
          </p:nvSpPr>
          <p:spPr bwMode="auto">
            <a:xfrm>
              <a:off x="1771510" y="4690384"/>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77" name="Group 76"/>
            <p:cNvGrpSpPr/>
            <p:nvPr/>
          </p:nvGrpSpPr>
          <p:grpSpPr>
            <a:xfrm rot="10800000">
              <a:off x="1984202" y="4308479"/>
              <a:ext cx="494193" cy="465845"/>
              <a:chOff x="6633262" y="3693515"/>
              <a:chExt cx="1154243" cy="1088035"/>
            </a:xfrm>
          </p:grpSpPr>
          <p:sp>
            <p:nvSpPr>
              <p:cNvPr id="7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0" name="Group 79"/>
              <p:cNvGrpSpPr/>
              <p:nvPr/>
            </p:nvGrpSpPr>
            <p:grpSpPr>
              <a:xfrm>
                <a:off x="6641438" y="3789700"/>
                <a:ext cx="1120173" cy="960621"/>
                <a:chOff x="6641438" y="3789700"/>
                <a:chExt cx="1120173" cy="960621"/>
              </a:xfrm>
            </p:grpSpPr>
            <p:sp>
              <p:nvSpPr>
                <p:cNvPr id="8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8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3" name="Group 2"/>
          <p:cNvGrpSpPr/>
          <p:nvPr/>
        </p:nvGrpSpPr>
        <p:grpSpPr>
          <a:xfrm>
            <a:off x="4133396" y="5019706"/>
            <a:ext cx="919576" cy="1469780"/>
            <a:chOff x="4133396" y="5019706"/>
            <a:chExt cx="919576" cy="1469780"/>
          </a:xfrm>
        </p:grpSpPr>
        <p:sp>
          <p:nvSpPr>
            <p:cNvPr id="31" name="Freeform 5"/>
            <p:cNvSpPr>
              <a:spLocks/>
            </p:cNvSpPr>
            <p:nvPr/>
          </p:nvSpPr>
          <p:spPr bwMode="auto">
            <a:xfrm>
              <a:off x="4133396" y="5401585"/>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87" name="Group 86"/>
            <p:cNvGrpSpPr/>
            <p:nvPr/>
          </p:nvGrpSpPr>
          <p:grpSpPr>
            <a:xfrm rot="10800000">
              <a:off x="4346088" y="5019706"/>
              <a:ext cx="494194" cy="465845"/>
              <a:chOff x="6633262" y="3693515"/>
              <a:chExt cx="1154243" cy="1088035"/>
            </a:xfrm>
          </p:grpSpPr>
          <p:sp>
            <p:nvSpPr>
              <p:cNvPr id="88"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9"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0" name="Group 89"/>
              <p:cNvGrpSpPr/>
              <p:nvPr/>
            </p:nvGrpSpPr>
            <p:grpSpPr>
              <a:xfrm>
                <a:off x="6641438" y="3789700"/>
                <a:ext cx="1120173" cy="960621"/>
                <a:chOff x="6641438" y="3789700"/>
                <a:chExt cx="1120173" cy="960621"/>
              </a:xfrm>
            </p:grpSpPr>
            <p:sp>
              <p:nvSpPr>
                <p:cNvPr id="93"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91"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4" name="Group 3"/>
          <p:cNvGrpSpPr/>
          <p:nvPr/>
        </p:nvGrpSpPr>
        <p:grpSpPr>
          <a:xfrm>
            <a:off x="6466499" y="3597276"/>
            <a:ext cx="919576" cy="1469808"/>
            <a:chOff x="6466499" y="3597276"/>
            <a:chExt cx="919576" cy="1469808"/>
          </a:xfrm>
        </p:grpSpPr>
        <p:sp>
          <p:nvSpPr>
            <p:cNvPr id="43" name="Freeform 5"/>
            <p:cNvSpPr>
              <a:spLocks/>
            </p:cNvSpPr>
            <p:nvPr/>
          </p:nvSpPr>
          <p:spPr bwMode="auto">
            <a:xfrm>
              <a:off x="6466499" y="3979183"/>
              <a:ext cx="919576" cy="1087901"/>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EF9D2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6" name="Group 95"/>
            <p:cNvGrpSpPr/>
            <p:nvPr/>
          </p:nvGrpSpPr>
          <p:grpSpPr>
            <a:xfrm rot="10800000">
              <a:off x="6679048" y="3597276"/>
              <a:ext cx="494194" cy="465845"/>
              <a:chOff x="6633262" y="3693515"/>
              <a:chExt cx="1154243" cy="1088035"/>
            </a:xfrm>
          </p:grpSpPr>
          <p:sp>
            <p:nvSpPr>
              <p:cNvPr id="97"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99" name="Group 98"/>
              <p:cNvGrpSpPr/>
              <p:nvPr/>
            </p:nvGrpSpPr>
            <p:grpSpPr>
              <a:xfrm>
                <a:off x="6641438" y="3789700"/>
                <a:ext cx="1120173" cy="960621"/>
                <a:chOff x="6641438" y="3789700"/>
                <a:chExt cx="1120173" cy="960621"/>
              </a:xfrm>
            </p:grpSpPr>
            <p:sp>
              <p:nvSpPr>
                <p:cNvPr id="102"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0"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1"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grpSp>
        <p:nvGrpSpPr>
          <p:cNvPr id="5" name="Group 4"/>
          <p:cNvGrpSpPr/>
          <p:nvPr/>
        </p:nvGrpSpPr>
        <p:grpSpPr>
          <a:xfrm>
            <a:off x="8789647" y="4003678"/>
            <a:ext cx="919576" cy="1475031"/>
            <a:chOff x="8789647" y="4003678"/>
            <a:chExt cx="919576" cy="1475031"/>
          </a:xfrm>
        </p:grpSpPr>
        <p:sp>
          <p:nvSpPr>
            <p:cNvPr id="55" name="Freeform 5"/>
            <p:cNvSpPr>
              <a:spLocks/>
            </p:cNvSpPr>
            <p:nvPr/>
          </p:nvSpPr>
          <p:spPr bwMode="auto">
            <a:xfrm>
              <a:off x="8789647" y="4390807"/>
              <a:ext cx="919576" cy="1087902"/>
            </a:xfrm>
            <a:custGeom>
              <a:avLst/>
              <a:gdLst>
                <a:gd name="T0" fmla="*/ 369 w 735"/>
                <a:gd name="T1" fmla="*/ 0 h 871"/>
                <a:gd name="T2" fmla="*/ 368 w 735"/>
                <a:gd name="T3" fmla="*/ 0 h 871"/>
                <a:gd name="T4" fmla="*/ 223 w 735"/>
                <a:gd name="T5" fmla="*/ 0 h 871"/>
                <a:gd name="T6" fmla="*/ 147 w 735"/>
                <a:gd name="T7" fmla="*/ 151 h 871"/>
                <a:gd name="T8" fmla="*/ 80 w 735"/>
                <a:gd name="T9" fmla="*/ 276 h 871"/>
                <a:gd name="T10" fmla="*/ 0 w 735"/>
                <a:gd name="T11" fmla="*/ 504 h 871"/>
                <a:gd name="T12" fmla="*/ 368 w 735"/>
                <a:gd name="T13" fmla="*/ 871 h 871"/>
                <a:gd name="T14" fmla="*/ 735 w 735"/>
                <a:gd name="T15" fmla="*/ 504 h 871"/>
                <a:gd name="T16" fmla="*/ 667 w 735"/>
                <a:gd name="T17" fmla="*/ 291 h 871"/>
                <a:gd name="T18" fmla="*/ 663 w 735"/>
                <a:gd name="T19" fmla="*/ 285 h 871"/>
                <a:gd name="T20" fmla="*/ 590 w 735"/>
                <a:gd name="T21" fmla="*/ 151 h 871"/>
                <a:gd name="T22" fmla="*/ 514 w 735"/>
                <a:gd name="T23" fmla="*/ 0 h 871"/>
                <a:gd name="T24" fmla="*/ 369 w 735"/>
                <a:gd name="T25" fmla="*/ 0 h 8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35" h="871">
                  <a:moveTo>
                    <a:pt x="369" y="0"/>
                  </a:moveTo>
                  <a:cubicBezTo>
                    <a:pt x="368" y="0"/>
                    <a:pt x="368" y="0"/>
                    <a:pt x="368" y="0"/>
                  </a:cubicBezTo>
                  <a:cubicBezTo>
                    <a:pt x="223" y="0"/>
                    <a:pt x="223" y="0"/>
                    <a:pt x="223" y="0"/>
                  </a:cubicBezTo>
                  <a:cubicBezTo>
                    <a:pt x="168" y="0"/>
                    <a:pt x="169" y="89"/>
                    <a:pt x="147" y="151"/>
                  </a:cubicBezTo>
                  <a:cubicBezTo>
                    <a:pt x="130" y="199"/>
                    <a:pt x="94" y="255"/>
                    <a:pt x="80" y="276"/>
                  </a:cubicBezTo>
                  <a:cubicBezTo>
                    <a:pt x="30" y="339"/>
                    <a:pt x="0" y="418"/>
                    <a:pt x="0" y="504"/>
                  </a:cubicBezTo>
                  <a:cubicBezTo>
                    <a:pt x="0" y="707"/>
                    <a:pt x="165" y="871"/>
                    <a:pt x="368" y="871"/>
                  </a:cubicBezTo>
                  <a:cubicBezTo>
                    <a:pt x="570" y="871"/>
                    <a:pt x="735" y="707"/>
                    <a:pt x="735" y="504"/>
                  </a:cubicBezTo>
                  <a:cubicBezTo>
                    <a:pt x="735" y="425"/>
                    <a:pt x="710" y="351"/>
                    <a:pt x="667" y="291"/>
                  </a:cubicBezTo>
                  <a:cubicBezTo>
                    <a:pt x="666" y="289"/>
                    <a:pt x="665" y="287"/>
                    <a:pt x="663" y="285"/>
                  </a:cubicBezTo>
                  <a:cubicBezTo>
                    <a:pt x="663" y="285"/>
                    <a:pt x="612" y="212"/>
                    <a:pt x="590" y="151"/>
                  </a:cubicBezTo>
                  <a:cubicBezTo>
                    <a:pt x="568" y="89"/>
                    <a:pt x="570" y="0"/>
                    <a:pt x="514" y="0"/>
                  </a:cubicBezTo>
                  <a:lnTo>
                    <a:pt x="369"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dirty="0">
                <a:solidFill>
                  <a:schemeClr val="bg2">
                    <a:lumMod val="10000"/>
                  </a:schemeClr>
                </a:solidFill>
              </a:endParaRPr>
            </a:p>
          </p:txBody>
        </p:sp>
        <p:grpSp>
          <p:nvGrpSpPr>
            <p:cNvPr id="104" name="Group 103"/>
            <p:cNvGrpSpPr/>
            <p:nvPr/>
          </p:nvGrpSpPr>
          <p:grpSpPr>
            <a:xfrm rot="10800000">
              <a:off x="9002338" y="4003678"/>
              <a:ext cx="494193" cy="465845"/>
              <a:chOff x="6633262" y="3693515"/>
              <a:chExt cx="1154243" cy="1088035"/>
            </a:xfrm>
          </p:grpSpPr>
          <p:sp>
            <p:nvSpPr>
              <p:cNvPr id="105"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107" name="Group 106"/>
              <p:cNvGrpSpPr/>
              <p:nvPr/>
            </p:nvGrpSpPr>
            <p:grpSpPr>
              <a:xfrm>
                <a:off x="6641438" y="3789700"/>
                <a:ext cx="1120173" cy="960621"/>
                <a:chOff x="6641438" y="3789700"/>
                <a:chExt cx="1120173" cy="960621"/>
              </a:xfrm>
            </p:grpSpPr>
            <p:sp>
              <p:nvSpPr>
                <p:cNvPr id="110" name="Freeform 3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3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08"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cxnSp>
        <p:nvCxnSpPr>
          <p:cNvPr id="11" name="Straight Arrow Connector 10"/>
          <p:cNvCxnSpPr/>
          <p:nvPr/>
        </p:nvCxnSpPr>
        <p:spPr>
          <a:xfrm>
            <a:off x="0" y="3047123"/>
            <a:ext cx="11176000" cy="0"/>
          </a:xfrm>
          <a:prstGeom prst="straightConnector1">
            <a:avLst/>
          </a:prstGeom>
          <a:ln w="76200">
            <a:solidFill>
              <a:schemeClr val="bg1">
                <a:lumMod val="65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2231133" y="3047125"/>
            <a:ext cx="331" cy="12778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V="1">
            <a:off x="4592832" y="3047124"/>
            <a:ext cx="4895" cy="1989041"/>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52" name="Straight Connector 51"/>
          <p:cNvCxnSpPr/>
          <p:nvPr/>
        </p:nvCxnSpPr>
        <p:spPr>
          <a:xfrm flipV="1">
            <a:off x="6926711" y="3047123"/>
            <a:ext cx="3343" cy="566613"/>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p:cNvCxnSpPr/>
          <p:nvPr/>
        </p:nvCxnSpPr>
        <p:spPr>
          <a:xfrm flipH="1" flipV="1">
            <a:off x="9244758" y="3047125"/>
            <a:ext cx="9355" cy="969924"/>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69" name="Rectangle 68"/>
          <p:cNvSpPr/>
          <p:nvPr/>
        </p:nvSpPr>
        <p:spPr>
          <a:xfrm>
            <a:off x="1776685" y="513518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35%</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0" name="Rectangle 69"/>
          <p:cNvSpPr/>
          <p:nvPr/>
        </p:nvSpPr>
        <p:spPr>
          <a:xfrm>
            <a:off x="4142761" y="5812295"/>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10%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2" name="Rectangle 71"/>
          <p:cNvSpPr/>
          <p:nvPr/>
        </p:nvSpPr>
        <p:spPr>
          <a:xfrm>
            <a:off x="6475864" y="4401407"/>
            <a:ext cx="914402"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70%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3" name="Rectangle 72"/>
          <p:cNvSpPr/>
          <p:nvPr/>
        </p:nvSpPr>
        <p:spPr>
          <a:xfrm>
            <a:off x="8792234" y="4834216"/>
            <a:ext cx="914401" cy="496996"/>
          </a:xfrm>
          <a:prstGeom prst="rect">
            <a:avLst/>
          </a:prstGeom>
        </p:spPr>
        <p:txBody>
          <a:bodyPr wrap="square">
            <a:spAutoFit/>
          </a:bodyPr>
          <a:lstStyle/>
          <a:p>
            <a:pPr algn="ctr">
              <a:lnSpc>
                <a:spcPct val="150000"/>
              </a:lnSpc>
            </a:pPr>
            <a:r>
              <a:rPr lang="en-US" sz="2000" b="1" dirty="0">
                <a:solidFill>
                  <a:schemeClr val="bg2">
                    <a:lumMod val="10000"/>
                  </a:schemeClr>
                </a:solidFill>
                <a:latin typeface="Lato" panose="020F0502020204030203" pitchFamily="34" charset="0"/>
                <a:ea typeface="Open Sans Light" pitchFamily="34" charset="0"/>
                <a:cs typeface="Open Sans Light" pitchFamily="34" charset="0"/>
              </a:rPr>
              <a:t>50%</a:t>
            </a:r>
            <a:endParaRPr lang="en-US" sz="1200" b="1" dirty="0">
              <a:solidFill>
                <a:schemeClr val="bg2">
                  <a:lumMod val="10000"/>
                </a:schemeClr>
              </a:solidFill>
              <a:latin typeface="Lato" panose="020F0502020204030203" pitchFamily="34" charset="0"/>
              <a:ea typeface="Open Sans Light" pitchFamily="34" charset="0"/>
              <a:cs typeface="Open Sans Light" pitchFamily="34" charset="0"/>
            </a:endParaRPr>
          </a:p>
        </p:txBody>
      </p:sp>
      <p:sp>
        <p:nvSpPr>
          <p:cNvPr id="71" name="TextBox 7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74" name="Group 73"/>
          <p:cNvGrpSpPr/>
          <p:nvPr/>
        </p:nvGrpSpPr>
        <p:grpSpPr>
          <a:xfrm>
            <a:off x="1113097" y="1796399"/>
            <a:ext cx="2265575" cy="811419"/>
            <a:chOff x="4597685" y="3155872"/>
            <a:chExt cx="1699181" cy="608564"/>
          </a:xfrm>
        </p:grpSpPr>
        <p:sp>
          <p:nvSpPr>
            <p:cNvPr id="75" name="TextBox 7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76" name="TextBox 7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85" name="Group 84"/>
          <p:cNvGrpSpPr/>
          <p:nvPr/>
        </p:nvGrpSpPr>
        <p:grpSpPr>
          <a:xfrm>
            <a:off x="3474984" y="1792504"/>
            <a:ext cx="2265575" cy="811419"/>
            <a:chOff x="4597685" y="3155872"/>
            <a:chExt cx="1699181" cy="608564"/>
          </a:xfrm>
        </p:grpSpPr>
        <p:sp>
          <p:nvSpPr>
            <p:cNvPr id="86" name="TextBox 8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95" name="TextBox 94"/>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2" name="Group 111"/>
          <p:cNvGrpSpPr/>
          <p:nvPr/>
        </p:nvGrpSpPr>
        <p:grpSpPr>
          <a:xfrm>
            <a:off x="5786648" y="1792504"/>
            <a:ext cx="2265575" cy="811419"/>
            <a:chOff x="4597685" y="3155872"/>
            <a:chExt cx="1699181" cy="608564"/>
          </a:xfrm>
        </p:grpSpPr>
        <p:sp>
          <p:nvSpPr>
            <p:cNvPr id="113" name="TextBox 112"/>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114" name="TextBox 113"/>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115" name="Group 114"/>
          <p:cNvGrpSpPr/>
          <p:nvPr/>
        </p:nvGrpSpPr>
        <p:grpSpPr>
          <a:xfrm>
            <a:off x="8116646" y="1772259"/>
            <a:ext cx="2265575" cy="811419"/>
            <a:chOff x="4597685" y="3155872"/>
            <a:chExt cx="1699181" cy="608564"/>
          </a:xfrm>
        </p:grpSpPr>
        <p:sp>
          <p:nvSpPr>
            <p:cNvPr id="116" name="TextBox 11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117" name="TextBox 11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Tree>
    <p:extLst>
      <p:ext uri="{BB962C8B-B14F-4D97-AF65-F5344CB8AC3E}">
        <p14:creationId xmlns:p14="http://schemas.microsoft.com/office/powerpoint/2010/main" val="185146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childTnLst>
                          </p:cTn>
                        </p:par>
                        <p:par>
                          <p:cTn id="12" fill="hold">
                            <p:stCondLst>
                              <p:cond delay="1000"/>
                            </p:stCondLst>
                            <p:childTnLst>
                              <p:par>
                                <p:cTn id="13" presetID="2" presetClass="entr" presetSubtype="4" fill="hold"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ppt_x"/>
                                          </p:val>
                                        </p:tav>
                                        <p:tav tm="100000">
                                          <p:val>
                                            <p:strVal val="#ppt_x"/>
                                          </p:val>
                                        </p:tav>
                                      </p:tavLst>
                                    </p:anim>
                                    <p:anim calcmode="lin" valueType="num">
                                      <p:cBhvr additive="base">
                                        <p:cTn id="16" dur="500" fill="hold"/>
                                        <p:tgtEl>
                                          <p:spTgt spid="15"/>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fill="hold"/>
                                        <p:tgtEl>
                                          <p:spTgt spid="2"/>
                                        </p:tgtEl>
                                        <p:attrNameLst>
                                          <p:attrName>ppt_x</p:attrName>
                                        </p:attrNameLst>
                                      </p:cBhvr>
                                      <p:tavLst>
                                        <p:tav tm="0">
                                          <p:val>
                                            <p:strVal val="#ppt_x"/>
                                          </p:val>
                                        </p:tav>
                                        <p:tav tm="100000">
                                          <p:val>
                                            <p:strVal val="#ppt_x"/>
                                          </p:val>
                                        </p:tav>
                                      </p:tavLst>
                                    </p:anim>
                                    <p:anim calcmode="lin" valueType="num">
                                      <p:cBhvr additive="base">
                                        <p:cTn id="21" dur="500" fill="hold"/>
                                        <p:tgtEl>
                                          <p:spTgt spid="2"/>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2" presetClass="entr" presetSubtype="4" accel="50000" decel="50000" fill="hold" nodeType="afterEffect">
                                  <p:stCondLst>
                                    <p:cond delay="0"/>
                                  </p:stCondLst>
                                  <p:childTnLst>
                                    <p:set>
                                      <p:cBhvr>
                                        <p:cTn id="24" dur="1" fill="hold">
                                          <p:stCondLst>
                                            <p:cond delay="0"/>
                                          </p:stCondLst>
                                        </p:cTn>
                                        <p:tgtEl>
                                          <p:spTgt spid="74"/>
                                        </p:tgtEl>
                                        <p:attrNameLst>
                                          <p:attrName>style.visibility</p:attrName>
                                        </p:attrNameLst>
                                      </p:cBhvr>
                                      <p:to>
                                        <p:strVal val="visible"/>
                                      </p:to>
                                    </p:set>
                                    <p:anim calcmode="lin" valueType="num">
                                      <p:cBhvr additive="base">
                                        <p:cTn id="25" dur="500" fill="hold"/>
                                        <p:tgtEl>
                                          <p:spTgt spid="74"/>
                                        </p:tgtEl>
                                        <p:attrNameLst>
                                          <p:attrName>ppt_x</p:attrName>
                                        </p:attrNameLst>
                                      </p:cBhvr>
                                      <p:tavLst>
                                        <p:tav tm="0">
                                          <p:val>
                                            <p:strVal val="#ppt_x"/>
                                          </p:val>
                                        </p:tav>
                                        <p:tav tm="100000">
                                          <p:val>
                                            <p:strVal val="#ppt_x"/>
                                          </p:val>
                                        </p:tav>
                                      </p:tavLst>
                                    </p:anim>
                                    <p:anim calcmode="lin" valueType="num">
                                      <p:cBhvr additive="base">
                                        <p:cTn id="26" dur="500" fill="hold"/>
                                        <p:tgtEl>
                                          <p:spTgt spid="74"/>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69"/>
                                        </p:tgtEl>
                                        <p:attrNameLst>
                                          <p:attrName>style.visibility</p:attrName>
                                        </p:attrNameLst>
                                      </p:cBhvr>
                                      <p:to>
                                        <p:strVal val="visible"/>
                                      </p:to>
                                    </p:set>
                                    <p:anim calcmode="lin" valueType="num">
                                      <p:cBhvr>
                                        <p:cTn id="30" dur="500" fill="hold"/>
                                        <p:tgtEl>
                                          <p:spTgt spid="69"/>
                                        </p:tgtEl>
                                        <p:attrNameLst>
                                          <p:attrName>ppt_w</p:attrName>
                                        </p:attrNameLst>
                                      </p:cBhvr>
                                      <p:tavLst>
                                        <p:tav tm="0">
                                          <p:val>
                                            <p:fltVal val="0"/>
                                          </p:val>
                                        </p:tav>
                                        <p:tav tm="100000">
                                          <p:val>
                                            <p:strVal val="#ppt_w"/>
                                          </p:val>
                                        </p:tav>
                                      </p:tavLst>
                                    </p:anim>
                                    <p:anim calcmode="lin" valueType="num">
                                      <p:cBhvr>
                                        <p:cTn id="31" dur="500" fill="hold"/>
                                        <p:tgtEl>
                                          <p:spTgt spid="69"/>
                                        </p:tgtEl>
                                        <p:attrNameLst>
                                          <p:attrName>ppt_h</p:attrName>
                                        </p:attrNameLst>
                                      </p:cBhvr>
                                      <p:tavLst>
                                        <p:tav tm="0">
                                          <p:val>
                                            <p:fltVal val="0"/>
                                          </p:val>
                                        </p:tav>
                                        <p:tav tm="100000">
                                          <p:val>
                                            <p:strVal val="#ppt_h"/>
                                          </p:val>
                                        </p:tav>
                                      </p:tavLst>
                                    </p:anim>
                                    <p:animEffect transition="in" filter="fade">
                                      <p:cBhvr>
                                        <p:cTn id="32" dur="500"/>
                                        <p:tgtEl>
                                          <p:spTgt spid="69"/>
                                        </p:tgtEl>
                                      </p:cBhvr>
                                    </p:animEffect>
                                  </p:childTnLst>
                                </p:cTn>
                              </p:par>
                            </p:childTnLst>
                          </p:cTn>
                        </p:par>
                        <p:par>
                          <p:cTn id="33" fill="hold">
                            <p:stCondLst>
                              <p:cond delay="3000"/>
                            </p:stCondLst>
                            <p:childTnLst>
                              <p:par>
                                <p:cTn id="34" presetID="2" presetClass="entr" presetSubtype="4" fill="hold" nodeType="afterEffect">
                                  <p:stCondLst>
                                    <p:cond delay="0"/>
                                  </p:stCondLst>
                                  <p:childTnLst>
                                    <p:set>
                                      <p:cBhvr>
                                        <p:cTn id="35" dur="1" fill="hold">
                                          <p:stCondLst>
                                            <p:cond delay="0"/>
                                          </p:stCondLst>
                                        </p:cTn>
                                        <p:tgtEl>
                                          <p:spTgt spid="40"/>
                                        </p:tgtEl>
                                        <p:attrNameLst>
                                          <p:attrName>style.visibility</p:attrName>
                                        </p:attrNameLst>
                                      </p:cBhvr>
                                      <p:to>
                                        <p:strVal val="visible"/>
                                      </p:to>
                                    </p:set>
                                    <p:anim calcmode="lin" valueType="num">
                                      <p:cBhvr additive="base">
                                        <p:cTn id="36" dur="500" fill="hold"/>
                                        <p:tgtEl>
                                          <p:spTgt spid="40"/>
                                        </p:tgtEl>
                                        <p:attrNameLst>
                                          <p:attrName>ppt_x</p:attrName>
                                        </p:attrNameLst>
                                      </p:cBhvr>
                                      <p:tavLst>
                                        <p:tav tm="0">
                                          <p:val>
                                            <p:strVal val="#ppt_x"/>
                                          </p:val>
                                        </p:tav>
                                        <p:tav tm="100000">
                                          <p:val>
                                            <p:strVal val="#ppt_x"/>
                                          </p:val>
                                        </p:tav>
                                      </p:tavLst>
                                    </p:anim>
                                    <p:anim calcmode="lin" valueType="num">
                                      <p:cBhvr additive="base">
                                        <p:cTn id="37" dur="500" fill="hold"/>
                                        <p:tgtEl>
                                          <p:spTgt spid="40"/>
                                        </p:tgtEl>
                                        <p:attrNameLst>
                                          <p:attrName>ppt_y</p:attrName>
                                        </p:attrNameLst>
                                      </p:cBhvr>
                                      <p:tavLst>
                                        <p:tav tm="0">
                                          <p:val>
                                            <p:strVal val="1+#ppt_h/2"/>
                                          </p:val>
                                        </p:tav>
                                        <p:tav tm="100000">
                                          <p:val>
                                            <p:strVal val="#ppt_y"/>
                                          </p:val>
                                        </p:tav>
                                      </p:tavLst>
                                    </p:anim>
                                  </p:childTnLst>
                                </p:cTn>
                              </p:par>
                            </p:childTnLst>
                          </p:cTn>
                        </p:par>
                        <p:par>
                          <p:cTn id="38" fill="hold">
                            <p:stCondLst>
                              <p:cond delay="3500"/>
                            </p:stCondLst>
                            <p:childTnLst>
                              <p:par>
                                <p:cTn id="39" presetID="2" presetClass="entr" presetSubtype="4" fill="hold" nodeType="afterEffect">
                                  <p:stCondLst>
                                    <p:cond delay="0"/>
                                  </p:stCondLst>
                                  <p:childTnLst>
                                    <p:set>
                                      <p:cBhvr>
                                        <p:cTn id="40" dur="1" fill="hold">
                                          <p:stCondLst>
                                            <p:cond delay="0"/>
                                          </p:stCondLst>
                                        </p:cTn>
                                        <p:tgtEl>
                                          <p:spTgt spid="3"/>
                                        </p:tgtEl>
                                        <p:attrNameLst>
                                          <p:attrName>style.visibility</p:attrName>
                                        </p:attrNameLst>
                                      </p:cBhvr>
                                      <p:to>
                                        <p:strVal val="visible"/>
                                      </p:to>
                                    </p:set>
                                    <p:anim calcmode="lin" valueType="num">
                                      <p:cBhvr additive="base">
                                        <p:cTn id="41" dur="500" fill="hold"/>
                                        <p:tgtEl>
                                          <p:spTgt spid="3"/>
                                        </p:tgtEl>
                                        <p:attrNameLst>
                                          <p:attrName>ppt_x</p:attrName>
                                        </p:attrNameLst>
                                      </p:cBhvr>
                                      <p:tavLst>
                                        <p:tav tm="0">
                                          <p:val>
                                            <p:strVal val="#ppt_x"/>
                                          </p:val>
                                        </p:tav>
                                        <p:tav tm="100000">
                                          <p:val>
                                            <p:strVal val="#ppt_x"/>
                                          </p:val>
                                        </p:tav>
                                      </p:tavLst>
                                    </p:anim>
                                    <p:anim calcmode="lin" valueType="num">
                                      <p:cBhvr additive="base">
                                        <p:cTn id="42" dur="500" fill="hold"/>
                                        <p:tgtEl>
                                          <p:spTgt spid="3"/>
                                        </p:tgtEl>
                                        <p:attrNameLst>
                                          <p:attrName>ppt_y</p:attrName>
                                        </p:attrNameLst>
                                      </p:cBhvr>
                                      <p:tavLst>
                                        <p:tav tm="0">
                                          <p:val>
                                            <p:strVal val="1+#ppt_h/2"/>
                                          </p:val>
                                        </p:tav>
                                        <p:tav tm="100000">
                                          <p:val>
                                            <p:strVal val="#ppt_y"/>
                                          </p:val>
                                        </p:tav>
                                      </p:tavLst>
                                    </p:anim>
                                  </p:childTnLst>
                                </p:cTn>
                              </p:par>
                            </p:childTnLst>
                          </p:cTn>
                        </p:par>
                        <p:par>
                          <p:cTn id="43" fill="hold">
                            <p:stCondLst>
                              <p:cond delay="4000"/>
                            </p:stCondLst>
                            <p:childTnLst>
                              <p:par>
                                <p:cTn id="44" presetID="2" presetClass="entr" presetSubtype="4" accel="50000" decel="50000" fill="hold" nodeType="afterEffect">
                                  <p:stCondLst>
                                    <p:cond delay="0"/>
                                  </p:stCondLst>
                                  <p:childTnLst>
                                    <p:set>
                                      <p:cBhvr>
                                        <p:cTn id="45" dur="1" fill="hold">
                                          <p:stCondLst>
                                            <p:cond delay="0"/>
                                          </p:stCondLst>
                                        </p:cTn>
                                        <p:tgtEl>
                                          <p:spTgt spid="85"/>
                                        </p:tgtEl>
                                        <p:attrNameLst>
                                          <p:attrName>style.visibility</p:attrName>
                                        </p:attrNameLst>
                                      </p:cBhvr>
                                      <p:to>
                                        <p:strVal val="visible"/>
                                      </p:to>
                                    </p:set>
                                    <p:anim calcmode="lin" valueType="num">
                                      <p:cBhvr additive="base">
                                        <p:cTn id="46" dur="500" fill="hold"/>
                                        <p:tgtEl>
                                          <p:spTgt spid="85"/>
                                        </p:tgtEl>
                                        <p:attrNameLst>
                                          <p:attrName>ppt_x</p:attrName>
                                        </p:attrNameLst>
                                      </p:cBhvr>
                                      <p:tavLst>
                                        <p:tav tm="0">
                                          <p:val>
                                            <p:strVal val="#ppt_x"/>
                                          </p:val>
                                        </p:tav>
                                        <p:tav tm="100000">
                                          <p:val>
                                            <p:strVal val="#ppt_x"/>
                                          </p:val>
                                        </p:tav>
                                      </p:tavLst>
                                    </p:anim>
                                    <p:anim calcmode="lin" valueType="num">
                                      <p:cBhvr additive="base">
                                        <p:cTn id="47" dur="500" fill="hold"/>
                                        <p:tgtEl>
                                          <p:spTgt spid="85"/>
                                        </p:tgtEl>
                                        <p:attrNameLst>
                                          <p:attrName>ppt_y</p:attrName>
                                        </p:attrNameLst>
                                      </p:cBhvr>
                                      <p:tavLst>
                                        <p:tav tm="0">
                                          <p:val>
                                            <p:strVal val="1+#ppt_h/2"/>
                                          </p:val>
                                        </p:tav>
                                        <p:tav tm="100000">
                                          <p:val>
                                            <p:strVal val="#ppt_y"/>
                                          </p:val>
                                        </p:tav>
                                      </p:tavLst>
                                    </p:anim>
                                  </p:childTnLst>
                                </p:cTn>
                              </p:par>
                            </p:childTnLst>
                          </p:cTn>
                        </p:par>
                        <p:par>
                          <p:cTn id="48" fill="hold">
                            <p:stCondLst>
                              <p:cond delay="4500"/>
                            </p:stCondLst>
                            <p:childTnLst>
                              <p:par>
                                <p:cTn id="49" presetID="53" presetClass="entr" presetSubtype="16" fill="hold" grpId="0" nodeType="afterEffect">
                                  <p:stCondLst>
                                    <p:cond delay="0"/>
                                  </p:stCondLst>
                                  <p:childTnLst>
                                    <p:set>
                                      <p:cBhvr>
                                        <p:cTn id="50" dur="1" fill="hold">
                                          <p:stCondLst>
                                            <p:cond delay="0"/>
                                          </p:stCondLst>
                                        </p:cTn>
                                        <p:tgtEl>
                                          <p:spTgt spid="70"/>
                                        </p:tgtEl>
                                        <p:attrNameLst>
                                          <p:attrName>style.visibility</p:attrName>
                                        </p:attrNameLst>
                                      </p:cBhvr>
                                      <p:to>
                                        <p:strVal val="visible"/>
                                      </p:to>
                                    </p:set>
                                    <p:anim calcmode="lin" valueType="num">
                                      <p:cBhvr>
                                        <p:cTn id="51" dur="500" fill="hold"/>
                                        <p:tgtEl>
                                          <p:spTgt spid="70"/>
                                        </p:tgtEl>
                                        <p:attrNameLst>
                                          <p:attrName>ppt_w</p:attrName>
                                        </p:attrNameLst>
                                      </p:cBhvr>
                                      <p:tavLst>
                                        <p:tav tm="0">
                                          <p:val>
                                            <p:fltVal val="0"/>
                                          </p:val>
                                        </p:tav>
                                        <p:tav tm="100000">
                                          <p:val>
                                            <p:strVal val="#ppt_w"/>
                                          </p:val>
                                        </p:tav>
                                      </p:tavLst>
                                    </p:anim>
                                    <p:anim calcmode="lin" valueType="num">
                                      <p:cBhvr>
                                        <p:cTn id="52" dur="500" fill="hold"/>
                                        <p:tgtEl>
                                          <p:spTgt spid="70"/>
                                        </p:tgtEl>
                                        <p:attrNameLst>
                                          <p:attrName>ppt_h</p:attrName>
                                        </p:attrNameLst>
                                      </p:cBhvr>
                                      <p:tavLst>
                                        <p:tav tm="0">
                                          <p:val>
                                            <p:fltVal val="0"/>
                                          </p:val>
                                        </p:tav>
                                        <p:tav tm="100000">
                                          <p:val>
                                            <p:strVal val="#ppt_h"/>
                                          </p:val>
                                        </p:tav>
                                      </p:tavLst>
                                    </p:anim>
                                    <p:animEffect transition="in" filter="fade">
                                      <p:cBhvr>
                                        <p:cTn id="53" dur="500"/>
                                        <p:tgtEl>
                                          <p:spTgt spid="70"/>
                                        </p:tgtEl>
                                      </p:cBhvr>
                                    </p:animEffect>
                                  </p:childTnLst>
                                </p:cTn>
                              </p:par>
                            </p:childTnLst>
                          </p:cTn>
                        </p:par>
                        <p:par>
                          <p:cTn id="54" fill="hold">
                            <p:stCondLst>
                              <p:cond delay="5000"/>
                            </p:stCondLst>
                            <p:childTnLst>
                              <p:par>
                                <p:cTn id="55" presetID="2" presetClass="entr" presetSubtype="4" fill="hold" nodeType="afterEffect">
                                  <p:stCondLst>
                                    <p:cond delay="0"/>
                                  </p:stCondLst>
                                  <p:childTnLst>
                                    <p:set>
                                      <p:cBhvr>
                                        <p:cTn id="56" dur="1" fill="hold">
                                          <p:stCondLst>
                                            <p:cond delay="0"/>
                                          </p:stCondLst>
                                        </p:cTn>
                                        <p:tgtEl>
                                          <p:spTgt spid="52"/>
                                        </p:tgtEl>
                                        <p:attrNameLst>
                                          <p:attrName>style.visibility</p:attrName>
                                        </p:attrNameLst>
                                      </p:cBhvr>
                                      <p:to>
                                        <p:strVal val="visible"/>
                                      </p:to>
                                    </p:set>
                                    <p:anim calcmode="lin" valueType="num">
                                      <p:cBhvr additive="base">
                                        <p:cTn id="57" dur="500" fill="hold"/>
                                        <p:tgtEl>
                                          <p:spTgt spid="52"/>
                                        </p:tgtEl>
                                        <p:attrNameLst>
                                          <p:attrName>ppt_x</p:attrName>
                                        </p:attrNameLst>
                                      </p:cBhvr>
                                      <p:tavLst>
                                        <p:tav tm="0">
                                          <p:val>
                                            <p:strVal val="#ppt_x"/>
                                          </p:val>
                                        </p:tav>
                                        <p:tav tm="100000">
                                          <p:val>
                                            <p:strVal val="#ppt_x"/>
                                          </p:val>
                                        </p:tav>
                                      </p:tavLst>
                                    </p:anim>
                                    <p:anim calcmode="lin" valueType="num">
                                      <p:cBhvr additive="base">
                                        <p:cTn id="58" dur="500" fill="hold"/>
                                        <p:tgtEl>
                                          <p:spTgt spid="52"/>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2" presetClass="entr" presetSubtype="4"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 calcmode="lin" valueType="num">
                                      <p:cBhvr additive="base">
                                        <p:cTn id="62" dur="500" fill="hold"/>
                                        <p:tgtEl>
                                          <p:spTgt spid="4"/>
                                        </p:tgtEl>
                                        <p:attrNameLst>
                                          <p:attrName>ppt_x</p:attrName>
                                        </p:attrNameLst>
                                      </p:cBhvr>
                                      <p:tavLst>
                                        <p:tav tm="0">
                                          <p:val>
                                            <p:strVal val="#ppt_x"/>
                                          </p:val>
                                        </p:tav>
                                        <p:tav tm="100000">
                                          <p:val>
                                            <p:strVal val="#ppt_x"/>
                                          </p:val>
                                        </p:tav>
                                      </p:tavLst>
                                    </p:anim>
                                    <p:anim calcmode="lin" valueType="num">
                                      <p:cBhvr additive="base">
                                        <p:cTn id="63" dur="500" fill="hold"/>
                                        <p:tgtEl>
                                          <p:spTgt spid="4"/>
                                        </p:tgtEl>
                                        <p:attrNameLst>
                                          <p:attrName>ppt_y</p:attrName>
                                        </p:attrNameLst>
                                      </p:cBhvr>
                                      <p:tavLst>
                                        <p:tav tm="0">
                                          <p:val>
                                            <p:strVal val="1+#ppt_h/2"/>
                                          </p:val>
                                        </p:tav>
                                        <p:tav tm="100000">
                                          <p:val>
                                            <p:strVal val="#ppt_y"/>
                                          </p:val>
                                        </p:tav>
                                      </p:tavLst>
                                    </p:anim>
                                  </p:childTnLst>
                                </p:cTn>
                              </p:par>
                            </p:childTnLst>
                          </p:cTn>
                        </p:par>
                        <p:par>
                          <p:cTn id="64" fill="hold">
                            <p:stCondLst>
                              <p:cond delay="6000"/>
                            </p:stCondLst>
                            <p:childTnLst>
                              <p:par>
                                <p:cTn id="65" presetID="2" presetClass="entr" presetSubtype="4" accel="50000" decel="50000" fill="hold" nodeType="afterEffect">
                                  <p:stCondLst>
                                    <p:cond delay="0"/>
                                  </p:stCondLst>
                                  <p:childTnLst>
                                    <p:set>
                                      <p:cBhvr>
                                        <p:cTn id="66" dur="1" fill="hold">
                                          <p:stCondLst>
                                            <p:cond delay="0"/>
                                          </p:stCondLst>
                                        </p:cTn>
                                        <p:tgtEl>
                                          <p:spTgt spid="112"/>
                                        </p:tgtEl>
                                        <p:attrNameLst>
                                          <p:attrName>style.visibility</p:attrName>
                                        </p:attrNameLst>
                                      </p:cBhvr>
                                      <p:to>
                                        <p:strVal val="visible"/>
                                      </p:to>
                                    </p:set>
                                    <p:anim calcmode="lin" valueType="num">
                                      <p:cBhvr additive="base">
                                        <p:cTn id="67" dur="500" fill="hold"/>
                                        <p:tgtEl>
                                          <p:spTgt spid="112"/>
                                        </p:tgtEl>
                                        <p:attrNameLst>
                                          <p:attrName>ppt_x</p:attrName>
                                        </p:attrNameLst>
                                      </p:cBhvr>
                                      <p:tavLst>
                                        <p:tav tm="0">
                                          <p:val>
                                            <p:strVal val="#ppt_x"/>
                                          </p:val>
                                        </p:tav>
                                        <p:tav tm="100000">
                                          <p:val>
                                            <p:strVal val="#ppt_x"/>
                                          </p:val>
                                        </p:tav>
                                      </p:tavLst>
                                    </p:anim>
                                    <p:anim calcmode="lin" valueType="num">
                                      <p:cBhvr additive="base">
                                        <p:cTn id="68" dur="500" fill="hold"/>
                                        <p:tgtEl>
                                          <p:spTgt spid="112"/>
                                        </p:tgtEl>
                                        <p:attrNameLst>
                                          <p:attrName>ppt_y</p:attrName>
                                        </p:attrNameLst>
                                      </p:cBhvr>
                                      <p:tavLst>
                                        <p:tav tm="0">
                                          <p:val>
                                            <p:strVal val="1+#ppt_h/2"/>
                                          </p:val>
                                        </p:tav>
                                        <p:tav tm="100000">
                                          <p:val>
                                            <p:strVal val="#ppt_y"/>
                                          </p:val>
                                        </p:tav>
                                      </p:tavLst>
                                    </p:anim>
                                  </p:childTnLst>
                                </p:cTn>
                              </p:par>
                            </p:childTnLst>
                          </p:cTn>
                        </p:par>
                        <p:par>
                          <p:cTn id="69" fill="hold">
                            <p:stCondLst>
                              <p:cond delay="6500"/>
                            </p:stCondLst>
                            <p:childTnLst>
                              <p:par>
                                <p:cTn id="70" presetID="53" presetClass="entr" presetSubtype="16" fill="hold" grpId="0" nodeType="afterEffect">
                                  <p:stCondLst>
                                    <p:cond delay="0"/>
                                  </p:stCondLst>
                                  <p:childTnLst>
                                    <p:set>
                                      <p:cBhvr>
                                        <p:cTn id="71" dur="1" fill="hold">
                                          <p:stCondLst>
                                            <p:cond delay="0"/>
                                          </p:stCondLst>
                                        </p:cTn>
                                        <p:tgtEl>
                                          <p:spTgt spid="72"/>
                                        </p:tgtEl>
                                        <p:attrNameLst>
                                          <p:attrName>style.visibility</p:attrName>
                                        </p:attrNameLst>
                                      </p:cBhvr>
                                      <p:to>
                                        <p:strVal val="visible"/>
                                      </p:to>
                                    </p:set>
                                    <p:anim calcmode="lin" valueType="num">
                                      <p:cBhvr>
                                        <p:cTn id="72" dur="500" fill="hold"/>
                                        <p:tgtEl>
                                          <p:spTgt spid="72"/>
                                        </p:tgtEl>
                                        <p:attrNameLst>
                                          <p:attrName>ppt_w</p:attrName>
                                        </p:attrNameLst>
                                      </p:cBhvr>
                                      <p:tavLst>
                                        <p:tav tm="0">
                                          <p:val>
                                            <p:fltVal val="0"/>
                                          </p:val>
                                        </p:tav>
                                        <p:tav tm="100000">
                                          <p:val>
                                            <p:strVal val="#ppt_w"/>
                                          </p:val>
                                        </p:tav>
                                      </p:tavLst>
                                    </p:anim>
                                    <p:anim calcmode="lin" valueType="num">
                                      <p:cBhvr>
                                        <p:cTn id="73" dur="500" fill="hold"/>
                                        <p:tgtEl>
                                          <p:spTgt spid="72"/>
                                        </p:tgtEl>
                                        <p:attrNameLst>
                                          <p:attrName>ppt_h</p:attrName>
                                        </p:attrNameLst>
                                      </p:cBhvr>
                                      <p:tavLst>
                                        <p:tav tm="0">
                                          <p:val>
                                            <p:fltVal val="0"/>
                                          </p:val>
                                        </p:tav>
                                        <p:tav tm="100000">
                                          <p:val>
                                            <p:strVal val="#ppt_h"/>
                                          </p:val>
                                        </p:tav>
                                      </p:tavLst>
                                    </p:anim>
                                    <p:animEffect transition="in" filter="fade">
                                      <p:cBhvr>
                                        <p:cTn id="74" dur="500"/>
                                        <p:tgtEl>
                                          <p:spTgt spid="72"/>
                                        </p:tgtEl>
                                      </p:cBhvr>
                                    </p:animEffect>
                                  </p:childTnLst>
                                </p:cTn>
                              </p:par>
                            </p:childTnLst>
                          </p:cTn>
                        </p:par>
                        <p:par>
                          <p:cTn id="75" fill="hold">
                            <p:stCondLst>
                              <p:cond delay="7000"/>
                            </p:stCondLst>
                            <p:childTnLst>
                              <p:par>
                                <p:cTn id="76" presetID="2" presetClass="entr" presetSubtype="4" fill="hold" nodeType="afterEffect">
                                  <p:stCondLst>
                                    <p:cond delay="0"/>
                                  </p:stCondLst>
                                  <p:childTnLst>
                                    <p:set>
                                      <p:cBhvr>
                                        <p:cTn id="77" dur="1" fill="hold">
                                          <p:stCondLst>
                                            <p:cond delay="0"/>
                                          </p:stCondLst>
                                        </p:cTn>
                                        <p:tgtEl>
                                          <p:spTgt spid="64"/>
                                        </p:tgtEl>
                                        <p:attrNameLst>
                                          <p:attrName>style.visibility</p:attrName>
                                        </p:attrNameLst>
                                      </p:cBhvr>
                                      <p:to>
                                        <p:strVal val="visible"/>
                                      </p:to>
                                    </p:set>
                                    <p:anim calcmode="lin" valueType="num">
                                      <p:cBhvr additive="base">
                                        <p:cTn id="78" dur="500" fill="hold"/>
                                        <p:tgtEl>
                                          <p:spTgt spid="64"/>
                                        </p:tgtEl>
                                        <p:attrNameLst>
                                          <p:attrName>ppt_x</p:attrName>
                                        </p:attrNameLst>
                                      </p:cBhvr>
                                      <p:tavLst>
                                        <p:tav tm="0">
                                          <p:val>
                                            <p:strVal val="#ppt_x"/>
                                          </p:val>
                                        </p:tav>
                                        <p:tav tm="100000">
                                          <p:val>
                                            <p:strVal val="#ppt_x"/>
                                          </p:val>
                                        </p:tav>
                                      </p:tavLst>
                                    </p:anim>
                                    <p:anim calcmode="lin" valueType="num">
                                      <p:cBhvr additive="base">
                                        <p:cTn id="79" dur="500" fill="hold"/>
                                        <p:tgtEl>
                                          <p:spTgt spid="64"/>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2" presetClass="entr" presetSubtype="4" fill="hold" nodeType="afterEffect">
                                  <p:stCondLst>
                                    <p:cond delay="0"/>
                                  </p:stCondLst>
                                  <p:childTnLst>
                                    <p:set>
                                      <p:cBhvr>
                                        <p:cTn id="82" dur="1" fill="hold">
                                          <p:stCondLst>
                                            <p:cond delay="0"/>
                                          </p:stCondLst>
                                        </p:cTn>
                                        <p:tgtEl>
                                          <p:spTgt spid="5"/>
                                        </p:tgtEl>
                                        <p:attrNameLst>
                                          <p:attrName>style.visibility</p:attrName>
                                        </p:attrNameLst>
                                      </p:cBhvr>
                                      <p:to>
                                        <p:strVal val="visible"/>
                                      </p:to>
                                    </p:set>
                                    <p:anim calcmode="lin" valueType="num">
                                      <p:cBhvr additive="base">
                                        <p:cTn id="83" dur="500" fill="hold"/>
                                        <p:tgtEl>
                                          <p:spTgt spid="5"/>
                                        </p:tgtEl>
                                        <p:attrNameLst>
                                          <p:attrName>ppt_x</p:attrName>
                                        </p:attrNameLst>
                                      </p:cBhvr>
                                      <p:tavLst>
                                        <p:tav tm="0">
                                          <p:val>
                                            <p:strVal val="#ppt_x"/>
                                          </p:val>
                                        </p:tav>
                                        <p:tav tm="100000">
                                          <p:val>
                                            <p:strVal val="#ppt_x"/>
                                          </p:val>
                                        </p:tav>
                                      </p:tavLst>
                                    </p:anim>
                                    <p:anim calcmode="lin" valueType="num">
                                      <p:cBhvr additive="base">
                                        <p:cTn id="84" dur="500" fill="hold"/>
                                        <p:tgtEl>
                                          <p:spTgt spid="5"/>
                                        </p:tgtEl>
                                        <p:attrNameLst>
                                          <p:attrName>ppt_y</p:attrName>
                                        </p:attrNameLst>
                                      </p:cBhvr>
                                      <p:tavLst>
                                        <p:tav tm="0">
                                          <p:val>
                                            <p:strVal val="1+#ppt_h/2"/>
                                          </p:val>
                                        </p:tav>
                                        <p:tav tm="100000">
                                          <p:val>
                                            <p:strVal val="#ppt_y"/>
                                          </p:val>
                                        </p:tav>
                                      </p:tavLst>
                                    </p:anim>
                                  </p:childTnLst>
                                </p:cTn>
                              </p:par>
                            </p:childTnLst>
                          </p:cTn>
                        </p:par>
                        <p:par>
                          <p:cTn id="85" fill="hold">
                            <p:stCondLst>
                              <p:cond delay="8000"/>
                            </p:stCondLst>
                            <p:childTnLst>
                              <p:par>
                                <p:cTn id="86" presetID="2" presetClass="entr" presetSubtype="4" accel="50000" decel="50000" fill="hold" nodeType="afterEffect">
                                  <p:stCondLst>
                                    <p:cond delay="0"/>
                                  </p:stCondLst>
                                  <p:childTnLst>
                                    <p:set>
                                      <p:cBhvr>
                                        <p:cTn id="87" dur="1" fill="hold">
                                          <p:stCondLst>
                                            <p:cond delay="0"/>
                                          </p:stCondLst>
                                        </p:cTn>
                                        <p:tgtEl>
                                          <p:spTgt spid="115"/>
                                        </p:tgtEl>
                                        <p:attrNameLst>
                                          <p:attrName>style.visibility</p:attrName>
                                        </p:attrNameLst>
                                      </p:cBhvr>
                                      <p:to>
                                        <p:strVal val="visible"/>
                                      </p:to>
                                    </p:set>
                                    <p:anim calcmode="lin" valueType="num">
                                      <p:cBhvr additive="base">
                                        <p:cTn id="88" dur="500" fill="hold"/>
                                        <p:tgtEl>
                                          <p:spTgt spid="115"/>
                                        </p:tgtEl>
                                        <p:attrNameLst>
                                          <p:attrName>ppt_x</p:attrName>
                                        </p:attrNameLst>
                                      </p:cBhvr>
                                      <p:tavLst>
                                        <p:tav tm="0">
                                          <p:val>
                                            <p:strVal val="#ppt_x"/>
                                          </p:val>
                                        </p:tav>
                                        <p:tav tm="100000">
                                          <p:val>
                                            <p:strVal val="#ppt_x"/>
                                          </p:val>
                                        </p:tav>
                                      </p:tavLst>
                                    </p:anim>
                                    <p:anim calcmode="lin" valueType="num">
                                      <p:cBhvr additive="base">
                                        <p:cTn id="89" dur="500" fill="hold"/>
                                        <p:tgtEl>
                                          <p:spTgt spid="115"/>
                                        </p:tgtEl>
                                        <p:attrNameLst>
                                          <p:attrName>ppt_y</p:attrName>
                                        </p:attrNameLst>
                                      </p:cBhvr>
                                      <p:tavLst>
                                        <p:tav tm="0">
                                          <p:val>
                                            <p:strVal val="1+#ppt_h/2"/>
                                          </p:val>
                                        </p:tav>
                                        <p:tav tm="100000">
                                          <p:val>
                                            <p:strVal val="#ppt_y"/>
                                          </p:val>
                                        </p:tav>
                                      </p:tavLst>
                                    </p:anim>
                                  </p:childTnLst>
                                </p:cTn>
                              </p:par>
                            </p:childTnLst>
                          </p:cTn>
                        </p:par>
                        <p:par>
                          <p:cTn id="90" fill="hold">
                            <p:stCondLst>
                              <p:cond delay="8500"/>
                            </p:stCondLst>
                            <p:childTnLst>
                              <p:par>
                                <p:cTn id="91" presetID="53" presetClass="entr" presetSubtype="16" fill="hold" grpId="0" nodeType="afterEffect">
                                  <p:stCondLst>
                                    <p:cond delay="0"/>
                                  </p:stCondLst>
                                  <p:childTnLst>
                                    <p:set>
                                      <p:cBhvr>
                                        <p:cTn id="92" dur="1" fill="hold">
                                          <p:stCondLst>
                                            <p:cond delay="0"/>
                                          </p:stCondLst>
                                        </p:cTn>
                                        <p:tgtEl>
                                          <p:spTgt spid="73"/>
                                        </p:tgtEl>
                                        <p:attrNameLst>
                                          <p:attrName>style.visibility</p:attrName>
                                        </p:attrNameLst>
                                      </p:cBhvr>
                                      <p:to>
                                        <p:strVal val="visible"/>
                                      </p:to>
                                    </p:set>
                                    <p:anim calcmode="lin" valueType="num">
                                      <p:cBhvr>
                                        <p:cTn id="93" dur="500" fill="hold"/>
                                        <p:tgtEl>
                                          <p:spTgt spid="73"/>
                                        </p:tgtEl>
                                        <p:attrNameLst>
                                          <p:attrName>ppt_w</p:attrName>
                                        </p:attrNameLst>
                                      </p:cBhvr>
                                      <p:tavLst>
                                        <p:tav tm="0">
                                          <p:val>
                                            <p:fltVal val="0"/>
                                          </p:val>
                                        </p:tav>
                                        <p:tav tm="100000">
                                          <p:val>
                                            <p:strVal val="#ppt_w"/>
                                          </p:val>
                                        </p:tav>
                                      </p:tavLst>
                                    </p:anim>
                                    <p:anim calcmode="lin" valueType="num">
                                      <p:cBhvr>
                                        <p:cTn id="94" dur="500" fill="hold"/>
                                        <p:tgtEl>
                                          <p:spTgt spid="73"/>
                                        </p:tgtEl>
                                        <p:attrNameLst>
                                          <p:attrName>ppt_h</p:attrName>
                                        </p:attrNameLst>
                                      </p:cBhvr>
                                      <p:tavLst>
                                        <p:tav tm="0">
                                          <p:val>
                                            <p:fltVal val="0"/>
                                          </p:val>
                                        </p:tav>
                                        <p:tav tm="100000">
                                          <p:val>
                                            <p:strVal val="#ppt_h"/>
                                          </p:val>
                                        </p:tav>
                                      </p:tavLst>
                                    </p:anim>
                                    <p:animEffect transition="in" filter="fade">
                                      <p:cBhvr>
                                        <p:cTn id="95"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0" grpId="0"/>
      <p:bldP spid="72" grpId="0"/>
      <p:bldP spid="73" grpId="0"/>
      <p:bldP spid="7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34738D"/>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189A80"/>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EF9D27"/>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D34132"/>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903559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spTree>
    <p:extLst>
      <p:ext uri="{BB962C8B-B14F-4D97-AF65-F5344CB8AC3E}">
        <p14:creationId xmlns:p14="http://schemas.microsoft.com/office/powerpoint/2010/main" val="18725828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0" y="0"/>
            <a:ext cx="12192000" cy="4920343"/>
          </a:xfrm>
          <a:prstGeom prst="rect">
            <a:avLst/>
          </a:prstGeom>
          <a:solidFill>
            <a:schemeClr val="bg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p:cNvSpPr txBox="1">
            <a:spLocks noChangeArrowheads="1"/>
          </p:cNvSpPr>
          <p:nvPr/>
        </p:nvSpPr>
        <p:spPr bwMode="auto">
          <a:xfrm>
            <a:off x="8037690" y="1545092"/>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4" name="Group 53"/>
          <p:cNvGrpSpPr/>
          <p:nvPr/>
        </p:nvGrpSpPr>
        <p:grpSpPr>
          <a:xfrm>
            <a:off x="7404912" y="1635403"/>
            <a:ext cx="548640" cy="548640"/>
            <a:chOff x="8093534" y="1164886"/>
            <a:chExt cx="548640" cy="548640"/>
          </a:xfrm>
        </p:grpSpPr>
        <p:sp>
          <p:nvSpPr>
            <p:cNvPr id="55" name="Oval 54"/>
            <p:cNvSpPr>
              <a:spLocks noChangeAspect="1"/>
            </p:cNvSpPr>
            <p:nvPr/>
          </p:nvSpPr>
          <p:spPr>
            <a:xfrm>
              <a:off x="8093534" y="1164886"/>
              <a:ext cx="548640" cy="548640"/>
            </a:xfrm>
            <a:prstGeom prst="ellipse">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037690" y="3383524"/>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58" name="Text Box 10"/>
          <p:cNvSpPr txBox="1">
            <a:spLocks noChangeArrowheads="1"/>
          </p:cNvSpPr>
          <p:nvPr/>
        </p:nvSpPr>
        <p:spPr bwMode="auto">
          <a:xfrm>
            <a:off x="8037690" y="5221956"/>
            <a:ext cx="3108960"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59" name="Group 58"/>
          <p:cNvGrpSpPr/>
          <p:nvPr/>
        </p:nvGrpSpPr>
        <p:grpSpPr>
          <a:xfrm>
            <a:off x="7404912" y="3473835"/>
            <a:ext cx="548640" cy="548640"/>
            <a:chOff x="8093534" y="3003318"/>
            <a:chExt cx="548640" cy="548640"/>
          </a:xfrm>
        </p:grpSpPr>
        <p:sp>
          <p:nvSpPr>
            <p:cNvPr id="60" name="Oval 59"/>
            <p:cNvSpPr>
              <a:spLocks noChangeAspect="1"/>
            </p:cNvSpPr>
            <p:nvPr/>
          </p:nvSpPr>
          <p:spPr>
            <a:xfrm>
              <a:off x="8093534" y="3003318"/>
              <a:ext cx="548640" cy="548640"/>
            </a:xfrm>
            <a:prstGeom prst="ellipse">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1" name="Freeform 24"/>
            <p:cNvSpPr>
              <a:spLocks noChangeArrowheads="1"/>
            </p:cNvSpPr>
            <p:nvPr/>
          </p:nvSpPr>
          <p:spPr bwMode="auto">
            <a:xfrm>
              <a:off x="8237238" y="3154516"/>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FFFF"/>
            </a:solidFill>
            <a:ln>
              <a:noFill/>
            </a:ln>
            <a:effectLst/>
          </p:spPr>
          <p:txBody>
            <a:bodyPr wrap="none" anchor="ctr"/>
            <a:lstStyle/>
            <a:p>
              <a:endParaRPr lang="en-US"/>
            </a:p>
          </p:txBody>
        </p:sp>
      </p:grpSp>
      <p:grpSp>
        <p:nvGrpSpPr>
          <p:cNvPr id="62" name="Group 61"/>
          <p:cNvGrpSpPr/>
          <p:nvPr/>
        </p:nvGrpSpPr>
        <p:grpSpPr>
          <a:xfrm>
            <a:off x="7404912" y="5312267"/>
            <a:ext cx="548640" cy="548640"/>
            <a:chOff x="8093534" y="4841750"/>
            <a:chExt cx="548640" cy="548640"/>
          </a:xfrm>
        </p:grpSpPr>
        <p:sp>
          <p:nvSpPr>
            <p:cNvPr id="63" name="Oval 62"/>
            <p:cNvSpPr>
              <a:spLocks noChangeAspect="1"/>
            </p:cNvSpPr>
            <p:nvPr/>
          </p:nvSpPr>
          <p:spPr>
            <a:xfrm>
              <a:off x="8093534" y="4841750"/>
              <a:ext cx="548640" cy="548640"/>
            </a:xfrm>
            <a:prstGeom prst="ellipse">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5"/>
            <p:cNvSpPr>
              <a:spLocks noChangeArrowheads="1"/>
            </p:cNvSpPr>
            <p:nvPr/>
          </p:nvSpPr>
          <p:spPr bwMode="auto">
            <a:xfrm>
              <a:off x="8233664" y="4992949"/>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FFFF"/>
            </a:solidFill>
            <a:ln>
              <a:noFill/>
            </a:ln>
            <a:effectLst/>
          </p:spPr>
          <p:txBody>
            <a:bodyPr wrap="none" anchor="ctr"/>
            <a:lstStyle/>
            <a:p>
              <a:endParaRPr lang="en-US"/>
            </a:p>
          </p:txBody>
        </p:sp>
      </p:grpSp>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276" y="15498"/>
            <a:ext cx="5028781" cy="6858000"/>
          </a:xfrm>
          <a:prstGeom prst="rect">
            <a:avLst/>
          </a:prstGeom>
        </p:spPr>
      </p:pic>
      <p:sp>
        <p:nvSpPr>
          <p:cNvPr id="68" name="TextBox 67"/>
          <p:cNvSpPr txBox="1"/>
          <p:nvPr/>
        </p:nvSpPr>
        <p:spPr>
          <a:xfrm>
            <a:off x="4110701" y="1073178"/>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b="1" dirty="0">
                <a:solidFill>
                  <a:schemeClr val="bg1"/>
                </a:solidFill>
                <a:latin typeface="Candara" panose="020E0502030303020204" pitchFamily="34" charset="0"/>
              </a:rPr>
              <a:t>Your Subtitle</a:t>
            </a:r>
          </a:p>
          <a:p>
            <a:endParaRPr lang="en-US" sz="4400" b="1" dirty="0">
              <a:latin typeface="Candara" panose="020E0502030303020204" pitchFamily="34" charset="0"/>
            </a:endParaRPr>
          </a:p>
        </p:txBody>
      </p:sp>
      <p:sp>
        <p:nvSpPr>
          <p:cNvPr id="86" name="Freeform 85"/>
          <p:cNvSpPr/>
          <p:nvPr/>
        </p:nvSpPr>
        <p:spPr>
          <a:xfrm>
            <a:off x="1026712" y="833651"/>
            <a:ext cx="1696697" cy="3028507"/>
          </a:xfrm>
          <a:custGeom>
            <a:avLst/>
            <a:gdLst>
              <a:gd name="connsiteX0" fmla="*/ 0 w 1696697"/>
              <a:gd name="connsiteY0" fmla="*/ 0 h 3028507"/>
              <a:gd name="connsiteX1" fmla="*/ 1696697 w 1696697"/>
              <a:gd name="connsiteY1" fmla="*/ 0 h 3028507"/>
              <a:gd name="connsiteX2" fmla="*/ 1696697 w 1696697"/>
              <a:gd name="connsiteY2" fmla="*/ 3028507 h 3028507"/>
              <a:gd name="connsiteX3" fmla="*/ 26286 w 1696697"/>
              <a:gd name="connsiteY3" fmla="*/ 3028507 h 3028507"/>
              <a:gd name="connsiteX4" fmla="*/ 46258 w 1696697"/>
              <a:gd name="connsiteY4" fmla="*/ 3008210 h 3028507"/>
              <a:gd name="connsiteX5" fmla="*/ 108310 w 1696697"/>
              <a:gd name="connsiteY5" fmla="*/ 2865856 h 3028507"/>
              <a:gd name="connsiteX6" fmla="*/ 101947 w 1696697"/>
              <a:gd name="connsiteY6" fmla="*/ 2864243 h 3028507"/>
              <a:gd name="connsiteX7" fmla="*/ 93561 w 1696697"/>
              <a:gd name="connsiteY7" fmla="*/ 2837397 h 3028507"/>
              <a:gd name="connsiteX8" fmla="*/ 72542 w 1696697"/>
              <a:gd name="connsiteY8" fmla="*/ 2802538 h 3028507"/>
              <a:gd name="connsiteX9" fmla="*/ 72122 w 1696697"/>
              <a:gd name="connsiteY9" fmla="*/ 2797252 h 3028507"/>
              <a:gd name="connsiteX10" fmla="*/ 52509 w 1696697"/>
              <a:gd name="connsiteY10" fmla="*/ 2709162 h 3028507"/>
              <a:gd name="connsiteX11" fmla="*/ 22351 w 1696697"/>
              <a:gd name="connsiteY11" fmla="*/ 2624103 h 3028507"/>
              <a:gd name="connsiteX12" fmla="*/ 0 w 1696697"/>
              <a:gd name="connsiteY12" fmla="*/ 2581227 h 3028507"/>
              <a:gd name="connsiteX13" fmla="*/ 0 w 1696697"/>
              <a:gd name="connsiteY13" fmla="*/ 2143209 h 3028507"/>
              <a:gd name="connsiteX14" fmla="*/ 12319 w 1696697"/>
              <a:gd name="connsiteY14" fmla="*/ 2120514 h 3028507"/>
              <a:gd name="connsiteX15" fmla="*/ 33876 w 1696697"/>
              <a:gd name="connsiteY15" fmla="*/ 2013736 h 3028507"/>
              <a:gd name="connsiteX16" fmla="*/ 12319 w 1696697"/>
              <a:gd name="connsiteY16" fmla="*/ 1906958 h 3028507"/>
              <a:gd name="connsiteX17" fmla="*/ 0 w 1696697"/>
              <a:gd name="connsiteY17" fmla="*/ 1884263 h 30285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696697" h="3028507">
                <a:moveTo>
                  <a:pt x="0" y="0"/>
                </a:moveTo>
                <a:lnTo>
                  <a:pt x="1696697" y="0"/>
                </a:lnTo>
                <a:lnTo>
                  <a:pt x="1696697" y="3028507"/>
                </a:lnTo>
                <a:lnTo>
                  <a:pt x="26286" y="3028507"/>
                </a:lnTo>
                <a:lnTo>
                  <a:pt x="46258" y="3008210"/>
                </a:lnTo>
                <a:cubicBezTo>
                  <a:pt x="100917" y="2944777"/>
                  <a:pt x="127650" y="2887352"/>
                  <a:pt x="108310" y="2865856"/>
                </a:cubicBezTo>
                <a:lnTo>
                  <a:pt x="101947" y="2864243"/>
                </a:lnTo>
                <a:lnTo>
                  <a:pt x="93561" y="2837397"/>
                </a:lnTo>
                <a:lnTo>
                  <a:pt x="72542" y="2802538"/>
                </a:lnTo>
                <a:lnTo>
                  <a:pt x="72122" y="2797252"/>
                </a:lnTo>
                <a:cubicBezTo>
                  <a:pt x="67869" y="2769666"/>
                  <a:pt x="61337" y="2739871"/>
                  <a:pt x="52509" y="2709162"/>
                </a:cubicBezTo>
                <a:cubicBezTo>
                  <a:pt x="43682" y="2678452"/>
                  <a:pt x="33395" y="2649736"/>
                  <a:pt x="22351" y="2624103"/>
                </a:cubicBezTo>
                <a:lnTo>
                  <a:pt x="0" y="2581227"/>
                </a:lnTo>
                <a:lnTo>
                  <a:pt x="0" y="2143209"/>
                </a:lnTo>
                <a:lnTo>
                  <a:pt x="12319" y="2120514"/>
                </a:lnTo>
                <a:cubicBezTo>
                  <a:pt x="26200" y="2087695"/>
                  <a:pt x="33876" y="2051612"/>
                  <a:pt x="33876" y="2013736"/>
                </a:cubicBezTo>
                <a:cubicBezTo>
                  <a:pt x="33876" y="1975860"/>
                  <a:pt x="26200" y="1939778"/>
                  <a:pt x="12319" y="1906958"/>
                </a:cubicBezTo>
                <a:lnTo>
                  <a:pt x="0" y="1884263"/>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06460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up)">
                                      <p:cBhvr>
                                        <p:cTn id="11" dur="250"/>
                                        <p:tgtEl>
                                          <p:spTgt spid="68"/>
                                        </p:tgtEl>
                                      </p:cBhvr>
                                    </p:animEffect>
                                  </p:childTnLst>
                                </p:cTn>
                              </p:par>
                            </p:childTnLst>
                          </p:cTn>
                        </p:par>
                        <p:par>
                          <p:cTn id="12" fill="hold">
                            <p:stCondLst>
                              <p:cond delay="750"/>
                            </p:stCondLst>
                            <p:childTnLst>
                              <p:par>
                                <p:cTn id="13" presetID="37" presetClass="entr" presetSubtype="0"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1000"/>
                                        <p:tgtEl>
                                          <p:spTgt spid="10"/>
                                        </p:tgtEl>
                                      </p:cBhvr>
                                    </p:animEffect>
                                    <p:anim calcmode="lin" valueType="num">
                                      <p:cBhvr>
                                        <p:cTn id="16" dur="1000" fill="hold"/>
                                        <p:tgtEl>
                                          <p:spTgt spid="10"/>
                                        </p:tgtEl>
                                        <p:attrNameLst>
                                          <p:attrName>ppt_x</p:attrName>
                                        </p:attrNameLst>
                                      </p:cBhvr>
                                      <p:tavLst>
                                        <p:tav tm="0">
                                          <p:val>
                                            <p:strVal val="#ppt_x"/>
                                          </p:val>
                                        </p:tav>
                                        <p:tav tm="100000">
                                          <p:val>
                                            <p:strVal val="#ppt_x"/>
                                          </p:val>
                                        </p:tav>
                                      </p:tavLst>
                                    </p:anim>
                                    <p:anim calcmode="lin" valueType="num">
                                      <p:cBhvr>
                                        <p:cTn id="17" dur="900" decel="100000" fill="hold"/>
                                        <p:tgtEl>
                                          <p:spTgt spid="1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9" fill="hold">
                            <p:stCondLst>
                              <p:cond delay="1750"/>
                            </p:stCondLst>
                            <p:childTnLst>
                              <p:par>
                                <p:cTn id="20" presetID="9" presetClass="entr" presetSubtype="0" fill="hold" grpId="0" nodeType="afterEffect">
                                  <p:stCondLst>
                                    <p:cond delay="0"/>
                                  </p:stCondLst>
                                  <p:childTnLst>
                                    <p:set>
                                      <p:cBhvr>
                                        <p:cTn id="21" dur="1" fill="hold">
                                          <p:stCondLst>
                                            <p:cond delay="0"/>
                                          </p:stCondLst>
                                        </p:cTn>
                                        <p:tgtEl>
                                          <p:spTgt spid="86"/>
                                        </p:tgtEl>
                                        <p:attrNameLst>
                                          <p:attrName>style.visibility</p:attrName>
                                        </p:attrNameLst>
                                      </p:cBhvr>
                                      <p:to>
                                        <p:strVal val="visible"/>
                                      </p:to>
                                    </p:set>
                                    <p:animEffect transition="in" filter="dissolve">
                                      <p:cBhvr>
                                        <p:cTn id="22" dur="1000"/>
                                        <p:tgtEl>
                                          <p:spTgt spid="86"/>
                                        </p:tgtEl>
                                      </p:cBhvr>
                                    </p:animEffect>
                                  </p:childTnLst>
                                </p:cTn>
                              </p:par>
                            </p:childTnLst>
                          </p:cTn>
                        </p:par>
                        <p:par>
                          <p:cTn id="23" fill="hold">
                            <p:stCondLst>
                              <p:cond delay="2750"/>
                            </p:stCondLst>
                            <p:childTnLst>
                              <p:par>
                                <p:cTn id="24" presetID="23" presetClass="entr" presetSubtype="528" fill="hold" nodeType="afterEffect">
                                  <p:stCondLst>
                                    <p:cond delay="0"/>
                                  </p:stCondLst>
                                  <p:childTnLst>
                                    <p:set>
                                      <p:cBhvr>
                                        <p:cTn id="25" dur="1" fill="hold">
                                          <p:stCondLst>
                                            <p:cond delay="0"/>
                                          </p:stCondLst>
                                        </p:cTn>
                                        <p:tgtEl>
                                          <p:spTgt spid="54"/>
                                        </p:tgtEl>
                                        <p:attrNameLst>
                                          <p:attrName>style.visibility</p:attrName>
                                        </p:attrNameLst>
                                      </p:cBhvr>
                                      <p:to>
                                        <p:strVal val="visible"/>
                                      </p:to>
                                    </p:set>
                                    <p:anim calcmode="lin" valueType="num">
                                      <p:cBhvr>
                                        <p:cTn id="26" dur="500" fill="hold"/>
                                        <p:tgtEl>
                                          <p:spTgt spid="54"/>
                                        </p:tgtEl>
                                        <p:attrNameLst>
                                          <p:attrName>ppt_w</p:attrName>
                                        </p:attrNameLst>
                                      </p:cBhvr>
                                      <p:tavLst>
                                        <p:tav tm="0">
                                          <p:val>
                                            <p:fltVal val="0"/>
                                          </p:val>
                                        </p:tav>
                                        <p:tav tm="100000">
                                          <p:val>
                                            <p:strVal val="#ppt_w"/>
                                          </p:val>
                                        </p:tav>
                                      </p:tavLst>
                                    </p:anim>
                                    <p:anim calcmode="lin" valueType="num">
                                      <p:cBhvr>
                                        <p:cTn id="27" dur="500" fill="hold"/>
                                        <p:tgtEl>
                                          <p:spTgt spid="54"/>
                                        </p:tgtEl>
                                        <p:attrNameLst>
                                          <p:attrName>ppt_h</p:attrName>
                                        </p:attrNameLst>
                                      </p:cBhvr>
                                      <p:tavLst>
                                        <p:tav tm="0">
                                          <p:val>
                                            <p:fltVal val="0"/>
                                          </p:val>
                                        </p:tav>
                                        <p:tav tm="100000">
                                          <p:val>
                                            <p:strVal val="#ppt_h"/>
                                          </p:val>
                                        </p:tav>
                                      </p:tavLst>
                                    </p:anim>
                                    <p:anim calcmode="lin" valueType="num">
                                      <p:cBhvr>
                                        <p:cTn id="28" dur="500" fill="hold"/>
                                        <p:tgtEl>
                                          <p:spTgt spid="54"/>
                                        </p:tgtEl>
                                        <p:attrNameLst>
                                          <p:attrName>ppt_x</p:attrName>
                                        </p:attrNameLst>
                                      </p:cBhvr>
                                      <p:tavLst>
                                        <p:tav tm="0">
                                          <p:val>
                                            <p:fltVal val="0.5"/>
                                          </p:val>
                                        </p:tav>
                                        <p:tav tm="100000">
                                          <p:val>
                                            <p:strVal val="#ppt_x"/>
                                          </p:val>
                                        </p:tav>
                                      </p:tavLst>
                                    </p:anim>
                                    <p:anim calcmode="lin" valueType="num">
                                      <p:cBhvr>
                                        <p:cTn id="29" dur="500" fill="hold"/>
                                        <p:tgtEl>
                                          <p:spTgt spid="54"/>
                                        </p:tgtEl>
                                        <p:attrNameLst>
                                          <p:attrName>ppt_y</p:attrName>
                                        </p:attrNameLst>
                                      </p:cBhvr>
                                      <p:tavLst>
                                        <p:tav tm="0">
                                          <p:val>
                                            <p:fltVal val="0.5"/>
                                          </p:val>
                                        </p:tav>
                                        <p:tav tm="100000">
                                          <p:val>
                                            <p:strVal val="#ppt_y"/>
                                          </p:val>
                                        </p:tav>
                                      </p:tavLst>
                                    </p:anim>
                                  </p:childTnLst>
                                </p:cTn>
                              </p:par>
                            </p:childTnLst>
                          </p:cTn>
                        </p:par>
                        <p:par>
                          <p:cTn id="30" fill="hold">
                            <p:stCondLst>
                              <p:cond delay="3250"/>
                            </p:stCondLst>
                            <p:childTnLst>
                              <p:par>
                                <p:cTn id="31" presetID="22" presetClass="entr" presetSubtype="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wipe(left)">
                                      <p:cBhvr>
                                        <p:cTn id="33" dur="500"/>
                                        <p:tgtEl>
                                          <p:spTgt spid="53"/>
                                        </p:tgtEl>
                                      </p:cBhvr>
                                    </p:animEffect>
                                  </p:childTnLst>
                                </p:cTn>
                              </p:par>
                            </p:childTnLst>
                          </p:cTn>
                        </p:par>
                        <p:par>
                          <p:cTn id="34" fill="hold">
                            <p:stCondLst>
                              <p:cond delay="3750"/>
                            </p:stCondLst>
                            <p:childTnLst>
                              <p:par>
                                <p:cTn id="35" presetID="23" presetClass="entr" presetSubtype="528" fill="hold" nodeType="afterEffect">
                                  <p:stCondLst>
                                    <p:cond delay="0"/>
                                  </p:stCondLst>
                                  <p:childTnLst>
                                    <p:set>
                                      <p:cBhvr>
                                        <p:cTn id="36" dur="1" fill="hold">
                                          <p:stCondLst>
                                            <p:cond delay="0"/>
                                          </p:stCondLst>
                                        </p:cTn>
                                        <p:tgtEl>
                                          <p:spTgt spid="59"/>
                                        </p:tgtEl>
                                        <p:attrNameLst>
                                          <p:attrName>style.visibility</p:attrName>
                                        </p:attrNameLst>
                                      </p:cBhvr>
                                      <p:to>
                                        <p:strVal val="visible"/>
                                      </p:to>
                                    </p:set>
                                    <p:anim calcmode="lin" valueType="num">
                                      <p:cBhvr>
                                        <p:cTn id="37" dur="500" fill="hold"/>
                                        <p:tgtEl>
                                          <p:spTgt spid="59"/>
                                        </p:tgtEl>
                                        <p:attrNameLst>
                                          <p:attrName>ppt_w</p:attrName>
                                        </p:attrNameLst>
                                      </p:cBhvr>
                                      <p:tavLst>
                                        <p:tav tm="0">
                                          <p:val>
                                            <p:fltVal val="0"/>
                                          </p:val>
                                        </p:tav>
                                        <p:tav tm="100000">
                                          <p:val>
                                            <p:strVal val="#ppt_w"/>
                                          </p:val>
                                        </p:tav>
                                      </p:tavLst>
                                    </p:anim>
                                    <p:anim calcmode="lin" valueType="num">
                                      <p:cBhvr>
                                        <p:cTn id="38" dur="500" fill="hold"/>
                                        <p:tgtEl>
                                          <p:spTgt spid="59"/>
                                        </p:tgtEl>
                                        <p:attrNameLst>
                                          <p:attrName>ppt_h</p:attrName>
                                        </p:attrNameLst>
                                      </p:cBhvr>
                                      <p:tavLst>
                                        <p:tav tm="0">
                                          <p:val>
                                            <p:fltVal val="0"/>
                                          </p:val>
                                        </p:tav>
                                        <p:tav tm="100000">
                                          <p:val>
                                            <p:strVal val="#ppt_h"/>
                                          </p:val>
                                        </p:tav>
                                      </p:tavLst>
                                    </p:anim>
                                    <p:anim calcmode="lin" valueType="num">
                                      <p:cBhvr>
                                        <p:cTn id="39" dur="500" fill="hold"/>
                                        <p:tgtEl>
                                          <p:spTgt spid="59"/>
                                        </p:tgtEl>
                                        <p:attrNameLst>
                                          <p:attrName>ppt_x</p:attrName>
                                        </p:attrNameLst>
                                      </p:cBhvr>
                                      <p:tavLst>
                                        <p:tav tm="0">
                                          <p:val>
                                            <p:fltVal val="0.5"/>
                                          </p:val>
                                        </p:tav>
                                        <p:tav tm="100000">
                                          <p:val>
                                            <p:strVal val="#ppt_x"/>
                                          </p:val>
                                        </p:tav>
                                      </p:tavLst>
                                    </p:anim>
                                    <p:anim calcmode="lin" valueType="num">
                                      <p:cBhvr>
                                        <p:cTn id="40" dur="500" fill="hold"/>
                                        <p:tgtEl>
                                          <p:spTgt spid="59"/>
                                        </p:tgtEl>
                                        <p:attrNameLst>
                                          <p:attrName>ppt_y</p:attrName>
                                        </p:attrNameLst>
                                      </p:cBhvr>
                                      <p:tavLst>
                                        <p:tav tm="0">
                                          <p:val>
                                            <p:fltVal val="0.5"/>
                                          </p:val>
                                        </p:tav>
                                        <p:tav tm="100000">
                                          <p:val>
                                            <p:strVal val="#ppt_y"/>
                                          </p:val>
                                        </p:tav>
                                      </p:tavLst>
                                    </p:anim>
                                  </p:childTnLst>
                                </p:cTn>
                              </p:par>
                            </p:childTnLst>
                          </p:cTn>
                        </p:par>
                        <p:par>
                          <p:cTn id="41" fill="hold">
                            <p:stCondLst>
                              <p:cond delay="4250"/>
                            </p:stCondLst>
                            <p:childTnLst>
                              <p:par>
                                <p:cTn id="42" presetID="22" presetClass="entr" presetSubtype="8"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wipe(left)">
                                      <p:cBhvr>
                                        <p:cTn id="44" dur="500"/>
                                        <p:tgtEl>
                                          <p:spTgt spid="57"/>
                                        </p:tgtEl>
                                      </p:cBhvr>
                                    </p:animEffect>
                                  </p:childTnLst>
                                </p:cTn>
                              </p:par>
                            </p:childTnLst>
                          </p:cTn>
                        </p:par>
                        <p:par>
                          <p:cTn id="45" fill="hold">
                            <p:stCondLst>
                              <p:cond delay="4750"/>
                            </p:stCondLst>
                            <p:childTnLst>
                              <p:par>
                                <p:cTn id="46" presetID="23" presetClass="entr" presetSubtype="528" fill="hold" nodeType="afterEffect">
                                  <p:stCondLst>
                                    <p:cond delay="0"/>
                                  </p:stCondLst>
                                  <p:childTnLst>
                                    <p:set>
                                      <p:cBhvr>
                                        <p:cTn id="47" dur="1" fill="hold">
                                          <p:stCondLst>
                                            <p:cond delay="0"/>
                                          </p:stCondLst>
                                        </p:cTn>
                                        <p:tgtEl>
                                          <p:spTgt spid="62"/>
                                        </p:tgtEl>
                                        <p:attrNameLst>
                                          <p:attrName>style.visibility</p:attrName>
                                        </p:attrNameLst>
                                      </p:cBhvr>
                                      <p:to>
                                        <p:strVal val="visible"/>
                                      </p:to>
                                    </p:set>
                                    <p:anim calcmode="lin" valueType="num">
                                      <p:cBhvr>
                                        <p:cTn id="48" dur="500" fill="hold"/>
                                        <p:tgtEl>
                                          <p:spTgt spid="62"/>
                                        </p:tgtEl>
                                        <p:attrNameLst>
                                          <p:attrName>ppt_w</p:attrName>
                                        </p:attrNameLst>
                                      </p:cBhvr>
                                      <p:tavLst>
                                        <p:tav tm="0">
                                          <p:val>
                                            <p:fltVal val="0"/>
                                          </p:val>
                                        </p:tav>
                                        <p:tav tm="100000">
                                          <p:val>
                                            <p:strVal val="#ppt_w"/>
                                          </p:val>
                                        </p:tav>
                                      </p:tavLst>
                                    </p:anim>
                                    <p:anim calcmode="lin" valueType="num">
                                      <p:cBhvr>
                                        <p:cTn id="49" dur="500" fill="hold"/>
                                        <p:tgtEl>
                                          <p:spTgt spid="62"/>
                                        </p:tgtEl>
                                        <p:attrNameLst>
                                          <p:attrName>ppt_h</p:attrName>
                                        </p:attrNameLst>
                                      </p:cBhvr>
                                      <p:tavLst>
                                        <p:tav tm="0">
                                          <p:val>
                                            <p:fltVal val="0"/>
                                          </p:val>
                                        </p:tav>
                                        <p:tav tm="100000">
                                          <p:val>
                                            <p:strVal val="#ppt_h"/>
                                          </p:val>
                                        </p:tav>
                                      </p:tavLst>
                                    </p:anim>
                                    <p:anim calcmode="lin" valueType="num">
                                      <p:cBhvr>
                                        <p:cTn id="50" dur="500" fill="hold"/>
                                        <p:tgtEl>
                                          <p:spTgt spid="62"/>
                                        </p:tgtEl>
                                        <p:attrNameLst>
                                          <p:attrName>ppt_x</p:attrName>
                                        </p:attrNameLst>
                                      </p:cBhvr>
                                      <p:tavLst>
                                        <p:tav tm="0">
                                          <p:val>
                                            <p:fltVal val="0.5"/>
                                          </p:val>
                                        </p:tav>
                                        <p:tav tm="100000">
                                          <p:val>
                                            <p:strVal val="#ppt_x"/>
                                          </p:val>
                                        </p:tav>
                                      </p:tavLst>
                                    </p:anim>
                                    <p:anim calcmode="lin" valueType="num">
                                      <p:cBhvr>
                                        <p:cTn id="51" dur="500" fill="hold"/>
                                        <p:tgtEl>
                                          <p:spTgt spid="6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grpId="0"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wipe(left)">
                                      <p:cBhvr>
                                        <p:cTn id="5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3" grpId="0"/>
      <p:bldP spid="57" grpId="0"/>
      <p:bldP spid="58" grpId="0"/>
      <p:bldP spid="68" grpId="0"/>
      <p:bldP spid="86"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AutoShape 16"/>
          <p:cNvSpPr>
            <a:spLocks/>
          </p:cNvSpPr>
          <p:nvPr/>
        </p:nvSpPr>
        <p:spPr bwMode="auto">
          <a:xfrm>
            <a:off x="604267" y="2555853"/>
            <a:ext cx="1402830" cy="161780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126" y="333"/>
                </a:moveTo>
                <a:lnTo>
                  <a:pt x="3523" y="402"/>
                </a:lnTo>
                <a:lnTo>
                  <a:pt x="3619" y="660"/>
                </a:lnTo>
                <a:lnTo>
                  <a:pt x="3618" y="986"/>
                </a:lnTo>
                <a:lnTo>
                  <a:pt x="3730" y="1155"/>
                </a:lnTo>
                <a:lnTo>
                  <a:pt x="4021" y="1119"/>
                </a:lnTo>
                <a:lnTo>
                  <a:pt x="4141" y="958"/>
                </a:lnTo>
                <a:lnTo>
                  <a:pt x="3949" y="731"/>
                </a:lnTo>
                <a:lnTo>
                  <a:pt x="4031" y="479"/>
                </a:lnTo>
                <a:lnTo>
                  <a:pt x="4472" y="664"/>
                </a:lnTo>
                <a:lnTo>
                  <a:pt x="4667" y="947"/>
                </a:lnTo>
                <a:lnTo>
                  <a:pt x="4489" y="1358"/>
                </a:lnTo>
                <a:lnTo>
                  <a:pt x="4783" y="1682"/>
                </a:lnTo>
                <a:lnTo>
                  <a:pt x="4826" y="2024"/>
                </a:lnTo>
                <a:lnTo>
                  <a:pt x="4551" y="2188"/>
                </a:lnTo>
                <a:lnTo>
                  <a:pt x="4317" y="2024"/>
                </a:lnTo>
                <a:lnTo>
                  <a:pt x="4264" y="1720"/>
                </a:lnTo>
                <a:lnTo>
                  <a:pt x="4027" y="1657"/>
                </a:lnTo>
                <a:lnTo>
                  <a:pt x="3783" y="1588"/>
                </a:lnTo>
                <a:lnTo>
                  <a:pt x="3382" y="1438"/>
                </a:lnTo>
                <a:lnTo>
                  <a:pt x="3160" y="1235"/>
                </a:lnTo>
                <a:lnTo>
                  <a:pt x="3049" y="991"/>
                </a:lnTo>
                <a:lnTo>
                  <a:pt x="2987" y="784"/>
                </a:lnTo>
                <a:lnTo>
                  <a:pt x="2789" y="734"/>
                </a:lnTo>
                <a:lnTo>
                  <a:pt x="2481" y="815"/>
                </a:lnTo>
                <a:lnTo>
                  <a:pt x="2067" y="856"/>
                </a:lnTo>
                <a:lnTo>
                  <a:pt x="1575" y="855"/>
                </a:lnTo>
                <a:lnTo>
                  <a:pt x="1253" y="772"/>
                </a:lnTo>
                <a:lnTo>
                  <a:pt x="829" y="660"/>
                </a:lnTo>
                <a:lnTo>
                  <a:pt x="481" y="529"/>
                </a:lnTo>
                <a:lnTo>
                  <a:pt x="196" y="604"/>
                </a:lnTo>
                <a:lnTo>
                  <a:pt x="0" y="726"/>
                </a:lnTo>
                <a:lnTo>
                  <a:pt x="132" y="929"/>
                </a:lnTo>
                <a:lnTo>
                  <a:pt x="587" y="1217"/>
                </a:lnTo>
                <a:lnTo>
                  <a:pt x="866" y="1586"/>
                </a:lnTo>
                <a:lnTo>
                  <a:pt x="1037" y="1911"/>
                </a:lnTo>
                <a:lnTo>
                  <a:pt x="1360" y="2055"/>
                </a:lnTo>
                <a:lnTo>
                  <a:pt x="1710" y="2210"/>
                </a:lnTo>
                <a:lnTo>
                  <a:pt x="1825" y="2491"/>
                </a:lnTo>
                <a:lnTo>
                  <a:pt x="1873" y="2806"/>
                </a:lnTo>
                <a:lnTo>
                  <a:pt x="2136" y="3051"/>
                </a:lnTo>
                <a:lnTo>
                  <a:pt x="2514" y="3284"/>
                </a:lnTo>
                <a:lnTo>
                  <a:pt x="2954" y="3512"/>
                </a:lnTo>
                <a:lnTo>
                  <a:pt x="3379" y="3576"/>
                </a:lnTo>
                <a:cubicBezTo>
                  <a:pt x="3407" y="3643"/>
                  <a:pt x="3444" y="3707"/>
                  <a:pt x="3489" y="3767"/>
                </a:cubicBezTo>
                <a:cubicBezTo>
                  <a:pt x="3570" y="3877"/>
                  <a:pt x="3675" y="3971"/>
                  <a:pt x="3798" y="4046"/>
                </a:cubicBezTo>
                <a:lnTo>
                  <a:pt x="4173" y="4206"/>
                </a:lnTo>
                <a:lnTo>
                  <a:pt x="4763" y="4443"/>
                </a:lnTo>
                <a:lnTo>
                  <a:pt x="4934" y="4899"/>
                </a:lnTo>
                <a:lnTo>
                  <a:pt x="5094" y="5297"/>
                </a:lnTo>
                <a:cubicBezTo>
                  <a:pt x="5154" y="5409"/>
                  <a:pt x="5291" y="5474"/>
                  <a:pt x="5432" y="5457"/>
                </a:cubicBezTo>
                <a:cubicBezTo>
                  <a:pt x="5576" y="5439"/>
                  <a:pt x="5688" y="5341"/>
                  <a:pt x="5708" y="5217"/>
                </a:cubicBezTo>
                <a:lnTo>
                  <a:pt x="5985" y="5093"/>
                </a:lnTo>
                <a:lnTo>
                  <a:pt x="6247" y="5305"/>
                </a:lnTo>
                <a:lnTo>
                  <a:pt x="6557" y="5264"/>
                </a:lnTo>
                <a:lnTo>
                  <a:pt x="6796" y="5061"/>
                </a:lnTo>
                <a:lnTo>
                  <a:pt x="7053" y="5142"/>
                </a:lnTo>
                <a:lnTo>
                  <a:pt x="7343" y="5503"/>
                </a:lnTo>
                <a:lnTo>
                  <a:pt x="7565" y="5773"/>
                </a:lnTo>
                <a:lnTo>
                  <a:pt x="7820" y="6070"/>
                </a:lnTo>
                <a:lnTo>
                  <a:pt x="8209" y="6458"/>
                </a:lnTo>
                <a:lnTo>
                  <a:pt x="8650" y="6867"/>
                </a:lnTo>
                <a:cubicBezTo>
                  <a:pt x="8751" y="6983"/>
                  <a:pt x="8856" y="7097"/>
                  <a:pt x="8965" y="7207"/>
                </a:cubicBezTo>
                <a:cubicBezTo>
                  <a:pt x="9081" y="7325"/>
                  <a:pt x="9203" y="7440"/>
                  <a:pt x="9355" y="7523"/>
                </a:cubicBezTo>
                <a:cubicBezTo>
                  <a:pt x="9504" y="7605"/>
                  <a:pt x="9674" y="7651"/>
                  <a:pt x="9850" y="7659"/>
                </a:cubicBezTo>
                <a:lnTo>
                  <a:pt x="10236" y="7858"/>
                </a:lnTo>
                <a:lnTo>
                  <a:pt x="10505" y="8155"/>
                </a:lnTo>
                <a:lnTo>
                  <a:pt x="10739" y="8600"/>
                </a:lnTo>
                <a:lnTo>
                  <a:pt x="11006" y="8861"/>
                </a:lnTo>
                <a:cubicBezTo>
                  <a:pt x="11084" y="9067"/>
                  <a:pt x="11152" y="9276"/>
                  <a:pt x="11209" y="9487"/>
                </a:cubicBezTo>
                <a:cubicBezTo>
                  <a:pt x="11267" y="9697"/>
                  <a:pt x="11314" y="9910"/>
                  <a:pt x="11351" y="10123"/>
                </a:cubicBezTo>
                <a:lnTo>
                  <a:pt x="11226" y="10520"/>
                </a:lnTo>
                <a:lnTo>
                  <a:pt x="11174" y="10854"/>
                </a:lnTo>
                <a:lnTo>
                  <a:pt x="11188" y="11343"/>
                </a:lnTo>
                <a:lnTo>
                  <a:pt x="11119" y="11738"/>
                </a:lnTo>
                <a:lnTo>
                  <a:pt x="10904" y="11977"/>
                </a:lnTo>
                <a:lnTo>
                  <a:pt x="10717" y="12301"/>
                </a:lnTo>
                <a:cubicBezTo>
                  <a:pt x="10753" y="12410"/>
                  <a:pt x="10787" y="12519"/>
                  <a:pt x="10821" y="12628"/>
                </a:cubicBezTo>
                <a:cubicBezTo>
                  <a:pt x="10871" y="12792"/>
                  <a:pt x="10918" y="12956"/>
                  <a:pt x="10964" y="13121"/>
                </a:cubicBezTo>
                <a:lnTo>
                  <a:pt x="10962" y="13436"/>
                </a:lnTo>
                <a:lnTo>
                  <a:pt x="10694" y="13530"/>
                </a:lnTo>
                <a:lnTo>
                  <a:pt x="10436" y="13680"/>
                </a:lnTo>
                <a:lnTo>
                  <a:pt x="10456" y="13966"/>
                </a:lnTo>
                <a:lnTo>
                  <a:pt x="10689" y="14349"/>
                </a:lnTo>
                <a:lnTo>
                  <a:pt x="10798" y="14003"/>
                </a:lnTo>
                <a:lnTo>
                  <a:pt x="10968" y="13719"/>
                </a:lnTo>
                <a:lnTo>
                  <a:pt x="11206" y="13625"/>
                </a:lnTo>
                <a:lnTo>
                  <a:pt x="11511" y="13762"/>
                </a:lnTo>
                <a:lnTo>
                  <a:pt x="11780" y="14058"/>
                </a:lnTo>
                <a:lnTo>
                  <a:pt x="11964" y="14340"/>
                </a:lnTo>
                <a:lnTo>
                  <a:pt x="11876" y="14518"/>
                </a:lnTo>
                <a:lnTo>
                  <a:pt x="11479" y="14500"/>
                </a:lnTo>
                <a:lnTo>
                  <a:pt x="11188" y="14637"/>
                </a:lnTo>
                <a:lnTo>
                  <a:pt x="11390" y="14855"/>
                </a:lnTo>
                <a:lnTo>
                  <a:pt x="11781" y="15130"/>
                </a:lnTo>
                <a:lnTo>
                  <a:pt x="12079" y="15383"/>
                </a:lnTo>
                <a:lnTo>
                  <a:pt x="12115" y="15035"/>
                </a:lnTo>
                <a:lnTo>
                  <a:pt x="11937" y="14798"/>
                </a:lnTo>
                <a:lnTo>
                  <a:pt x="12265" y="14494"/>
                </a:lnTo>
                <a:lnTo>
                  <a:pt x="12583" y="14522"/>
                </a:lnTo>
                <a:lnTo>
                  <a:pt x="12780" y="14931"/>
                </a:lnTo>
                <a:lnTo>
                  <a:pt x="12980" y="15180"/>
                </a:lnTo>
                <a:lnTo>
                  <a:pt x="13472" y="15450"/>
                </a:lnTo>
                <a:lnTo>
                  <a:pt x="13941" y="15867"/>
                </a:lnTo>
                <a:lnTo>
                  <a:pt x="14282" y="16172"/>
                </a:lnTo>
                <a:lnTo>
                  <a:pt x="15005" y="16541"/>
                </a:lnTo>
                <a:lnTo>
                  <a:pt x="15350" y="16807"/>
                </a:lnTo>
                <a:lnTo>
                  <a:pt x="15540" y="17178"/>
                </a:lnTo>
                <a:lnTo>
                  <a:pt x="15864" y="17350"/>
                </a:lnTo>
                <a:lnTo>
                  <a:pt x="16093" y="17478"/>
                </a:lnTo>
                <a:lnTo>
                  <a:pt x="16307" y="17799"/>
                </a:lnTo>
                <a:lnTo>
                  <a:pt x="16488" y="17995"/>
                </a:lnTo>
                <a:lnTo>
                  <a:pt x="16710" y="18246"/>
                </a:lnTo>
                <a:lnTo>
                  <a:pt x="17226" y="18525"/>
                </a:lnTo>
                <a:lnTo>
                  <a:pt x="17631" y="18717"/>
                </a:lnTo>
                <a:lnTo>
                  <a:pt x="17970" y="18956"/>
                </a:lnTo>
                <a:lnTo>
                  <a:pt x="18192" y="19214"/>
                </a:lnTo>
                <a:lnTo>
                  <a:pt x="18372" y="19577"/>
                </a:lnTo>
                <a:lnTo>
                  <a:pt x="18478" y="19945"/>
                </a:lnTo>
                <a:lnTo>
                  <a:pt x="18611" y="20472"/>
                </a:lnTo>
                <a:lnTo>
                  <a:pt x="18743" y="20897"/>
                </a:lnTo>
                <a:lnTo>
                  <a:pt x="18926" y="21309"/>
                </a:lnTo>
                <a:lnTo>
                  <a:pt x="19229" y="21600"/>
                </a:lnTo>
                <a:lnTo>
                  <a:pt x="19647" y="21598"/>
                </a:lnTo>
                <a:lnTo>
                  <a:pt x="19967" y="21439"/>
                </a:lnTo>
                <a:lnTo>
                  <a:pt x="20305" y="21130"/>
                </a:lnTo>
                <a:lnTo>
                  <a:pt x="20793" y="21000"/>
                </a:lnTo>
                <a:lnTo>
                  <a:pt x="21239" y="20759"/>
                </a:lnTo>
                <a:lnTo>
                  <a:pt x="21515" y="20453"/>
                </a:lnTo>
                <a:lnTo>
                  <a:pt x="21600" y="20057"/>
                </a:lnTo>
                <a:lnTo>
                  <a:pt x="21583" y="19570"/>
                </a:lnTo>
                <a:lnTo>
                  <a:pt x="21269" y="19093"/>
                </a:lnTo>
                <a:lnTo>
                  <a:pt x="20816" y="19058"/>
                </a:lnTo>
                <a:lnTo>
                  <a:pt x="20643" y="18699"/>
                </a:lnTo>
                <a:lnTo>
                  <a:pt x="20609" y="18320"/>
                </a:lnTo>
                <a:lnTo>
                  <a:pt x="20452" y="18048"/>
                </a:lnTo>
                <a:lnTo>
                  <a:pt x="20149" y="17873"/>
                </a:lnTo>
                <a:lnTo>
                  <a:pt x="20193" y="17518"/>
                </a:lnTo>
                <a:lnTo>
                  <a:pt x="20233" y="17256"/>
                </a:lnTo>
                <a:lnTo>
                  <a:pt x="19819" y="17153"/>
                </a:lnTo>
                <a:lnTo>
                  <a:pt x="19490" y="16970"/>
                </a:lnTo>
                <a:lnTo>
                  <a:pt x="19132" y="16397"/>
                </a:lnTo>
                <a:lnTo>
                  <a:pt x="18905" y="16224"/>
                </a:lnTo>
                <a:lnTo>
                  <a:pt x="18411" y="15796"/>
                </a:lnTo>
                <a:lnTo>
                  <a:pt x="18188" y="15801"/>
                </a:lnTo>
                <a:lnTo>
                  <a:pt x="18047" y="16150"/>
                </a:lnTo>
                <a:lnTo>
                  <a:pt x="17815" y="16267"/>
                </a:lnTo>
                <a:cubicBezTo>
                  <a:pt x="17648" y="16247"/>
                  <a:pt x="17486" y="16207"/>
                  <a:pt x="17332" y="16148"/>
                </a:cubicBezTo>
                <a:cubicBezTo>
                  <a:pt x="17153" y="16080"/>
                  <a:pt x="16988" y="15987"/>
                  <a:pt x="16843" y="15873"/>
                </a:cubicBezTo>
                <a:lnTo>
                  <a:pt x="16675" y="15513"/>
                </a:lnTo>
                <a:lnTo>
                  <a:pt x="16442" y="15090"/>
                </a:lnTo>
                <a:lnTo>
                  <a:pt x="16269" y="14740"/>
                </a:lnTo>
                <a:lnTo>
                  <a:pt x="16525" y="14388"/>
                </a:lnTo>
                <a:cubicBezTo>
                  <a:pt x="16643" y="14322"/>
                  <a:pt x="16728" y="14220"/>
                  <a:pt x="16763" y="14103"/>
                </a:cubicBezTo>
                <a:cubicBezTo>
                  <a:pt x="16804" y="13968"/>
                  <a:pt x="16777" y="13825"/>
                  <a:pt x="16689" y="13709"/>
                </a:cubicBezTo>
                <a:lnTo>
                  <a:pt x="16432" y="13340"/>
                </a:lnTo>
                <a:lnTo>
                  <a:pt x="16140" y="12581"/>
                </a:lnTo>
                <a:lnTo>
                  <a:pt x="15737" y="12084"/>
                </a:lnTo>
                <a:lnTo>
                  <a:pt x="15703" y="11723"/>
                </a:lnTo>
                <a:lnTo>
                  <a:pt x="15764" y="11340"/>
                </a:lnTo>
                <a:lnTo>
                  <a:pt x="15536" y="10985"/>
                </a:lnTo>
                <a:lnTo>
                  <a:pt x="15237" y="10854"/>
                </a:lnTo>
                <a:lnTo>
                  <a:pt x="15036" y="10515"/>
                </a:lnTo>
                <a:lnTo>
                  <a:pt x="14715" y="10004"/>
                </a:lnTo>
                <a:lnTo>
                  <a:pt x="14456" y="9572"/>
                </a:lnTo>
                <a:lnTo>
                  <a:pt x="14379" y="9059"/>
                </a:lnTo>
                <a:lnTo>
                  <a:pt x="14419" y="8615"/>
                </a:lnTo>
                <a:lnTo>
                  <a:pt x="14551" y="8317"/>
                </a:lnTo>
                <a:lnTo>
                  <a:pt x="14469" y="8030"/>
                </a:lnTo>
                <a:lnTo>
                  <a:pt x="14332" y="7824"/>
                </a:lnTo>
                <a:lnTo>
                  <a:pt x="14355" y="7599"/>
                </a:lnTo>
                <a:lnTo>
                  <a:pt x="14255" y="7357"/>
                </a:lnTo>
                <a:lnTo>
                  <a:pt x="14123" y="7171"/>
                </a:lnTo>
                <a:lnTo>
                  <a:pt x="14180" y="6927"/>
                </a:lnTo>
                <a:lnTo>
                  <a:pt x="14150" y="6737"/>
                </a:lnTo>
                <a:lnTo>
                  <a:pt x="13914" y="6575"/>
                </a:lnTo>
                <a:lnTo>
                  <a:pt x="13633" y="6263"/>
                </a:lnTo>
                <a:lnTo>
                  <a:pt x="13521" y="5972"/>
                </a:lnTo>
                <a:lnTo>
                  <a:pt x="13298" y="5714"/>
                </a:lnTo>
                <a:lnTo>
                  <a:pt x="12805" y="5368"/>
                </a:lnTo>
                <a:lnTo>
                  <a:pt x="12587" y="5651"/>
                </a:lnTo>
                <a:lnTo>
                  <a:pt x="12914" y="6095"/>
                </a:lnTo>
                <a:lnTo>
                  <a:pt x="13128" y="6380"/>
                </a:lnTo>
                <a:lnTo>
                  <a:pt x="12853" y="6501"/>
                </a:lnTo>
                <a:lnTo>
                  <a:pt x="12673" y="6304"/>
                </a:lnTo>
                <a:lnTo>
                  <a:pt x="12381" y="5922"/>
                </a:lnTo>
                <a:lnTo>
                  <a:pt x="12379" y="5435"/>
                </a:lnTo>
                <a:lnTo>
                  <a:pt x="12202" y="5149"/>
                </a:lnTo>
                <a:lnTo>
                  <a:pt x="12054" y="4861"/>
                </a:lnTo>
                <a:lnTo>
                  <a:pt x="12201" y="4623"/>
                </a:lnTo>
                <a:lnTo>
                  <a:pt x="12367" y="4463"/>
                </a:lnTo>
                <a:lnTo>
                  <a:pt x="12115" y="4272"/>
                </a:lnTo>
                <a:lnTo>
                  <a:pt x="11468" y="4084"/>
                </a:lnTo>
                <a:lnTo>
                  <a:pt x="11243" y="3785"/>
                </a:lnTo>
                <a:lnTo>
                  <a:pt x="11212" y="3452"/>
                </a:lnTo>
                <a:lnTo>
                  <a:pt x="11108" y="3204"/>
                </a:lnTo>
                <a:lnTo>
                  <a:pt x="10990" y="2876"/>
                </a:lnTo>
                <a:lnTo>
                  <a:pt x="10749" y="2592"/>
                </a:lnTo>
                <a:lnTo>
                  <a:pt x="10466" y="2157"/>
                </a:lnTo>
                <a:lnTo>
                  <a:pt x="9868" y="1921"/>
                </a:lnTo>
                <a:lnTo>
                  <a:pt x="9466" y="1567"/>
                </a:lnTo>
                <a:lnTo>
                  <a:pt x="9332" y="1214"/>
                </a:lnTo>
                <a:lnTo>
                  <a:pt x="9343" y="861"/>
                </a:lnTo>
                <a:lnTo>
                  <a:pt x="9302" y="470"/>
                </a:lnTo>
                <a:lnTo>
                  <a:pt x="4287" y="103"/>
                </a:lnTo>
                <a:lnTo>
                  <a:pt x="3363" y="0"/>
                </a:lnTo>
                <a:lnTo>
                  <a:pt x="3126" y="33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0" name="AutoShape 17"/>
          <p:cNvSpPr>
            <a:spLocks/>
          </p:cNvSpPr>
          <p:nvPr/>
        </p:nvSpPr>
        <p:spPr bwMode="auto">
          <a:xfrm>
            <a:off x="211537" y="1115290"/>
            <a:ext cx="996748" cy="147967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974" y="18575"/>
                </a:moveTo>
                <a:lnTo>
                  <a:pt x="14354" y="18822"/>
                </a:lnTo>
                <a:lnTo>
                  <a:pt x="14648" y="19092"/>
                </a:lnTo>
                <a:lnTo>
                  <a:pt x="14478" y="19499"/>
                </a:lnTo>
                <a:lnTo>
                  <a:pt x="14078" y="19615"/>
                </a:lnTo>
                <a:lnTo>
                  <a:pt x="14082" y="19892"/>
                </a:lnTo>
                <a:lnTo>
                  <a:pt x="14448" y="20024"/>
                </a:lnTo>
                <a:lnTo>
                  <a:pt x="14253" y="20395"/>
                </a:lnTo>
                <a:lnTo>
                  <a:pt x="13850" y="20627"/>
                </a:lnTo>
                <a:lnTo>
                  <a:pt x="13181" y="21070"/>
                </a:lnTo>
                <a:lnTo>
                  <a:pt x="14519" y="21218"/>
                </a:lnTo>
                <a:lnTo>
                  <a:pt x="21600" y="21600"/>
                </a:lnTo>
                <a:lnTo>
                  <a:pt x="21559" y="21303"/>
                </a:lnTo>
                <a:lnTo>
                  <a:pt x="21486" y="21003"/>
                </a:lnTo>
                <a:lnTo>
                  <a:pt x="21321" y="20652"/>
                </a:lnTo>
                <a:lnTo>
                  <a:pt x="21195" y="20417"/>
                </a:lnTo>
                <a:lnTo>
                  <a:pt x="21296" y="20121"/>
                </a:lnTo>
                <a:lnTo>
                  <a:pt x="21279" y="19758"/>
                </a:lnTo>
                <a:lnTo>
                  <a:pt x="20907" y="19491"/>
                </a:lnTo>
                <a:lnTo>
                  <a:pt x="20347" y="19242"/>
                </a:lnTo>
                <a:lnTo>
                  <a:pt x="20199" y="18999"/>
                </a:lnTo>
                <a:lnTo>
                  <a:pt x="19974" y="18537"/>
                </a:lnTo>
                <a:lnTo>
                  <a:pt x="19704" y="18166"/>
                </a:lnTo>
                <a:lnTo>
                  <a:pt x="19363" y="17923"/>
                </a:lnTo>
                <a:lnTo>
                  <a:pt x="18922" y="17895"/>
                </a:lnTo>
                <a:lnTo>
                  <a:pt x="18831" y="17520"/>
                </a:lnTo>
                <a:lnTo>
                  <a:pt x="18456" y="17136"/>
                </a:lnTo>
                <a:lnTo>
                  <a:pt x="18051" y="17381"/>
                </a:lnTo>
                <a:lnTo>
                  <a:pt x="17873" y="17059"/>
                </a:lnTo>
                <a:lnTo>
                  <a:pt x="17905" y="16764"/>
                </a:lnTo>
                <a:lnTo>
                  <a:pt x="17450" y="16115"/>
                </a:lnTo>
                <a:lnTo>
                  <a:pt x="17014" y="15520"/>
                </a:lnTo>
                <a:lnTo>
                  <a:pt x="16587" y="15085"/>
                </a:lnTo>
                <a:lnTo>
                  <a:pt x="16067" y="14640"/>
                </a:lnTo>
                <a:lnTo>
                  <a:pt x="15525" y="14168"/>
                </a:lnTo>
                <a:lnTo>
                  <a:pt x="14847" y="13781"/>
                </a:lnTo>
                <a:lnTo>
                  <a:pt x="14278" y="13460"/>
                </a:lnTo>
                <a:lnTo>
                  <a:pt x="13805" y="13409"/>
                </a:lnTo>
                <a:lnTo>
                  <a:pt x="13555" y="13177"/>
                </a:lnTo>
                <a:lnTo>
                  <a:pt x="13488" y="12878"/>
                </a:lnTo>
                <a:lnTo>
                  <a:pt x="13130" y="12541"/>
                </a:lnTo>
                <a:lnTo>
                  <a:pt x="12571" y="12145"/>
                </a:lnTo>
                <a:lnTo>
                  <a:pt x="12323" y="11679"/>
                </a:lnTo>
                <a:lnTo>
                  <a:pt x="12148" y="11135"/>
                </a:lnTo>
                <a:lnTo>
                  <a:pt x="12526" y="10531"/>
                </a:lnTo>
                <a:lnTo>
                  <a:pt x="12815" y="9928"/>
                </a:lnTo>
                <a:lnTo>
                  <a:pt x="12395" y="9570"/>
                </a:lnTo>
                <a:lnTo>
                  <a:pt x="12222" y="9252"/>
                </a:lnTo>
                <a:lnTo>
                  <a:pt x="12468" y="8875"/>
                </a:lnTo>
                <a:lnTo>
                  <a:pt x="12637" y="8471"/>
                </a:lnTo>
                <a:lnTo>
                  <a:pt x="12189" y="7992"/>
                </a:lnTo>
                <a:lnTo>
                  <a:pt x="11722" y="7485"/>
                </a:lnTo>
                <a:lnTo>
                  <a:pt x="11632" y="7140"/>
                </a:lnTo>
                <a:lnTo>
                  <a:pt x="11641" y="6563"/>
                </a:lnTo>
                <a:lnTo>
                  <a:pt x="11786" y="6029"/>
                </a:lnTo>
                <a:lnTo>
                  <a:pt x="12081" y="5311"/>
                </a:lnTo>
                <a:lnTo>
                  <a:pt x="12355" y="4753"/>
                </a:lnTo>
                <a:lnTo>
                  <a:pt x="12503" y="4343"/>
                </a:lnTo>
                <a:lnTo>
                  <a:pt x="12097" y="3928"/>
                </a:lnTo>
                <a:lnTo>
                  <a:pt x="11466" y="3542"/>
                </a:lnTo>
                <a:lnTo>
                  <a:pt x="11285" y="3320"/>
                </a:lnTo>
                <a:lnTo>
                  <a:pt x="11804" y="3125"/>
                </a:lnTo>
                <a:lnTo>
                  <a:pt x="12177" y="2775"/>
                </a:lnTo>
                <a:lnTo>
                  <a:pt x="11776" y="2339"/>
                </a:lnTo>
                <a:lnTo>
                  <a:pt x="11778" y="1867"/>
                </a:lnTo>
                <a:lnTo>
                  <a:pt x="12335" y="1252"/>
                </a:lnTo>
                <a:lnTo>
                  <a:pt x="12921" y="690"/>
                </a:lnTo>
                <a:lnTo>
                  <a:pt x="13595" y="0"/>
                </a:lnTo>
                <a:lnTo>
                  <a:pt x="765" y="82"/>
                </a:lnTo>
                <a:lnTo>
                  <a:pt x="508" y="337"/>
                </a:lnTo>
                <a:lnTo>
                  <a:pt x="0" y="444"/>
                </a:lnTo>
                <a:lnTo>
                  <a:pt x="173" y="953"/>
                </a:lnTo>
                <a:lnTo>
                  <a:pt x="663" y="1214"/>
                </a:lnTo>
                <a:lnTo>
                  <a:pt x="886" y="1564"/>
                </a:lnTo>
                <a:lnTo>
                  <a:pt x="1109" y="2017"/>
                </a:lnTo>
                <a:lnTo>
                  <a:pt x="1377" y="2449"/>
                </a:lnTo>
                <a:lnTo>
                  <a:pt x="1754" y="2774"/>
                </a:lnTo>
                <a:lnTo>
                  <a:pt x="2101" y="2995"/>
                </a:lnTo>
                <a:lnTo>
                  <a:pt x="2425" y="3293"/>
                </a:lnTo>
                <a:lnTo>
                  <a:pt x="2385" y="3565"/>
                </a:lnTo>
                <a:lnTo>
                  <a:pt x="1951" y="3763"/>
                </a:lnTo>
                <a:lnTo>
                  <a:pt x="1969" y="4041"/>
                </a:lnTo>
                <a:lnTo>
                  <a:pt x="1776" y="4293"/>
                </a:lnTo>
                <a:lnTo>
                  <a:pt x="1863" y="4507"/>
                </a:lnTo>
                <a:lnTo>
                  <a:pt x="2254" y="4848"/>
                </a:lnTo>
                <a:lnTo>
                  <a:pt x="2607" y="5165"/>
                </a:lnTo>
                <a:lnTo>
                  <a:pt x="2872" y="5508"/>
                </a:lnTo>
                <a:lnTo>
                  <a:pt x="3253" y="5869"/>
                </a:lnTo>
                <a:lnTo>
                  <a:pt x="3502" y="6211"/>
                </a:lnTo>
                <a:lnTo>
                  <a:pt x="3474" y="6535"/>
                </a:lnTo>
                <a:lnTo>
                  <a:pt x="3203" y="6845"/>
                </a:lnTo>
                <a:lnTo>
                  <a:pt x="3166" y="7128"/>
                </a:lnTo>
                <a:lnTo>
                  <a:pt x="3619" y="7339"/>
                </a:lnTo>
                <a:lnTo>
                  <a:pt x="3886" y="7540"/>
                </a:lnTo>
                <a:lnTo>
                  <a:pt x="4029" y="7797"/>
                </a:lnTo>
                <a:lnTo>
                  <a:pt x="4323" y="8126"/>
                </a:lnTo>
                <a:lnTo>
                  <a:pt x="4620" y="8316"/>
                </a:lnTo>
                <a:lnTo>
                  <a:pt x="4664" y="8657"/>
                </a:lnTo>
                <a:lnTo>
                  <a:pt x="4683" y="8989"/>
                </a:lnTo>
                <a:lnTo>
                  <a:pt x="4546" y="9385"/>
                </a:lnTo>
                <a:lnTo>
                  <a:pt x="4574" y="9815"/>
                </a:lnTo>
                <a:lnTo>
                  <a:pt x="5052" y="9939"/>
                </a:lnTo>
                <a:lnTo>
                  <a:pt x="5465" y="9932"/>
                </a:lnTo>
                <a:lnTo>
                  <a:pt x="5677" y="10108"/>
                </a:lnTo>
                <a:lnTo>
                  <a:pt x="5682" y="10434"/>
                </a:lnTo>
                <a:lnTo>
                  <a:pt x="5633" y="10809"/>
                </a:lnTo>
                <a:lnTo>
                  <a:pt x="5896" y="11140"/>
                </a:lnTo>
                <a:lnTo>
                  <a:pt x="5669" y="11445"/>
                </a:lnTo>
                <a:lnTo>
                  <a:pt x="5583" y="11734"/>
                </a:lnTo>
                <a:lnTo>
                  <a:pt x="5964" y="11967"/>
                </a:lnTo>
                <a:lnTo>
                  <a:pt x="5993" y="12281"/>
                </a:lnTo>
                <a:lnTo>
                  <a:pt x="6061" y="12617"/>
                </a:lnTo>
                <a:lnTo>
                  <a:pt x="6333" y="12930"/>
                </a:lnTo>
                <a:lnTo>
                  <a:pt x="6627" y="13262"/>
                </a:lnTo>
                <a:lnTo>
                  <a:pt x="6911" y="13545"/>
                </a:lnTo>
                <a:lnTo>
                  <a:pt x="7562" y="13747"/>
                </a:lnTo>
                <a:lnTo>
                  <a:pt x="7949" y="13955"/>
                </a:lnTo>
                <a:lnTo>
                  <a:pt x="8296" y="14154"/>
                </a:lnTo>
                <a:lnTo>
                  <a:pt x="8520" y="14469"/>
                </a:lnTo>
                <a:lnTo>
                  <a:pt x="8913" y="14563"/>
                </a:lnTo>
                <a:lnTo>
                  <a:pt x="9325" y="14561"/>
                </a:lnTo>
                <a:lnTo>
                  <a:pt x="9603" y="14744"/>
                </a:lnTo>
                <a:lnTo>
                  <a:pt x="10344" y="15231"/>
                </a:lnTo>
                <a:lnTo>
                  <a:pt x="11104" y="15676"/>
                </a:lnTo>
                <a:lnTo>
                  <a:pt x="11470" y="16017"/>
                </a:lnTo>
                <a:lnTo>
                  <a:pt x="11666" y="16270"/>
                </a:lnTo>
                <a:lnTo>
                  <a:pt x="11799" y="16571"/>
                </a:lnTo>
                <a:lnTo>
                  <a:pt x="11935" y="16827"/>
                </a:lnTo>
                <a:lnTo>
                  <a:pt x="12419" y="17074"/>
                </a:lnTo>
                <a:lnTo>
                  <a:pt x="12775" y="17168"/>
                </a:lnTo>
                <a:lnTo>
                  <a:pt x="13007" y="17396"/>
                </a:lnTo>
                <a:lnTo>
                  <a:pt x="12955" y="17773"/>
                </a:lnTo>
                <a:lnTo>
                  <a:pt x="13082" y="18019"/>
                </a:lnTo>
                <a:lnTo>
                  <a:pt x="13556" y="18162"/>
                </a:lnTo>
                <a:lnTo>
                  <a:pt x="13881" y="18283"/>
                </a:lnTo>
                <a:lnTo>
                  <a:pt x="13974" y="18575"/>
                </a:lnTo>
                <a:close/>
              </a:path>
            </a:pathLst>
          </a:custGeom>
          <a:solidFill>
            <a:srgbClr val="BCBCB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31" name="AutoShape 18"/>
          <p:cNvSpPr>
            <a:spLocks/>
          </p:cNvSpPr>
          <p:nvPr/>
        </p:nvSpPr>
        <p:spPr bwMode="auto">
          <a:xfrm>
            <a:off x="521177" y="2435677"/>
            <a:ext cx="69730" cy="86723"/>
          </a:xfrm>
          <a:custGeom>
            <a:avLst/>
            <a:gdLst>
              <a:gd name="T0" fmla="+- 0 11618 1637"/>
              <a:gd name="T1" fmla="*/ T0 w 19963"/>
              <a:gd name="T2" fmla="*/ 10800 h 21600"/>
              <a:gd name="T3" fmla="+- 0 11618 1637"/>
              <a:gd name="T4" fmla="*/ T3 w 19963"/>
              <a:gd name="T5" fmla="*/ 10800 h 21600"/>
              <a:gd name="T6" fmla="+- 0 11618 1637"/>
              <a:gd name="T7" fmla="*/ T6 w 19963"/>
              <a:gd name="T8" fmla="*/ 10800 h 21600"/>
              <a:gd name="T9" fmla="+- 0 11618 1637"/>
              <a:gd name="T10" fmla="*/ T9 w 19963"/>
              <a:gd name="T11" fmla="*/ 10800 h 21600"/>
            </a:gdLst>
            <a:ahLst/>
            <a:cxnLst>
              <a:cxn ang="0">
                <a:pos x="T1" y="T2"/>
              </a:cxn>
              <a:cxn ang="0">
                <a:pos x="T4" y="T5"/>
              </a:cxn>
              <a:cxn ang="0">
                <a:pos x="T7" y="T8"/>
              </a:cxn>
              <a:cxn ang="0">
                <a:pos x="T10" y="T11"/>
              </a:cxn>
            </a:cxnLst>
            <a:rect l="0" t="0" r="r" b="b"/>
            <a:pathLst>
              <a:path w="19963" h="21600">
                <a:moveTo>
                  <a:pt x="16848" y="0"/>
                </a:moveTo>
                <a:lnTo>
                  <a:pt x="19963" y="6464"/>
                </a:lnTo>
                <a:lnTo>
                  <a:pt x="18964" y="14422"/>
                </a:lnTo>
                <a:lnTo>
                  <a:pt x="15050" y="21191"/>
                </a:lnTo>
                <a:lnTo>
                  <a:pt x="8374" y="21600"/>
                </a:lnTo>
                <a:lnTo>
                  <a:pt x="6147" y="17130"/>
                </a:lnTo>
                <a:cubicBezTo>
                  <a:pt x="4736" y="18215"/>
                  <a:pt x="2600" y="18159"/>
                  <a:pt x="1267" y="17002"/>
                </a:cubicBezTo>
                <a:cubicBezTo>
                  <a:pt x="-1637" y="14483"/>
                  <a:pt x="823" y="10198"/>
                  <a:pt x="4883" y="10705"/>
                </a:cubicBezTo>
                <a:lnTo>
                  <a:pt x="9993" y="8456"/>
                </a:lnTo>
                <a:lnTo>
                  <a:pt x="12133" y="4548"/>
                </a:lnTo>
                <a:lnTo>
                  <a:pt x="16848"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1" name="AutoShape 19"/>
          <p:cNvSpPr>
            <a:spLocks/>
          </p:cNvSpPr>
          <p:nvPr/>
        </p:nvSpPr>
        <p:spPr bwMode="auto">
          <a:xfrm>
            <a:off x="1030763" y="2095997"/>
            <a:ext cx="116586" cy="1839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49" y="1267"/>
                </a:moveTo>
                <a:lnTo>
                  <a:pt x="0" y="4062"/>
                </a:lnTo>
                <a:lnTo>
                  <a:pt x="892" y="8107"/>
                </a:lnTo>
                <a:lnTo>
                  <a:pt x="4671" y="10956"/>
                </a:lnTo>
                <a:lnTo>
                  <a:pt x="7974" y="13836"/>
                </a:lnTo>
                <a:lnTo>
                  <a:pt x="12123" y="17449"/>
                </a:lnTo>
                <a:lnTo>
                  <a:pt x="15732" y="20389"/>
                </a:lnTo>
                <a:lnTo>
                  <a:pt x="19246" y="21600"/>
                </a:lnTo>
                <a:lnTo>
                  <a:pt x="21600" y="20871"/>
                </a:lnTo>
                <a:lnTo>
                  <a:pt x="21125" y="18118"/>
                </a:lnTo>
                <a:lnTo>
                  <a:pt x="18476" y="15576"/>
                </a:lnTo>
                <a:lnTo>
                  <a:pt x="18698" y="13366"/>
                </a:lnTo>
                <a:lnTo>
                  <a:pt x="18117" y="11595"/>
                </a:lnTo>
                <a:lnTo>
                  <a:pt x="14814" y="10697"/>
                </a:lnTo>
                <a:lnTo>
                  <a:pt x="11373" y="9589"/>
                </a:lnTo>
                <a:lnTo>
                  <a:pt x="9916" y="7999"/>
                </a:lnTo>
                <a:lnTo>
                  <a:pt x="11204" y="6300"/>
                </a:lnTo>
                <a:lnTo>
                  <a:pt x="10487" y="4469"/>
                </a:lnTo>
                <a:lnTo>
                  <a:pt x="7066" y="1825"/>
                </a:lnTo>
                <a:lnTo>
                  <a:pt x="4808" y="0"/>
                </a:lnTo>
                <a:lnTo>
                  <a:pt x="549" y="1267"/>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2" name="AutoShape 20"/>
          <p:cNvSpPr>
            <a:spLocks/>
          </p:cNvSpPr>
          <p:nvPr/>
        </p:nvSpPr>
        <p:spPr bwMode="auto">
          <a:xfrm>
            <a:off x="1252089" y="3499074"/>
            <a:ext cx="36207" cy="621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8426" y="0"/>
                </a:moveTo>
                <a:lnTo>
                  <a:pt x="100" y="8320"/>
                </a:lnTo>
                <a:lnTo>
                  <a:pt x="0" y="17807"/>
                </a:lnTo>
                <a:lnTo>
                  <a:pt x="10895" y="21600"/>
                </a:lnTo>
                <a:lnTo>
                  <a:pt x="18949" y="14884"/>
                </a:lnTo>
                <a:lnTo>
                  <a:pt x="21600" y="3839"/>
                </a:lnTo>
                <a:lnTo>
                  <a:pt x="8426"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3" name="AutoShape 21"/>
          <p:cNvSpPr>
            <a:spLocks/>
          </p:cNvSpPr>
          <p:nvPr/>
        </p:nvSpPr>
        <p:spPr bwMode="auto">
          <a:xfrm>
            <a:off x="1564278" y="3206321"/>
            <a:ext cx="52297" cy="7934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70" y="759"/>
                </a:moveTo>
                <a:lnTo>
                  <a:pt x="6221" y="4026"/>
                </a:lnTo>
                <a:lnTo>
                  <a:pt x="5688" y="9773"/>
                </a:lnTo>
                <a:lnTo>
                  <a:pt x="0" y="16838"/>
                </a:lnTo>
                <a:lnTo>
                  <a:pt x="3333" y="21600"/>
                </a:lnTo>
                <a:lnTo>
                  <a:pt x="12047" y="17425"/>
                </a:lnTo>
                <a:lnTo>
                  <a:pt x="15906" y="9229"/>
                </a:lnTo>
                <a:lnTo>
                  <a:pt x="21600" y="5180"/>
                </a:lnTo>
                <a:lnTo>
                  <a:pt x="19647" y="0"/>
                </a:lnTo>
                <a:lnTo>
                  <a:pt x="9870" y="759"/>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4" name="AutoShape 22"/>
          <p:cNvSpPr>
            <a:spLocks/>
          </p:cNvSpPr>
          <p:nvPr/>
        </p:nvSpPr>
        <p:spPr bwMode="auto">
          <a:xfrm>
            <a:off x="1685645" y="3511589"/>
            <a:ext cx="53816" cy="665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7" y="0"/>
                </a:moveTo>
                <a:lnTo>
                  <a:pt x="0" y="8274"/>
                </a:lnTo>
                <a:lnTo>
                  <a:pt x="2118" y="14991"/>
                </a:lnTo>
                <a:lnTo>
                  <a:pt x="12384" y="21600"/>
                </a:lnTo>
                <a:lnTo>
                  <a:pt x="21600" y="16723"/>
                </a:lnTo>
                <a:lnTo>
                  <a:pt x="21346" y="8716"/>
                </a:lnTo>
                <a:lnTo>
                  <a:pt x="13275" y="808"/>
                </a:lnTo>
                <a:lnTo>
                  <a:pt x="457" y="0"/>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5" name="AutoShape 23"/>
          <p:cNvSpPr>
            <a:spLocks/>
          </p:cNvSpPr>
          <p:nvPr/>
        </p:nvSpPr>
        <p:spPr bwMode="auto">
          <a:xfrm>
            <a:off x="1756343" y="3659053"/>
            <a:ext cx="46688" cy="5533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875"/>
                </a:moveTo>
                <a:lnTo>
                  <a:pt x="4401" y="10943"/>
                </a:lnTo>
                <a:lnTo>
                  <a:pt x="7895" y="20379"/>
                </a:lnTo>
                <a:lnTo>
                  <a:pt x="17989" y="21600"/>
                </a:lnTo>
                <a:lnTo>
                  <a:pt x="21600" y="15476"/>
                </a:lnTo>
                <a:lnTo>
                  <a:pt x="17330" y="4584"/>
                </a:lnTo>
                <a:lnTo>
                  <a:pt x="7790" y="0"/>
                </a:lnTo>
                <a:lnTo>
                  <a:pt x="0" y="2875"/>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6" name="AutoShape 24"/>
          <p:cNvSpPr>
            <a:spLocks/>
          </p:cNvSpPr>
          <p:nvPr/>
        </p:nvSpPr>
        <p:spPr bwMode="auto">
          <a:xfrm>
            <a:off x="1887766" y="3754843"/>
            <a:ext cx="46184" cy="570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 y="1102"/>
                </a:moveTo>
                <a:lnTo>
                  <a:pt x="0" y="9079"/>
                </a:lnTo>
                <a:lnTo>
                  <a:pt x="3401" y="17601"/>
                </a:lnTo>
                <a:lnTo>
                  <a:pt x="16644" y="21600"/>
                </a:lnTo>
                <a:lnTo>
                  <a:pt x="21600" y="17466"/>
                </a:lnTo>
                <a:lnTo>
                  <a:pt x="18083" y="6403"/>
                </a:lnTo>
                <a:lnTo>
                  <a:pt x="9344" y="0"/>
                </a:lnTo>
                <a:lnTo>
                  <a:pt x="107" y="1102"/>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7" name="AutoShape 25"/>
          <p:cNvSpPr>
            <a:spLocks/>
          </p:cNvSpPr>
          <p:nvPr/>
        </p:nvSpPr>
        <p:spPr bwMode="auto">
          <a:xfrm>
            <a:off x="726576" y="1176826"/>
            <a:ext cx="1646472" cy="19842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386" y="4916"/>
                </a:moveTo>
                <a:lnTo>
                  <a:pt x="791" y="0"/>
                </a:lnTo>
                <a:lnTo>
                  <a:pt x="547" y="313"/>
                </a:lnTo>
                <a:lnTo>
                  <a:pt x="295" y="676"/>
                </a:lnTo>
                <a:lnTo>
                  <a:pt x="274" y="1067"/>
                </a:lnTo>
                <a:lnTo>
                  <a:pt x="494" y="1359"/>
                </a:lnTo>
                <a:lnTo>
                  <a:pt x="365" y="1567"/>
                </a:lnTo>
                <a:lnTo>
                  <a:pt x="0" y="1743"/>
                </a:lnTo>
                <a:lnTo>
                  <a:pt x="108" y="1998"/>
                </a:lnTo>
                <a:lnTo>
                  <a:pt x="475" y="2302"/>
                </a:lnTo>
                <a:lnTo>
                  <a:pt x="783" y="2593"/>
                </a:lnTo>
                <a:lnTo>
                  <a:pt x="1140" y="2639"/>
                </a:lnTo>
                <a:lnTo>
                  <a:pt x="1415" y="2719"/>
                </a:lnTo>
                <a:lnTo>
                  <a:pt x="1712" y="2911"/>
                </a:lnTo>
                <a:lnTo>
                  <a:pt x="2017" y="3161"/>
                </a:lnTo>
                <a:lnTo>
                  <a:pt x="2332" y="3453"/>
                </a:lnTo>
                <a:lnTo>
                  <a:pt x="2645" y="3628"/>
                </a:lnTo>
                <a:lnTo>
                  <a:pt x="2979" y="3627"/>
                </a:lnTo>
                <a:lnTo>
                  <a:pt x="3253" y="3558"/>
                </a:lnTo>
                <a:lnTo>
                  <a:pt x="3417" y="3390"/>
                </a:lnTo>
                <a:lnTo>
                  <a:pt x="3628" y="3294"/>
                </a:lnTo>
                <a:lnTo>
                  <a:pt x="3793" y="3466"/>
                </a:lnTo>
                <a:lnTo>
                  <a:pt x="4016" y="3560"/>
                </a:lnTo>
                <a:lnTo>
                  <a:pt x="4300" y="3623"/>
                </a:lnTo>
                <a:lnTo>
                  <a:pt x="4482" y="3742"/>
                </a:lnTo>
                <a:lnTo>
                  <a:pt x="4496" y="3979"/>
                </a:lnTo>
                <a:lnTo>
                  <a:pt x="4292" y="4162"/>
                </a:lnTo>
                <a:lnTo>
                  <a:pt x="4470" y="4318"/>
                </a:lnTo>
                <a:lnTo>
                  <a:pt x="4807" y="4412"/>
                </a:lnTo>
                <a:lnTo>
                  <a:pt x="5272" y="4612"/>
                </a:lnTo>
                <a:lnTo>
                  <a:pt x="5548" y="4703"/>
                </a:lnTo>
                <a:lnTo>
                  <a:pt x="5766" y="4675"/>
                </a:lnTo>
                <a:lnTo>
                  <a:pt x="5957" y="4516"/>
                </a:lnTo>
                <a:lnTo>
                  <a:pt x="6399" y="4603"/>
                </a:lnTo>
                <a:lnTo>
                  <a:pt x="6473" y="4785"/>
                </a:lnTo>
                <a:lnTo>
                  <a:pt x="6297" y="4927"/>
                </a:lnTo>
                <a:lnTo>
                  <a:pt x="6443" y="5090"/>
                </a:lnTo>
                <a:lnTo>
                  <a:pt x="6428" y="5248"/>
                </a:lnTo>
                <a:lnTo>
                  <a:pt x="6342" y="5417"/>
                </a:lnTo>
                <a:lnTo>
                  <a:pt x="6248" y="5606"/>
                </a:lnTo>
                <a:lnTo>
                  <a:pt x="6206" y="5876"/>
                </a:lnTo>
                <a:lnTo>
                  <a:pt x="6182" y="6140"/>
                </a:lnTo>
                <a:lnTo>
                  <a:pt x="6137" y="6585"/>
                </a:lnTo>
                <a:lnTo>
                  <a:pt x="6299" y="6867"/>
                </a:lnTo>
                <a:lnTo>
                  <a:pt x="6621" y="7251"/>
                </a:lnTo>
                <a:lnTo>
                  <a:pt x="6830" y="7601"/>
                </a:lnTo>
                <a:lnTo>
                  <a:pt x="6705" y="7856"/>
                </a:lnTo>
                <a:lnTo>
                  <a:pt x="6801" y="8042"/>
                </a:lnTo>
                <a:lnTo>
                  <a:pt x="7053" y="8188"/>
                </a:lnTo>
                <a:lnTo>
                  <a:pt x="7093" y="8511"/>
                </a:lnTo>
                <a:lnTo>
                  <a:pt x="7074" y="8842"/>
                </a:lnTo>
                <a:lnTo>
                  <a:pt x="7188" y="9191"/>
                </a:lnTo>
                <a:cubicBezTo>
                  <a:pt x="7233" y="9298"/>
                  <a:pt x="7283" y="9403"/>
                  <a:pt x="7339" y="9506"/>
                </a:cubicBezTo>
                <a:cubicBezTo>
                  <a:pt x="7413" y="9641"/>
                  <a:pt x="7496" y="9773"/>
                  <a:pt x="7588" y="9900"/>
                </a:cubicBezTo>
                <a:lnTo>
                  <a:pt x="7846" y="10151"/>
                </a:lnTo>
                <a:lnTo>
                  <a:pt x="8043" y="10371"/>
                </a:lnTo>
                <a:lnTo>
                  <a:pt x="8046" y="10590"/>
                </a:lnTo>
                <a:lnTo>
                  <a:pt x="7925" y="10900"/>
                </a:lnTo>
                <a:lnTo>
                  <a:pt x="8005" y="11189"/>
                </a:lnTo>
                <a:lnTo>
                  <a:pt x="8377" y="11238"/>
                </a:lnTo>
                <a:lnTo>
                  <a:pt x="8671" y="11303"/>
                </a:lnTo>
                <a:lnTo>
                  <a:pt x="8782" y="11547"/>
                </a:lnTo>
                <a:lnTo>
                  <a:pt x="8814" y="11897"/>
                </a:lnTo>
                <a:lnTo>
                  <a:pt x="8802" y="12188"/>
                </a:lnTo>
                <a:cubicBezTo>
                  <a:pt x="8762" y="12153"/>
                  <a:pt x="8723" y="12119"/>
                  <a:pt x="8684" y="12085"/>
                </a:cubicBezTo>
                <a:cubicBezTo>
                  <a:pt x="8644" y="12050"/>
                  <a:pt x="8605" y="12016"/>
                  <a:pt x="8565" y="11982"/>
                </a:cubicBezTo>
                <a:lnTo>
                  <a:pt x="8572" y="11673"/>
                </a:lnTo>
                <a:lnTo>
                  <a:pt x="8445" y="11468"/>
                </a:lnTo>
                <a:lnTo>
                  <a:pt x="8191" y="11581"/>
                </a:lnTo>
                <a:lnTo>
                  <a:pt x="7887" y="11572"/>
                </a:lnTo>
                <a:lnTo>
                  <a:pt x="7597" y="11785"/>
                </a:lnTo>
                <a:lnTo>
                  <a:pt x="7559" y="11998"/>
                </a:lnTo>
                <a:lnTo>
                  <a:pt x="7508" y="12288"/>
                </a:lnTo>
                <a:lnTo>
                  <a:pt x="7324" y="12525"/>
                </a:lnTo>
                <a:lnTo>
                  <a:pt x="7606" y="12830"/>
                </a:lnTo>
                <a:lnTo>
                  <a:pt x="8021" y="13044"/>
                </a:lnTo>
                <a:lnTo>
                  <a:pt x="8303" y="12981"/>
                </a:lnTo>
                <a:lnTo>
                  <a:pt x="8458" y="12773"/>
                </a:lnTo>
                <a:lnTo>
                  <a:pt x="8582" y="12472"/>
                </a:lnTo>
                <a:lnTo>
                  <a:pt x="8558" y="12265"/>
                </a:lnTo>
                <a:lnTo>
                  <a:pt x="8901" y="12360"/>
                </a:lnTo>
                <a:lnTo>
                  <a:pt x="9200" y="12723"/>
                </a:lnTo>
                <a:lnTo>
                  <a:pt x="9419" y="12950"/>
                </a:lnTo>
                <a:lnTo>
                  <a:pt x="9603" y="12990"/>
                </a:lnTo>
                <a:lnTo>
                  <a:pt x="9582" y="13265"/>
                </a:lnTo>
                <a:lnTo>
                  <a:pt x="9661" y="13456"/>
                </a:lnTo>
                <a:lnTo>
                  <a:pt x="9909" y="13631"/>
                </a:lnTo>
                <a:lnTo>
                  <a:pt x="10117" y="13923"/>
                </a:lnTo>
                <a:lnTo>
                  <a:pt x="10278" y="14144"/>
                </a:lnTo>
                <a:lnTo>
                  <a:pt x="10540" y="14310"/>
                </a:lnTo>
                <a:lnTo>
                  <a:pt x="10873" y="14401"/>
                </a:lnTo>
                <a:lnTo>
                  <a:pt x="10990" y="14609"/>
                </a:lnTo>
                <a:lnTo>
                  <a:pt x="11025" y="14819"/>
                </a:lnTo>
                <a:lnTo>
                  <a:pt x="11254" y="15042"/>
                </a:lnTo>
                <a:lnTo>
                  <a:pt x="11469" y="15188"/>
                </a:lnTo>
                <a:lnTo>
                  <a:pt x="11679" y="15479"/>
                </a:lnTo>
                <a:lnTo>
                  <a:pt x="11773" y="15771"/>
                </a:lnTo>
                <a:lnTo>
                  <a:pt x="11998" y="15943"/>
                </a:lnTo>
                <a:lnTo>
                  <a:pt x="12297" y="15948"/>
                </a:lnTo>
                <a:lnTo>
                  <a:pt x="12548" y="16019"/>
                </a:lnTo>
                <a:lnTo>
                  <a:pt x="12785" y="16299"/>
                </a:lnTo>
                <a:lnTo>
                  <a:pt x="13054" y="16414"/>
                </a:lnTo>
                <a:lnTo>
                  <a:pt x="13346" y="16201"/>
                </a:lnTo>
                <a:lnTo>
                  <a:pt x="13703" y="16265"/>
                </a:lnTo>
                <a:lnTo>
                  <a:pt x="13829" y="16455"/>
                </a:lnTo>
                <a:lnTo>
                  <a:pt x="13785" y="16689"/>
                </a:lnTo>
                <a:lnTo>
                  <a:pt x="13769" y="17005"/>
                </a:lnTo>
                <a:lnTo>
                  <a:pt x="13800" y="17190"/>
                </a:lnTo>
                <a:lnTo>
                  <a:pt x="13857" y="17487"/>
                </a:lnTo>
                <a:lnTo>
                  <a:pt x="13812" y="17744"/>
                </a:lnTo>
                <a:lnTo>
                  <a:pt x="14041" y="17975"/>
                </a:lnTo>
                <a:lnTo>
                  <a:pt x="14267" y="18096"/>
                </a:lnTo>
                <a:lnTo>
                  <a:pt x="14435" y="18515"/>
                </a:lnTo>
                <a:lnTo>
                  <a:pt x="14617" y="18695"/>
                </a:lnTo>
                <a:lnTo>
                  <a:pt x="14982" y="18728"/>
                </a:lnTo>
                <a:lnTo>
                  <a:pt x="15484" y="18855"/>
                </a:lnTo>
                <a:lnTo>
                  <a:pt x="15883" y="19013"/>
                </a:lnTo>
                <a:lnTo>
                  <a:pt x="16003" y="19238"/>
                </a:lnTo>
                <a:lnTo>
                  <a:pt x="16052" y="19516"/>
                </a:lnTo>
                <a:lnTo>
                  <a:pt x="16187" y="19944"/>
                </a:lnTo>
                <a:lnTo>
                  <a:pt x="16396" y="20190"/>
                </a:lnTo>
                <a:lnTo>
                  <a:pt x="16717" y="20328"/>
                </a:lnTo>
                <a:lnTo>
                  <a:pt x="16988" y="20265"/>
                </a:lnTo>
                <a:lnTo>
                  <a:pt x="17239" y="20200"/>
                </a:lnTo>
                <a:lnTo>
                  <a:pt x="17508" y="20299"/>
                </a:lnTo>
                <a:lnTo>
                  <a:pt x="17648" y="20483"/>
                </a:lnTo>
                <a:lnTo>
                  <a:pt x="17835" y="20640"/>
                </a:lnTo>
                <a:lnTo>
                  <a:pt x="18082" y="20750"/>
                </a:lnTo>
                <a:lnTo>
                  <a:pt x="18173" y="20943"/>
                </a:lnTo>
                <a:lnTo>
                  <a:pt x="18156" y="21190"/>
                </a:lnTo>
                <a:lnTo>
                  <a:pt x="18402" y="21456"/>
                </a:lnTo>
                <a:lnTo>
                  <a:pt x="18542" y="21600"/>
                </a:lnTo>
                <a:lnTo>
                  <a:pt x="19507" y="21072"/>
                </a:lnTo>
                <a:lnTo>
                  <a:pt x="20103" y="20747"/>
                </a:lnTo>
                <a:lnTo>
                  <a:pt x="20809" y="20278"/>
                </a:lnTo>
                <a:lnTo>
                  <a:pt x="21183" y="19925"/>
                </a:lnTo>
                <a:lnTo>
                  <a:pt x="21230" y="19588"/>
                </a:lnTo>
                <a:lnTo>
                  <a:pt x="21010" y="19318"/>
                </a:lnTo>
                <a:lnTo>
                  <a:pt x="20686" y="19285"/>
                </a:lnTo>
                <a:lnTo>
                  <a:pt x="20542" y="18991"/>
                </a:lnTo>
                <a:lnTo>
                  <a:pt x="20569" y="18726"/>
                </a:lnTo>
                <a:lnTo>
                  <a:pt x="20625" y="18453"/>
                </a:lnTo>
                <a:lnTo>
                  <a:pt x="20600" y="18093"/>
                </a:lnTo>
                <a:lnTo>
                  <a:pt x="20563" y="17743"/>
                </a:lnTo>
                <a:lnTo>
                  <a:pt x="20193" y="17546"/>
                </a:lnTo>
                <a:lnTo>
                  <a:pt x="20128" y="17211"/>
                </a:lnTo>
                <a:lnTo>
                  <a:pt x="20063" y="16961"/>
                </a:lnTo>
                <a:lnTo>
                  <a:pt x="19671" y="16678"/>
                </a:lnTo>
                <a:lnTo>
                  <a:pt x="19424" y="16459"/>
                </a:lnTo>
                <a:lnTo>
                  <a:pt x="19254" y="16120"/>
                </a:lnTo>
                <a:lnTo>
                  <a:pt x="19191" y="15786"/>
                </a:lnTo>
                <a:lnTo>
                  <a:pt x="19192" y="15521"/>
                </a:lnTo>
                <a:lnTo>
                  <a:pt x="19471" y="15310"/>
                </a:lnTo>
                <a:lnTo>
                  <a:pt x="19844" y="15299"/>
                </a:lnTo>
                <a:lnTo>
                  <a:pt x="20203" y="15395"/>
                </a:lnTo>
                <a:lnTo>
                  <a:pt x="20678" y="15382"/>
                </a:lnTo>
                <a:lnTo>
                  <a:pt x="20938" y="15264"/>
                </a:lnTo>
                <a:lnTo>
                  <a:pt x="21068" y="14858"/>
                </a:lnTo>
                <a:lnTo>
                  <a:pt x="20930" y="14155"/>
                </a:lnTo>
                <a:lnTo>
                  <a:pt x="20871" y="13260"/>
                </a:lnTo>
                <a:lnTo>
                  <a:pt x="20829" y="12461"/>
                </a:lnTo>
                <a:lnTo>
                  <a:pt x="20930" y="11884"/>
                </a:lnTo>
                <a:lnTo>
                  <a:pt x="21177" y="11341"/>
                </a:lnTo>
                <a:lnTo>
                  <a:pt x="21432" y="10704"/>
                </a:lnTo>
                <a:lnTo>
                  <a:pt x="21462" y="10082"/>
                </a:lnTo>
                <a:lnTo>
                  <a:pt x="21590" y="9301"/>
                </a:lnTo>
                <a:lnTo>
                  <a:pt x="21600" y="8567"/>
                </a:lnTo>
                <a:lnTo>
                  <a:pt x="21488" y="8045"/>
                </a:lnTo>
                <a:lnTo>
                  <a:pt x="21262" y="7663"/>
                </a:lnTo>
                <a:lnTo>
                  <a:pt x="20865" y="7494"/>
                </a:lnTo>
                <a:lnTo>
                  <a:pt x="20584" y="7359"/>
                </a:lnTo>
                <a:lnTo>
                  <a:pt x="20217" y="7075"/>
                </a:lnTo>
                <a:lnTo>
                  <a:pt x="20029" y="6838"/>
                </a:lnTo>
                <a:lnTo>
                  <a:pt x="20045" y="6445"/>
                </a:lnTo>
                <a:lnTo>
                  <a:pt x="20344" y="5163"/>
                </a:lnTo>
                <a:lnTo>
                  <a:pt x="13386" y="4916"/>
                </a:lnTo>
                <a:close/>
              </a:path>
            </a:pathLst>
          </a:custGeom>
          <a:solidFill>
            <a:srgbClr val="B9B9B9"/>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8" name="AutoShape 26"/>
          <p:cNvSpPr>
            <a:spLocks/>
          </p:cNvSpPr>
          <p:nvPr/>
        </p:nvSpPr>
        <p:spPr bwMode="auto">
          <a:xfrm>
            <a:off x="2183966" y="1527933"/>
            <a:ext cx="1549292" cy="18767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944" y="0"/>
                </a:moveTo>
                <a:lnTo>
                  <a:pt x="3929" y="1456"/>
                </a:lnTo>
                <a:lnTo>
                  <a:pt x="1233" y="1415"/>
                </a:lnTo>
                <a:lnTo>
                  <a:pt x="913" y="2792"/>
                </a:lnTo>
                <a:lnTo>
                  <a:pt x="901" y="3157"/>
                </a:lnTo>
                <a:lnTo>
                  <a:pt x="1153" y="3518"/>
                </a:lnTo>
                <a:lnTo>
                  <a:pt x="1488" y="3769"/>
                </a:lnTo>
                <a:lnTo>
                  <a:pt x="2248" y="4111"/>
                </a:lnTo>
                <a:lnTo>
                  <a:pt x="2459" y="4472"/>
                </a:lnTo>
                <a:lnTo>
                  <a:pt x="2596" y="5008"/>
                </a:lnTo>
                <a:lnTo>
                  <a:pt x="2551" y="5762"/>
                </a:lnTo>
                <a:lnTo>
                  <a:pt x="2383" y="6502"/>
                </a:lnTo>
                <a:lnTo>
                  <a:pt x="2375" y="7259"/>
                </a:lnTo>
                <a:lnTo>
                  <a:pt x="1841" y="8501"/>
                </a:lnTo>
                <a:lnTo>
                  <a:pt x="1743" y="9058"/>
                </a:lnTo>
                <a:lnTo>
                  <a:pt x="1788" y="10126"/>
                </a:lnTo>
                <a:lnTo>
                  <a:pt x="1844" y="10989"/>
                </a:lnTo>
                <a:lnTo>
                  <a:pt x="1973" y="11602"/>
                </a:lnTo>
                <a:lnTo>
                  <a:pt x="1890" y="12029"/>
                </a:lnTo>
                <a:lnTo>
                  <a:pt x="1665" y="12162"/>
                </a:lnTo>
                <a:lnTo>
                  <a:pt x="1213" y="12175"/>
                </a:lnTo>
                <a:lnTo>
                  <a:pt x="842" y="12087"/>
                </a:lnTo>
                <a:lnTo>
                  <a:pt x="340" y="12127"/>
                </a:lnTo>
                <a:lnTo>
                  <a:pt x="11" y="12377"/>
                </a:lnTo>
                <a:lnTo>
                  <a:pt x="0" y="12689"/>
                </a:lnTo>
                <a:lnTo>
                  <a:pt x="78" y="12988"/>
                </a:lnTo>
                <a:lnTo>
                  <a:pt x="230" y="13346"/>
                </a:lnTo>
                <a:lnTo>
                  <a:pt x="964" y="13937"/>
                </a:lnTo>
                <a:lnTo>
                  <a:pt x="1074" y="14555"/>
                </a:lnTo>
                <a:lnTo>
                  <a:pt x="1487" y="14774"/>
                </a:lnTo>
                <a:lnTo>
                  <a:pt x="1510" y="15402"/>
                </a:lnTo>
                <a:lnTo>
                  <a:pt x="1430" y="15983"/>
                </a:lnTo>
                <a:lnTo>
                  <a:pt x="1619" y="16400"/>
                </a:lnTo>
                <a:lnTo>
                  <a:pt x="2023" y="16468"/>
                </a:lnTo>
                <a:lnTo>
                  <a:pt x="2468" y="16424"/>
                </a:lnTo>
                <a:lnTo>
                  <a:pt x="2887" y="16451"/>
                </a:lnTo>
                <a:lnTo>
                  <a:pt x="3029" y="16866"/>
                </a:lnTo>
                <a:lnTo>
                  <a:pt x="3577" y="16892"/>
                </a:lnTo>
                <a:lnTo>
                  <a:pt x="3940" y="17001"/>
                </a:lnTo>
                <a:lnTo>
                  <a:pt x="3864" y="17422"/>
                </a:lnTo>
                <a:lnTo>
                  <a:pt x="4315" y="17868"/>
                </a:lnTo>
                <a:lnTo>
                  <a:pt x="4435" y="18249"/>
                </a:lnTo>
                <a:lnTo>
                  <a:pt x="4476" y="18735"/>
                </a:lnTo>
                <a:lnTo>
                  <a:pt x="4616" y="19287"/>
                </a:lnTo>
                <a:lnTo>
                  <a:pt x="4964" y="19521"/>
                </a:lnTo>
                <a:lnTo>
                  <a:pt x="5499" y="19603"/>
                </a:lnTo>
                <a:lnTo>
                  <a:pt x="5762" y="19938"/>
                </a:lnTo>
                <a:lnTo>
                  <a:pt x="6129" y="20207"/>
                </a:lnTo>
                <a:lnTo>
                  <a:pt x="6530" y="20378"/>
                </a:lnTo>
                <a:lnTo>
                  <a:pt x="6921" y="20732"/>
                </a:lnTo>
                <a:lnTo>
                  <a:pt x="7246" y="21122"/>
                </a:lnTo>
                <a:lnTo>
                  <a:pt x="7583" y="21504"/>
                </a:lnTo>
                <a:lnTo>
                  <a:pt x="7969" y="21600"/>
                </a:lnTo>
                <a:lnTo>
                  <a:pt x="8552" y="21501"/>
                </a:lnTo>
                <a:lnTo>
                  <a:pt x="9054" y="21219"/>
                </a:lnTo>
                <a:lnTo>
                  <a:pt x="9206" y="20925"/>
                </a:lnTo>
                <a:lnTo>
                  <a:pt x="9230" y="20612"/>
                </a:lnTo>
                <a:lnTo>
                  <a:pt x="9553" y="20173"/>
                </a:lnTo>
                <a:lnTo>
                  <a:pt x="9935" y="19840"/>
                </a:lnTo>
                <a:lnTo>
                  <a:pt x="9724" y="19332"/>
                </a:lnTo>
                <a:lnTo>
                  <a:pt x="9618" y="18988"/>
                </a:lnTo>
                <a:lnTo>
                  <a:pt x="10075" y="18793"/>
                </a:lnTo>
                <a:lnTo>
                  <a:pt x="10582" y="18179"/>
                </a:lnTo>
                <a:lnTo>
                  <a:pt x="10793" y="17681"/>
                </a:lnTo>
                <a:lnTo>
                  <a:pt x="11113" y="17511"/>
                </a:lnTo>
                <a:lnTo>
                  <a:pt x="11499" y="17612"/>
                </a:lnTo>
                <a:lnTo>
                  <a:pt x="11902" y="17883"/>
                </a:lnTo>
                <a:lnTo>
                  <a:pt x="12356" y="17930"/>
                </a:lnTo>
                <a:lnTo>
                  <a:pt x="12763" y="18075"/>
                </a:lnTo>
                <a:lnTo>
                  <a:pt x="13132" y="18436"/>
                </a:lnTo>
                <a:lnTo>
                  <a:pt x="13513" y="18815"/>
                </a:lnTo>
                <a:lnTo>
                  <a:pt x="13908" y="18855"/>
                </a:lnTo>
                <a:lnTo>
                  <a:pt x="14324" y="18687"/>
                </a:lnTo>
                <a:lnTo>
                  <a:pt x="14799" y="18707"/>
                </a:lnTo>
                <a:lnTo>
                  <a:pt x="15257" y="18741"/>
                </a:lnTo>
                <a:lnTo>
                  <a:pt x="15759" y="18936"/>
                </a:lnTo>
                <a:lnTo>
                  <a:pt x="16448" y="19289"/>
                </a:lnTo>
                <a:lnTo>
                  <a:pt x="16868" y="19136"/>
                </a:lnTo>
                <a:lnTo>
                  <a:pt x="17419" y="18508"/>
                </a:lnTo>
                <a:lnTo>
                  <a:pt x="17846" y="18017"/>
                </a:lnTo>
                <a:lnTo>
                  <a:pt x="18313" y="17826"/>
                </a:lnTo>
                <a:lnTo>
                  <a:pt x="18841" y="17918"/>
                </a:lnTo>
                <a:lnTo>
                  <a:pt x="19321" y="18162"/>
                </a:lnTo>
                <a:lnTo>
                  <a:pt x="19761" y="18232"/>
                </a:lnTo>
                <a:lnTo>
                  <a:pt x="20146" y="17819"/>
                </a:lnTo>
                <a:lnTo>
                  <a:pt x="19896" y="16948"/>
                </a:lnTo>
                <a:lnTo>
                  <a:pt x="19019" y="13962"/>
                </a:lnTo>
                <a:lnTo>
                  <a:pt x="21600" y="10219"/>
                </a:lnTo>
                <a:lnTo>
                  <a:pt x="20825" y="9717"/>
                </a:lnTo>
                <a:lnTo>
                  <a:pt x="20227" y="9612"/>
                </a:lnTo>
                <a:lnTo>
                  <a:pt x="19759" y="9338"/>
                </a:lnTo>
                <a:lnTo>
                  <a:pt x="19112" y="9023"/>
                </a:lnTo>
                <a:lnTo>
                  <a:pt x="18569" y="8797"/>
                </a:lnTo>
                <a:lnTo>
                  <a:pt x="18191" y="8359"/>
                </a:lnTo>
                <a:lnTo>
                  <a:pt x="17597" y="8083"/>
                </a:lnTo>
                <a:lnTo>
                  <a:pt x="17163" y="7802"/>
                </a:lnTo>
                <a:lnTo>
                  <a:pt x="16822" y="7345"/>
                </a:lnTo>
                <a:lnTo>
                  <a:pt x="16645" y="6778"/>
                </a:lnTo>
                <a:lnTo>
                  <a:pt x="16655" y="6246"/>
                </a:lnTo>
                <a:lnTo>
                  <a:pt x="16609" y="5906"/>
                </a:lnTo>
                <a:lnTo>
                  <a:pt x="16267" y="5591"/>
                </a:lnTo>
                <a:lnTo>
                  <a:pt x="15961" y="5288"/>
                </a:lnTo>
                <a:lnTo>
                  <a:pt x="15902" y="4795"/>
                </a:lnTo>
                <a:lnTo>
                  <a:pt x="15632" y="4327"/>
                </a:lnTo>
                <a:lnTo>
                  <a:pt x="14523" y="3794"/>
                </a:lnTo>
                <a:lnTo>
                  <a:pt x="13812" y="3486"/>
                </a:lnTo>
                <a:lnTo>
                  <a:pt x="13411" y="3043"/>
                </a:lnTo>
                <a:lnTo>
                  <a:pt x="12981" y="2585"/>
                </a:lnTo>
                <a:lnTo>
                  <a:pt x="12465" y="2191"/>
                </a:lnTo>
                <a:lnTo>
                  <a:pt x="11754" y="1739"/>
                </a:lnTo>
                <a:lnTo>
                  <a:pt x="11356" y="1567"/>
                </a:lnTo>
                <a:lnTo>
                  <a:pt x="10809" y="1146"/>
                </a:lnTo>
                <a:lnTo>
                  <a:pt x="10357" y="164"/>
                </a:lnTo>
                <a:lnTo>
                  <a:pt x="3944" y="0"/>
                </a:lnTo>
                <a:close/>
              </a:path>
            </a:pathLst>
          </a:custGeom>
          <a:solidFill>
            <a:srgbClr val="B6B6B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59" name="AutoShape 27"/>
          <p:cNvSpPr>
            <a:spLocks/>
          </p:cNvSpPr>
          <p:nvPr/>
        </p:nvSpPr>
        <p:spPr bwMode="auto">
          <a:xfrm>
            <a:off x="3539304" y="2145915"/>
            <a:ext cx="1117188" cy="16123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784" y="509"/>
                </a:moveTo>
                <a:lnTo>
                  <a:pt x="11020" y="268"/>
                </a:lnTo>
                <a:lnTo>
                  <a:pt x="10318" y="431"/>
                </a:lnTo>
                <a:lnTo>
                  <a:pt x="9711" y="324"/>
                </a:lnTo>
                <a:lnTo>
                  <a:pt x="9322" y="0"/>
                </a:lnTo>
                <a:lnTo>
                  <a:pt x="8549" y="348"/>
                </a:lnTo>
                <a:lnTo>
                  <a:pt x="7628" y="480"/>
                </a:lnTo>
                <a:lnTo>
                  <a:pt x="6780" y="923"/>
                </a:lnTo>
                <a:lnTo>
                  <a:pt x="6648" y="1309"/>
                </a:lnTo>
                <a:lnTo>
                  <a:pt x="6437" y="1747"/>
                </a:lnTo>
                <a:lnTo>
                  <a:pt x="5866" y="2170"/>
                </a:lnTo>
                <a:lnTo>
                  <a:pt x="6075" y="2607"/>
                </a:lnTo>
                <a:lnTo>
                  <a:pt x="5721" y="2877"/>
                </a:lnTo>
                <a:lnTo>
                  <a:pt x="5055" y="3180"/>
                </a:lnTo>
                <a:lnTo>
                  <a:pt x="4513" y="3487"/>
                </a:lnTo>
                <a:lnTo>
                  <a:pt x="3551" y="3678"/>
                </a:lnTo>
                <a:lnTo>
                  <a:pt x="0" y="8016"/>
                </a:lnTo>
                <a:lnTo>
                  <a:pt x="1592" y="12365"/>
                </a:lnTo>
                <a:lnTo>
                  <a:pt x="1233" y="12839"/>
                </a:lnTo>
                <a:lnTo>
                  <a:pt x="1968" y="13131"/>
                </a:lnTo>
                <a:lnTo>
                  <a:pt x="2541" y="13596"/>
                </a:lnTo>
                <a:lnTo>
                  <a:pt x="3446" y="14228"/>
                </a:lnTo>
                <a:lnTo>
                  <a:pt x="3497" y="14757"/>
                </a:lnTo>
                <a:lnTo>
                  <a:pt x="3328" y="15257"/>
                </a:lnTo>
                <a:lnTo>
                  <a:pt x="3233" y="15796"/>
                </a:lnTo>
                <a:lnTo>
                  <a:pt x="3385" y="16255"/>
                </a:lnTo>
                <a:lnTo>
                  <a:pt x="3431" y="16653"/>
                </a:lnTo>
                <a:lnTo>
                  <a:pt x="3074" y="16936"/>
                </a:lnTo>
                <a:lnTo>
                  <a:pt x="2801" y="17280"/>
                </a:lnTo>
                <a:lnTo>
                  <a:pt x="3275" y="17816"/>
                </a:lnTo>
                <a:lnTo>
                  <a:pt x="2830" y="18171"/>
                </a:lnTo>
                <a:lnTo>
                  <a:pt x="2246" y="18270"/>
                </a:lnTo>
                <a:lnTo>
                  <a:pt x="2189" y="18696"/>
                </a:lnTo>
                <a:lnTo>
                  <a:pt x="2706" y="18986"/>
                </a:lnTo>
                <a:lnTo>
                  <a:pt x="3242" y="19102"/>
                </a:lnTo>
                <a:lnTo>
                  <a:pt x="3242" y="19923"/>
                </a:lnTo>
                <a:lnTo>
                  <a:pt x="3784" y="20105"/>
                </a:lnTo>
                <a:lnTo>
                  <a:pt x="4345" y="20300"/>
                </a:lnTo>
                <a:lnTo>
                  <a:pt x="5052" y="20734"/>
                </a:lnTo>
                <a:lnTo>
                  <a:pt x="5594" y="20933"/>
                </a:lnTo>
                <a:lnTo>
                  <a:pt x="5863" y="20396"/>
                </a:lnTo>
                <a:lnTo>
                  <a:pt x="6266" y="20096"/>
                </a:lnTo>
                <a:lnTo>
                  <a:pt x="6744" y="19918"/>
                </a:lnTo>
                <a:lnTo>
                  <a:pt x="7017" y="19339"/>
                </a:lnTo>
                <a:lnTo>
                  <a:pt x="8198" y="19184"/>
                </a:lnTo>
                <a:lnTo>
                  <a:pt x="8936" y="19196"/>
                </a:lnTo>
                <a:lnTo>
                  <a:pt x="9606" y="19228"/>
                </a:lnTo>
                <a:lnTo>
                  <a:pt x="10183" y="19427"/>
                </a:lnTo>
                <a:lnTo>
                  <a:pt x="10815" y="19372"/>
                </a:lnTo>
                <a:lnTo>
                  <a:pt x="11170" y="19695"/>
                </a:lnTo>
                <a:lnTo>
                  <a:pt x="11535" y="20153"/>
                </a:lnTo>
                <a:lnTo>
                  <a:pt x="12150" y="20198"/>
                </a:lnTo>
                <a:lnTo>
                  <a:pt x="12412" y="20858"/>
                </a:lnTo>
                <a:lnTo>
                  <a:pt x="12965" y="21029"/>
                </a:lnTo>
                <a:lnTo>
                  <a:pt x="13424" y="20837"/>
                </a:lnTo>
                <a:lnTo>
                  <a:pt x="13880" y="20655"/>
                </a:lnTo>
                <a:lnTo>
                  <a:pt x="14224" y="20670"/>
                </a:lnTo>
                <a:lnTo>
                  <a:pt x="14599" y="20947"/>
                </a:lnTo>
                <a:lnTo>
                  <a:pt x="14834" y="21159"/>
                </a:lnTo>
                <a:lnTo>
                  <a:pt x="15295" y="21275"/>
                </a:lnTo>
                <a:lnTo>
                  <a:pt x="15813" y="21313"/>
                </a:lnTo>
                <a:lnTo>
                  <a:pt x="16316" y="21491"/>
                </a:lnTo>
                <a:lnTo>
                  <a:pt x="16628" y="21600"/>
                </a:lnTo>
                <a:lnTo>
                  <a:pt x="16672" y="20976"/>
                </a:lnTo>
                <a:lnTo>
                  <a:pt x="16798" y="20507"/>
                </a:lnTo>
                <a:lnTo>
                  <a:pt x="16756" y="20133"/>
                </a:lnTo>
                <a:lnTo>
                  <a:pt x="16913" y="19919"/>
                </a:lnTo>
                <a:lnTo>
                  <a:pt x="16659" y="19646"/>
                </a:lnTo>
                <a:lnTo>
                  <a:pt x="16863" y="19301"/>
                </a:lnTo>
                <a:lnTo>
                  <a:pt x="17153" y="19035"/>
                </a:lnTo>
                <a:lnTo>
                  <a:pt x="17722" y="18935"/>
                </a:lnTo>
                <a:lnTo>
                  <a:pt x="18466" y="18976"/>
                </a:lnTo>
                <a:lnTo>
                  <a:pt x="18933" y="18932"/>
                </a:lnTo>
                <a:lnTo>
                  <a:pt x="19254" y="18652"/>
                </a:lnTo>
                <a:lnTo>
                  <a:pt x="19005" y="18472"/>
                </a:lnTo>
                <a:lnTo>
                  <a:pt x="18443" y="18382"/>
                </a:lnTo>
                <a:lnTo>
                  <a:pt x="17782" y="18279"/>
                </a:lnTo>
                <a:lnTo>
                  <a:pt x="17591" y="17924"/>
                </a:lnTo>
                <a:lnTo>
                  <a:pt x="17602" y="17573"/>
                </a:lnTo>
                <a:lnTo>
                  <a:pt x="17240" y="17257"/>
                </a:lnTo>
                <a:lnTo>
                  <a:pt x="16785" y="16946"/>
                </a:lnTo>
                <a:lnTo>
                  <a:pt x="16403" y="16655"/>
                </a:lnTo>
                <a:lnTo>
                  <a:pt x="16231" y="16308"/>
                </a:lnTo>
                <a:lnTo>
                  <a:pt x="16228" y="15973"/>
                </a:lnTo>
                <a:lnTo>
                  <a:pt x="16029" y="15644"/>
                </a:lnTo>
                <a:lnTo>
                  <a:pt x="15868" y="15456"/>
                </a:lnTo>
                <a:lnTo>
                  <a:pt x="15776" y="15266"/>
                </a:lnTo>
                <a:lnTo>
                  <a:pt x="15458" y="15108"/>
                </a:lnTo>
                <a:lnTo>
                  <a:pt x="15244" y="14972"/>
                </a:lnTo>
                <a:lnTo>
                  <a:pt x="15119" y="14756"/>
                </a:lnTo>
                <a:lnTo>
                  <a:pt x="14793" y="14153"/>
                </a:lnTo>
                <a:lnTo>
                  <a:pt x="15234" y="13798"/>
                </a:lnTo>
                <a:lnTo>
                  <a:pt x="16123" y="13333"/>
                </a:lnTo>
                <a:lnTo>
                  <a:pt x="16565" y="12867"/>
                </a:lnTo>
                <a:lnTo>
                  <a:pt x="16934" y="13125"/>
                </a:lnTo>
                <a:lnTo>
                  <a:pt x="17361" y="13201"/>
                </a:lnTo>
                <a:lnTo>
                  <a:pt x="17745" y="12713"/>
                </a:lnTo>
                <a:lnTo>
                  <a:pt x="18038" y="12144"/>
                </a:lnTo>
                <a:lnTo>
                  <a:pt x="17723" y="11637"/>
                </a:lnTo>
                <a:lnTo>
                  <a:pt x="17166" y="11582"/>
                </a:lnTo>
                <a:lnTo>
                  <a:pt x="16666" y="11506"/>
                </a:lnTo>
                <a:lnTo>
                  <a:pt x="16638" y="11045"/>
                </a:lnTo>
                <a:lnTo>
                  <a:pt x="17035" y="10700"/>
                </a:lnTo>
                <a:lnTo>
                  <a:pt x="17450" y="10427"/>
                </a:lnTo>
                <a:lnTo>
                  <a:pt x="18012" y="10301"/>
                </a:lnTo>
                <a:lnTo>
                  <a:pt x="18515" y="10258"/>
                </a:lnTo>
                <a:lnTo>
                  <a:pt x="18816" y="9844"/>
                </a:lnTo>
                <a:lnTo>
                  <a:pt x="18940" y="9338"/>
                </a:lnTo>
                <a:lnTo>
                  <a:pt x="18925" y="8855"/>
                </a:lnTo>
                <a:lnTo>
                  <a:pt x="19318" y="8603"/>
                </a:lnTo>
                <a:lnTo>
                  <a:pt x="19839" y="8684"/>
                </a:lnTo>
                <a:lnTo>
                  <a:pt x="20318" y="8916"/>
                </a:lnTo>
                <a:lnTo>
                  <a:pt x="20822" y="8981"/>
                </a:lnTo>
                <a:lnTo>
                  <a:pt x="21600" y="8678"/>
                </a:lnTo>
                <a:lnTo>
                  <a:pt x="21145" y="8348"/>
                </a:lnTo>
                <a:lnTo>
                  <a:pt x="20862" y="7897"/>
                </a:lnTo>
                <a:lnTo>
                  <a:pt x="20641" y="7515"/>
                </a:lnTo>
                <a:lnTo>
                  <a:pt x="20115" y="7141"/>
                </a:lnTo>
                <a:lnTo>
                  <a:pt x="19636" y="6868"/>
                </a:lnTo>
                <a:lnTo>
                  <a:pt x="18917" y="6561"/>
                </a:lnTo>
                <a:lnTo>
                  <a:pt x="18799" y="6131"/>
                </a:lnTo>
                <a:lnTo>
                  <a:pt x="18622" y="5535"/>
                </a:lnTo>
                <a:lnTo>
                  <a:pt x="18400" y="5136"/>
                </a:lnTo>
                <a:lnTo>
                  <a:pt x="18034" y="4730"/>
                </a:lnTo>
                <a:lnTo>
                  <a:pt x="17585" y="4316"/>
                </a:lnTo>
                <a:lnTo>
                  <a:pt x="17383" y="4135"/>
                </a:lnTo>
                <a:lnTo>
                  <a:pt x="17250" y="3776"/>
                </a:lnTo>
                <a:lnTo>
                  <a:pt x="17096" y="3237"/>
                </a:lnTo>
                <a:lnTo>
                  <a:pt x="16574" y="2777"/>
                </a:lnTo>
                <a:lnTo>
                  <a:pt x="15929" y="2378"/>
                </a:lnTo>
                <a:lnTo>
                  <a:pt x="15118" y="2089"/>
                </a:lnTo>
                <a:lnTo>
                  <a:pt x="14469" y="1895"/>
                </a:lnTo>
                <a:lnTo>
                  <a:pt x="14300" y="1480"/>
                </a:lnTo>
                <a:lnTo>
                  <a:pt x="13982" y="1158"/>
                </a:lnTo>
                <a:lnTo>
                  <a:pt x="13340" y="772"/>
                </a:lnTo>
                <a:lnTo>
                  <a:pt x="12328" y="530"/>
                </a:lnTo>
                <a:lnTo>
                  <a:pt x="11784" y="509"/>
                </a:lnTo>
                <a:close/>
              </a:path>
            </a:pathLst>
          </a:custGeom>
          <a:solidFill>
            <a:srgbClr val="B3B3B3"/>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0" name="AutoShape 28"/>
          <p:cNvSpPr>
            <a:spLocks/>
          </p:cNvSpPr>
          <p:nvPr/>
        </p:nvSpPr>
        <p:spPr bwMode="auto">
          <a:xfrm>
            <a:off x="4297588" y="2780325"/>
            <a:ext cx="741797" cy="13861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174" y="5053"/>
                </a:moveTo>
                <a:lnTo>
                  <a:pt x="13057" y="5353"/>
                </a:lnTo>
                <a:lnTo>
                  <a:pt x="13794" y="5602"/>
                </a:lnTo>
                <a:lnTo>
                  <a:pt x="13734" y="6047"/>
                </a:lnTo>
                <a:lnTo>
                  <a:pt x="13837" y="6463"/>
                </a:lnTo>
                <a:lnTo>
                  <a:pt x="14409" y="6729"/>
                </a:lnTo>
                <a:lnTo>
                  <a:pt x="14970" y="6903"/>
                </a:lnTo>
                <a:lnTo>
                  <a:pt x="15315" y="7060"/>
                </a:lnTo>
                <a:lnTo>
                  <a:pt x="15544" y="7501"/>
                </a:lnTo>
                <a:lnTo>
                  <a:pt x="15713" y="7831"/>
                </a:lnTo>
                <a:lnTo>
                  <a:pt x="16245" y="8018"/>
                </a:lnTo>
                <a:lnTo>
                  <a:pt x="16809" y="8048"/>
                </a:lnTo>
                <a:lnTo>
                  <a:pt x="17307" y="8395"/>
                </a:lnTo>
                <a:lnTo>
                  <a:pt x="17761" y="8493"/>
                </a:lnTo>
                <a:lnTo>
                  <a:pt x="18571" y="8492"/>
                </a:lnTo>
                <a:lnTo>
                  <a:pt x="19110" y="8276"/>
                </a:lnTo>
                <a:lnTo>
                  <a:pt x="19968" y="8364"/>
                </a:lnTo>
                <a:lnTo>
                  <a:pt x="20487" y="8450"/>
                </a:lnTo>
                <a:lnTo>
                  <a:pt x="20631" y="8880"/>
                </a:lnTo>
                <a:lnTo>
                  <a:pt x="20615" y="9391"/>
                </a:lnTo>
                <a:lnTo>
                  <a:pt x="20462" y="9896"/>
                </a:lnTo>
                <a:lnTo>
                  <a:pt x="20708" y="10317"/>
                </a:lnTo>
                <a:lnTo>
                  <a:pt x="21169" y="10681"/>
                </a:lnTo>
                <a:lnTo>
                  <a:pt x="21600" y="11016"/>
                </a:lnTo>
                <a:lnTo>
                  <a:pt x="18584" y="12594"/>
                </a:lnTo>
                <a:lnTo>
                  <a:pt x="17615" y="12526"/>
                </a:lnTo>
                <a:lnTo>
                  <a:pt x="16932" y="12712"/>
                </a:lnTo>
                <a:lnTo>
                  <a:pt x="16434" y="12967"/>
                </a:lnTo>
                <a:lnTo>
                  <a:pt x="15925" y="13127"/>
                </a:lnTo>
                <a:lnTo>
                  <a:pt x="16113" y="13504"/>
                </a:lnTo>
                <a:lnTo>
                  <a:pt x="15962" y="13754"/>
                </a:lnTo>
                <a:lnTo>
                  <a:pt x="15779" y="14027"/>
                </a:lnTo>
                <a:lnTo>
                  <a:pt x="15127" y="14044"/>
                </a:lnTo>
                <a:lnTo>
                  <a:pt x="14666" y="14115"/>
                </a:lnTo>
                <a:lnTo>
                  <a:pt x="13963" y="14282"/>
                </a:lnTo>
                <a:lnTo>
                  <a:pt x="13399" y="14255"/>
                </a:lnTo>
                <a:lnTo>
                  <a:pt x="13030" y="14395"/>
                </a:lnTo>
                <a:lnTo>
                  <a:pt x="12860" y="14662"/>
                </a:lnTo>
                <a:lnTo>
                  <a:pt x="12339" y="14846"/>
                </a:lnTo>
                <a:lnTo>
                  <a:pt x="11667" y="14917"/>
                </a:lnTo>
                <a:lnTo>
                  <a:pt x="11655" y="15276"/>
                </a:lnTo>
                <a:lnTo>
                  <a:pt x="12169" y="15541"/>
                </a:lnTo>
                <a:lnTo>
                  <a:pt x="12721" y="15768"/>
                </a:lnTo>
                <a:lnTo>
                  <a:pt x="13063" y="16045"/>
                </a:lnTo>
                <a:lnTo>
                  <a:pt x="12873" y="16235"/>
                </a:lnTo>
                <a:lnTo>
                  <a:pt x="12495" y="16539"/>
                </a:lnTo>
                <a:lnTo>
                  <a:pt x="12356" y="16982"/>
                </a:lnTo>
                <a:lnTo>
                  <a:pt x="12527" y="17368"/>
                </a:lnTo>
                <a:lnTo>
                  <a:pt x="12875" y="17732"/>
                </a:lnTo>
                <a:lnTo>
                  <a:pt x="13275" y="17885"/>
                </a:lnTo>
                <a:lnTo>
                  <a:pt x="13245" y="18314"/>
                </a:lnTo>
                <a:lnTo>
                  <a:pt x="12920" y="18540"/>
                </a:lnTo>
                <a:lnTo>
                  <a:pt x="12455" y="18839"/>
                </a:lnTo>
                <a:lnTo>
                  <a:pt x="12008" y="18927"/>
                </a:lnTo>
                <a:lnTo>
                  <a:pt x="11281" y="19060"/>
                </a:lnTo>
                <a:lnTo>
                  <a:pt x="10631" y="19334"/>
                </a:lnTo>
                <a:lnTo>
                  <a:pt x="10197" y="19530"/>
                </a:lnTo>
                <a:lnTo>
                  <a:pt x="9771" y="19770"/>
                </a:lnTo>
                <a:lnTo>
                  <a:pt x="9964" y="20324"/>
                </a:lnTo>
                <a:lnTo>
                  <a:pt x="10103" y="20592"/>
                </a:lnTo>
                <a:lnTo>
                  <a:pt x="9751" y="20786"/>
                </a:lnTo>
                <a:lnTo>
                  <a:pt x="9227" y="20679"/>
                </a:lnTo>
                <a:lnTo>
                  <a:pt x="8704" y="20794"/>
                </a:lnTo>
                <a:lnTo>
                  <a:pt x="8326" y="20928"/>
                </a:lnTo>
                <a:lnTo>
                  <a:pt x="7857" y="21169"/>
                </a:lnTo>
                <a:lnTo>
                  <a:pt x="7485" y="21293"/>
                </a:lnTo>
                <a:lnTo>
                  <a:pt x="6957" y="21539"/>
                </a:lnTo>
                <a:lnTo>
                  <a:pt x="6256" y="21600"/>
                </a:lnTo>
                <a:lnTo>
                  <a:pt x="5820" y="21092"/>
                </a:lnTo>
                <a:lnTo>
                  <a:pt x="5915" y="20691"/>
                </a:lnTo>
                <a:lnTo>
                  <a:pt x="5890" y="20253"/>
                </a:lnTo>
                <a:lnTo>
                  <a:pt x="5701" y="19732"/>
                </a:lnTo>
                <a:lnTo>
                  <a:pt x="5531" y="19310"/>
                </a:lnTo>
                <a:lnTo>
                  <a:pt x="5510" y="19007"/>
                </a:lnTo>
                <a:lnTo>
                  <a:pt x="5112" y="18648"/>
                </a:lnTo>
                <a:lnTo>
                  <a:pt x="4711" y="18331"/>
                </a:lnTo>
                <a:lnTo>
                  <a:pt x="4745" y="17917"/>
                </a:lnTo>
                <a:lnTo>
                  <a:pt x="4691" y="17257"/>
                </a:lnTo>
                <a:lnTo>
                  <a:pt x="4548" y="16918"/>
                </a:lnTo>
                <a:lnTo>
                  <a:pt x="4448" y="16562"/>
                </a:lnTo>
                <a:lnTo>
                  <a:pt x="4174" y="16329"/>
                </a:lnTo>
                <a:lnTo>
                  <a:pt x="2783" y="15191"/>
                </a:lnTo>
                <a:lnTo>
                  <a:pt x="2899" y="14093"/>
                </a:lnTo>
                <a:lnTo>
                  <a:pt x="3043" y="13805"/>
                </a:lnTo>
                <a:lnTo>
                  <a:pt x="2917" y="13519"/>
                </a:lnTo>
                <a:lnTo>
                  <a:pt x="3219" y="13292"/>
                </a:lnTo>
                <a:lnTo>
                  <a:pt x="2829" y="12964"/>
                </a:lnTo>
                <a:lnTo>
                  <a:pt x="3488" y="12194"/>
                </a:lnTo>
                <a:lnTo>
                  <a:pt x="4475" y="12023"/>
                </a:lnTo>
                <a:lnTo>
                  <a:pt x="5570" y="12072"/>
                </a:lnTo>
                <a:lnTo>
                  <a:pt x="6323" y="12005"/>
                </a:lnTo>
                <a:lnTo>
                  <a:pt x="6659" y="11808"/>
                </a:lnTo>
                <a:lnTo>
                  <a:pt x="6387" y="11653"/>
                </a:lnTo>
                <a:lnTo>
                  <a:pt x="4515" y="11500"/>
                </a:lnTo>
                <a:lnTo>
                  <a:pt x="4291" y="11029"/>
                </a:lnTo>
                <a:lnTo>
                  <a:pt x="4329" y="10584"/>
                </a:lnTo>
                <a:lnTo>
                  <a:pt x="3408" y="10060"/>
                </a:lnTo>
                <a:lnTo>
                  <a:pt x="2539" y="9594"/>
                </a:lnTo>
                <a:lnTo>
                  <a:pt x="2165" y="9093"/>
                </a:lnTo>
                <a:lnTo>
                  <a:pt x="2226" y="8724"/>
                </a:lnTo>
                <a:lnTo>
                  <a:pt x="1908" y="8288"/>
                </a:lnTo>
                <a:lnTo>
                  <a:pt x="1532" y="7892"/>
                </a:lnTo>
                <a:lnTo>
                  <a:pt x="697" y="7621"/>
                </a:lnTo>
                <a:lnTo>
                  <a:pt x="0" y="6574"/>
                </a:lnTo>
                <a:lnTo>
                  <a:pt x="665" y="6104"/>
                </a:lnTo>
                <a:lnTo>
                  <a:pt x="2070" y="5558"/>
                </a:lnTo>
                <a:lnTo>
                  <a:pt x="2899" y="4937"/>
                </a:lnTo>
                <a:lnTo>
                  <a:pt x="3487" y="5264"/>
                </a:lnTo>
                <a:lnTo>
                  <a:pt x="3956" y="5324"/>
                </a:lnTo>
                <a:lnTo>
                  <a:pt x="4567" y="4793"/>
                </a:lnTo>
                <a:lnTo>
                  <a:pt x="4966" y="4232"/>
                </a:lnTo>
                <a:lnTo>
                  <a:pt x="4560" y="3729"/>
                </a:lnTo>
                <a:lnTo>
                  <a:pt x="2845" y="3569"/>
                </a:lnTo>
                <a:lnTo>
                  <a:pt x="2840" y="2930"/>
                </a:lnTo>
                <a:lnTo>
                  <a:pt x="4084" y="2169"/>
                </a:lnTo>
                <a:lnTo>
                  <a:pt x="5152" y="1991"/>
                </a:lnTo>
                <a:lnTo>
                  <a:pt x="5706" y="1982"/>
                </a:lnTo>
                <a:lnTo>
                  <a:pt x="6142" y="1473"/>
                </a:lnTo>
                <a:lnTo>
                  <a:pt x="6350" y="964"/>
                </a:lnTo>
                <a:lnTo>
                  <a:pt x="6287" y="384"/>
                </a:lnTo>
                <a:lnTo>
                  <a:pt x="6965" y="0"/>
                </a:lnTo>
                <a:lnTo>
                  <a:pt x="8019" y="150"/>
                </a:lnTo>
                <a:lnTo>
                  <a:pt x="8442" y="359"/>
                </a:lnTo>
                <a:lnTo>
                  <a:pt x="9226" y="456"/>
                </a:lnTo>
                <a:lnTo>
                  <a:pt x="10368" y="164"/>
                </a:lnTo>
                <a:lnTo>
                  <a:pt x="11019" y="450"/>
                </a:lnTo>
                <a:lnTo>
                  <a:pt x="11564" y="637"/>
                </a:lnTo>
                <a:lnTo>
                  <a:pt x="10941" y="909"/>
                </a:lnTo>
                <a:lnTo>
                  <a:pt x="10673" y="1166"/>
                </a:lnTo>
                <a:lnTo>
                  <a:pt x="10786" y="1605"/>
                </a:lnTo>
                <a:lnTo>
                  <a:pt x="11086" y="2080"/>
                </a:lnTo>
                <a:lnTo>
                  <a:pt x="11245" y="2418"/>
                </a:lnTo>
                <a:lnTo>
                  <a:pt x="11195" y="2806"/>
                </a:lnTo>
                <a:lnTo>
                  <a:pt x="11131" y="3225"/>
                </a:lnTo>
                <a:lnTo>
                  <a:pt x="11144" y="3662"/>
                </a:lnTo>
                <a:lnTo>
                  <a:pt x="11277" y="3988"/>
                </a:lnTo>
                <a:lnTo>
                  <a:pt x="11675" y="4213"/>
                </a:lnTo>
                <a:lnTo>
                  <a:pt x="12159" y="4437"/>
                </a:lnTo>
                <a:lnTo>
                  <a:pt x="12249" y="4802"/>
                </a:lnTo>
                <a:lnTo>
                  <a:pt x="12174" y="5053"/>
                </a:lnTo>
                <a:close/>
              </a:path>
            </a:pathLst>
          </a:custGeom>
          <a:solidFill>
            <a:srgbClr val="B0B0B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1" name="AutoShape 29"/>
          <p:cNvSpPr>
            <a:spLocks/>
          </p:cNvSpPr>
          <p:nvPr/>
        </p:nvSpPr>
        <p:spPr bwMode="auto">
          <a:xfrm>
            <a:off x="4588039" y="2818622"/>
            <a:ext cx="801771" cy="1603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82" y="238"/>
                </a:moveTo>
                <a:lnTo>
                  <a:pt x="1881" y="487"/>
                </a:lnTo>
                <a:lnTo>
                  <a:pt x="2010" y="940"/>
                </a:lnTo>
                <a:lnTo>
                  <a:pt x="2378" y="1566"/>
                </a:lnTo>
                <a:lnTo>
                  <a:pt x="2279" y="2582"/>
                </a:lnTo>
                <a:lnTo>
                  <a:pt x="2417" y="3011"/>
                </a:lnTo>
                <a:lnTo>
                  <a:pt x="3268" y="3371"/>
                </a:lnTo>
                <a:lnTo>
                  <a:pt x="3339" y="3580"/>
                </a:lnTo>
                <a:lnTo>
                  <a:pt x="3202" y="3861"/>
                </a:lnTo>
                <a:lnTo>
                  <a:pt x="4834" y="4399"/>
                </a:lnTo>
                <a:lnTo>
                  <a:pt x="4733" y="4679"/>
                </a:lnTo>
                <a:lnTo>
                  <a:pt x="4842" y="5112"/>
                </a:lnTo>
                <a:lnTo>
                  <a:pt x="5517" y="5393"/>
                </a:lnTo>
                <a:lnTo>
                  <a:pt x="6174" y="5651"/>
                </a:lnTo>
                <a:lnTo>
                  <a:pt x="6559" y="6305"/>
                </a:lnTo>
                <a:lnTo>
                  <a:pt x="7127" y="6513"/>
                </a:lnTo>
                <a:lnTo>
                  <a:pt x="7684" y="6539"/>
                </a:lnTo>
                <a:lnTo>
                  <a:pt x="8144" y="6847"/>
                </a:lnTo>
                <a:lnTo>
                  <a:pt x="8550" y="6937"/>
                </a:lnTo>
                <a:lnTo>
                  <a:pt x="9487" y="6926"/>
                </a:lnTo>
                <a:lnTo>
                  <a:pt x="9954" y="6736"/>
                </a:lnTo>
                <a:lnTo>
                  <a:pt x="10950" y="6872"/>
                </a:lnTo>
                <a:lnTo>
                  <a:pt x="11094" y="7164"/>
                </a:lnTo>
                <a:lnTo>
                  <a:pt x="11060" y="7665"/>
                </a:lnTo>
                <a:lnTo>
                  <a:pt x="10890" y="8014"/>
                </a:lnTo>
                <a:lnTo>
                  <a:pt x="11137" y="8403"/>
                </a:lnTo>
                <a:lnTo>
                  <a:pt x="11875" y="8953"/>
                </a:lnTo>
                <a:lnTo>
                  <a:pt x="9285" y="10293"/>
                </a:lnTo>
                <a:lnTo>
                  <a:pt x="8500" y="10216"/>
                </a:lnTo>
                <a:lnTo>
                  <a:pt x="7645" y="10366"/>
                </a:lnTo>
                <a:lnTo>
                  <a:pt x="7266" y="10591"/>
                </a:lnTo>
                <a:lnTo>
                  <a:pt x="6603" y="10743"/>
                </a:lnTo>
                <a:lnTo>
                  <a:pt x="6927" y="11128"/>
                </a:lnTo>
                <a:lnTo>
                  <a:pt x="6630" y="11493"/>
                </a:lnTo>
                <a:lnTo>
                  <a:pt x="6043" y="11493"/>
                </a:lnTo>
                <a:lnTo>
                  <a:pt x="5188" y="11719"/>
                </a:lnTo>
                <a:lnTo>
                  <a:pt x="4656" y="11689"/>
                </a:lnTo>
                <a:lnTo>
                  <a:pt x="4097" y="11817"/>
                </a:lnTo>
                <a:lnTo>
                  <a:pt x="3916" y="12117"/>
                </a:lnTo>
                <a:lnTo>
                  <a:pt x="3515" y="12229"/>
                </a:lnTo>
                <a:lnTo>
                  <a:pt x="2802" y="12283"/>
                </a:lnTo>
                <a:lnTo>
                  <a:pt x="2725" y="12743"/>
                </a:lnTo>
                <a:lnTo>
                  <a:pt x="3803" y="13221"/>
                </a:lnTo>
                <a:lnTo>
                  <a:pt x="4027" y="13391"/>
                </a:lnTo>
                <a:lnTo>
                  <a:pt x="3597" y="13708"/>
                </a:lnTo>
                <a:lnTo>
                  <a:pt x="3371" y="14137"/>
                </a:lnTo>
                <a:lnTo>
                  <a:pt x="3638" y="14577"/>
                </a:lnTo>
                <a:lnTo>
                  <a:pt x="4014" y="14910"/>
                </a:lnTo>
                <a:lnTo>
                  <a:pt x="4326" y="15032"/>
                </a:lnTo>
                <a:lnTo>
                  <a:pt x="4297" y="15247"/>
                </a:lnTo>
                <a:lnTo>
                  <a:pt x="3701" y="15653"/>
                </a:lnTo>
                <a:lnTo>
                  <a:pt x="2529" y="15862"/>
                </a:lnTo>
                <a:lnTo>
                  <a:pt x="1035" y="16523"/>
                </a:lnTo>
                <a:lnTo>
                  <a:pt x="1316" y="17203"/>
                </a:lnTo>
                <a:lnTo>
                  <a:pt x="1027" y="17326"/>
                </a:lnTo>
                <a:lnTo>
                  <a:pt x="593" y="17219"/>
                </a:lnTo>
                <a:lnTo>
                  <a:pt x="0" y="17453"/>
                </a:lnTo>
                <a:lnTo>
                  <a:pt x="390" y="17797"/>
                </a:lnTo>
                <a:lnTo>
                  <a:pt x="272" y="18187"/>
                </a:lnTo>
                <a:lnTo>
                  <a:pt x="133" y="18499"/>
                </a:lnTo>
                <a:lnTo>
                  <a:pt x="681" y="18558"/>
                </a:lnTo>
                <a:lnTo>
                  <a:pt x="1163" y="18755"/>
                </a:lnTo>
                <a:lnTo>
                  <a:pt x="1198" y="19126"/>
                </a:lnTo>
                <a:lnTo>
                  <a:pt x="935" y="19394"/>
                </a:lnTo>
                <a:lnTo>
                  <a:pt x="623" y="19682"/>
                </a:lnTo>
                <a:lnTo>
                  <a:pt x="985" y="19881"/>
                </a:lnTo>
                <a:lnTo>
                  <a:pt x="1639" y="20084"/>
                </a:lnTo>
                <a:lnTo>
                  <a:pt x="2064" y="20322"/>
                </a:lnTo>
                <a:lnTo>
                  <a:pt x="2756" y="20423"/>
                </a:lnTo>
                <a:lnTo>
                  <a:pt x="3361" y="20454"/>
                </a:lnTo>
                <a:lnTo>
                  <a:pt x="3940" y="20443"/>
                </a:lnTo>
                <a:lnTo>
                  <a:pt x="4276" y="20250"/>
                </a:lnTo>
                <a:lnTo>
                  <a:pt x="4655" y="20157"/>
                </a:lnTo>
                <a:lnTo>
                  <a:pt x="5201" y="20379"/>
                </a:lnTo>
                <a:lnTo>
                  <a:pt x="5651" y="20605"/>
                </a:lnTo>
                <a:lnTo>
                  <a:pt x="6285" y="20933"/>
                </a:lnTo>
                <a:lnTo>
                  <a:pt x="7198" y="21308"/>
                </a:lnTo>
                <a:lnTo>
                  <a:pt x="8131" y="21538"/>
                </a:lnTo>
                <a:lnTo>
                  <a:pt x="9087" y="21579"/>
                </a:lnTo>
                <a:lnTo>
                  <a:pt x="9729" y="21600"/>
                </a:lnTo>
                <a:lnTo>
                  <a:pt x="10271" y="21310"/>
                </a:lnTo>
                <a:lnTo>
                  <a:pt x="10775" y="21162"/>
                </a:lnTo>
                <a:lnTo>
                  <a:pt x="11352" y="21322"/>
                </a:lnTo>
                <a:lnTo>
                  <a:pt x="11535" y="21525"/>
                </a:lnTo>
                <a:lnTo>
                  <a:pt x="12576" y="21246"/>
                </a:lnTo>
                <a:lnTo>
                  <a:pt x="13426" y="21175"/>
                </a:lnTo>
                <a:lnTo>
                  <a:pt x="14192" y="20993"/>
                </a:lnTo>
                <a:lnTo>
                  <a:pt x="14453" y="21246"/>
                </a:lnTo>
                <a:lnTo>
                  <a:pt x="15093" y="21438"/>
                </a:lnTo>
                <a:lnTo>
                  <a:pt x="15736" y="21026"/>
                </a:lnTo>
                <a:lnTo>
                  <a:pt x="16311" y="21250"/>
                </a:lnTo>
                <a:lnTo>
                  <a:pt x="17088" y="21358"/>
                </a:lnTo>
                <a:lnTo>
                  <a:pt x="17034" y="20816"/>
                </a:lnTo>
                <a:lnTo>
                  <a:pt x="16859" y="20180"/>
                </a:lnTo>
                <a:lnTo>
                  <a:pt x="17252" y="19613"/>
                </a:lnTo>
                <a:lnTo>
                  <a:pt x="17599" y="19171"/>
                </a:lnTo>
                <a:lnTo>
                  <a:pt x="17828" y="18642"/>
                </a:lnTo>
                <a:lnTo>
                  <a:pt x="17599" y="18184"/>
                </a:lnTo>
                <a:lnTo>
                  <a:pt x="17498" y="17764"/>
                </a:lnTo>
                <a:lnTo>
                  <a:pt x="17689" y="17295"/>
                </a:lnTo>
                <a:lnTo>
                  <a:pt x="17754" y="16882"/>
                </a:lnTo>
                <a:lnTo>
                  <a:pt x="17783" y="16409"/>
                </a:lnTo>
                <a:lnTo>
                  <a:pt x="17663" y="16056"/>
                </a:lnTo>
                <a:lnTo>
                  <a:pt x="17289" y="15875"/>
                </a:lnTo>
                <a:lnTo>
                  <a:pt x="17597" y="15593"/>
                </a:lnTo>
                <a:lnTo>
                  <a:pt x="17883" y="15415"/>
                </a:lnTo>
                <a:lnTo>
                  <a:pt x="17461" y="15155"/>
                </a:lnTo>
                <a:lnTo>
                  <a:pt x="17005" y="15007"/>
                </a:lnTo>
                <a:lnTo>
                  <a:pt x="16908" y="14735"/>
                </a:lnTo>
                <a:lnTo>
                  <a:pt x="17297" y="14455"/>
                </a:lnTo>
                <a:lnTo>
                  <a:pt x="17646" y="14013"/>
                </a:lnTo>
                <a:lnTo>
                  <a:pt x="17646" y="13487"/>
                </a:lnTo>
                <a:lnTo>
                  <a:pt x="17564" y="12957"/>
                </a:lnTo>
                <a:lnTo>
                  <a:pt x="17206" y="12550"/>
                </a:lnTo>
                <a:lnTo>
                  <a:pt x="17803" y="12218"/>
                </a:lnTo>
                <a:lnTo>
                  <a:pt x="17728" y="11870"/>
                </a:lnTo>
                <a:lnTo>
                  <a:pt x="17798" y="11450"/>
                </a:lnTo>
                <a:lnTo>
                  <a:pt x="17984" y="11226"/>
                </a:lnTo>
                <a:lnTo>
                  <a:pt x="17869" y="10925"/>
                </a:lnTo>
                <a:lnTo>
                  <a:pt x="17487" y="10802"/>
                </a:lnTo>
                <a:lnTo>
                  <a:pt x="17703" y="10574"/>
                </a:lnTo>
                <a:lnTo>
                  <a:pt x="17450" y="10279"/>
                </a:lnTo>
                <a:lnTo>
                  <a:pt x="17168" y="10072"/>
                </a:lnTo>
                <a:lnTo>
                  <a:pt x="17579" y="9890"/>
                </a:lnTo>
                <a:lnTo>
                  <a:pt x="17283" y="9586"/>
                </a:lnTo>
                <a:lnTo>
                  <a:pt x="17407" y="9130"/>
                </a:lnTo>
                <a:lnTo>
                  <a:pt x="17778" y="8926"/>
                </a:lnTo>
                <a:lnTo>
                  <a:pt x="17920" y="9244"/>
                </a:lnTo>
                <a:lnTo>
                  <a:pt x="17838" y="9510"/>
                </a:lnTo>
                <a:lnTo>
                  <a:pt x="18434" y="9583"/>
                </a:lnTo>
                <a:lnTo>
                  <a:pt x="18764" y="9369"/>
                </a:lnTo>
                <a:lnTo>
                  <a:pt x="18943" y="9066"/>
                </a:lnTo>
                <a:lnTo>
                  <a:pt x="18992" y="8828"/>
                </a:lnTo>
                <a:lnTo>
                  <a:pt x="19588" y="8855"/>
                </a:lnTo>
                <a:lnTo>
                  <a:pt x="19390" y="9215"/>
                </a:lnTo>
                <a:lnTo>
                  <a:pt x="19631" y="9473"/>
                </a:lnTo>
                <a:lnTo>
                  <a:pt x="20041" y="9150"/>
                </a:lnTo>
                <a:lnTo>
                  <a:pt x="20768" y="8628"/>
                </a:lnTo>
                <a:lnTo>
                  <a:pt x="21284" y="7863"/>
                </a:lnTo>
                <a:lnTo>
                  <a:pt x="21600" y="6507"/>
                </a:lnTo>
                <a:lnTo>
                  <a:pt x="20536" y="6888"/>
                </a:lnTo>
                <a:lnTo>
                  <a:pt x="19775" y="7088"/>
                </a:lnTo>
                <a:lnTo>
                  <a:pt x="19039" y="7132"/>
                </a:lnTo>
                <a:lnTo>
                  <a:pt x="18707" y="6885"/>
                </a:lnTo>
                <a:lnTo>
                  <a:pt x="18227" y="6613"/>
                </a:lnTo>
                <a:lnTo>
                  <a:pt x="17669" y="6353"/>
                </a:lnTo>
                <a:lnTo>
                  <a:pt x="16534" y="6299"/>
                </a:lnTo>
                <a:lnTo>
                  <a:pt x="15017" y="6328"/>
                </a:lnTo>
                <a:lnTo>
                  <a:pt x="13805" y="6312"/>
                </a:lnTo>
                <a:lnTo>
                  <a:pt x="12964" y="6177"/>
                </a:lnTo>
                <a:lnTo>
                  <a:pt x="12190" y="5917"/>
                </a:lnTo>
                <a:lnTo>
                  <a:pt x="11762" y="5649"/>
                </a:lnTo>
                <a:lnTo>
                  <a:pt x="11012" y="5632"/>
                </a:lnTo>
                <a:lnTo>
                  <a:pt x="10324" y="5623"/>
                </a:lnTo>
                <a:lnTo>
                  <a:pt x="9699" y="5487"/>
                </a:lnTo>
                <a:lnTo>
                  <a:pt x="8954" y="5109"/>
                </a:lnTo>
                <a:lnTo>
                  <a:pt x="8217" y="5095"/>
                </a:lnTo>
                <a:lnTo>
                  <a:pt x="7546" y="5034"/>
                </a:lnTo>
                <a:lnTo>
                  <a:pt x="7196" y="4625"/>
                </a:lnTo>
                <a:lnTo>
                  <a:pt x="6598" y="4392"/>
                </a:lnTo>
                <a:lnTo>
                  <a:pt x="6094" y="4317"/>
                </a:lnTo>
                <a:lnTo>
                  <a:pt x="6483" y="3927"/>
                </a:lnTo>
                <a:lnTo>
                  <a:pt x="6042" y="3742"/>
                </a:lnTo>
                <a:lnTo>
                  <a:pt x="5510" y="3727"/>
                </a:lnTo>
                <a:lnTo>
                  <a:pt x="5424" y="3526"/>
                </a:lnTo>
                <a:lnTo>
                  <a:pt x="5390" y="3179"/>
                </a:lnTo>
                <a:lnTo>
                  <a:pt x="4997" y="2754"/>
                </a:lnTo>
                <a:lnTo>
                  <a:pt x="4256" y="2574"/>
                </a:lnTo>
                <a:lnTo>
                  <a:pt x="4372" y="2106"/>
                </a:lnTo>
                <a:lnTo>
                  <a:pt x="4495" y="1770"/>
                </a:lnTo>
                <a:lnTo>
                  <a:pt x="4182" y="1526"/>
                </a:lnTo>
                <a:lnTo>
                  <a:pt x="4294" y="1203"/>
                </a:lnTo>
                <a:lnTo>
                  <a:pt x="4336" y="1007"/>
                </a:lnTo>
                <a:lnTo>
                  <a:pt x="4437" y="749"/>
                </a:lnTo>
                <a:lnTo>
                  <a:pt x="4362" y="438"/>
                </a:lnTo>
                <a:lnTo>
                  <a:pt x="4059" y="133"/>
                </a:lnTo>
                <a:lnTo>
                  <a:pt x="2675" y="0"/>
                </a:lnTo>
                <a:lnTo>
                  <a:pt x="2082" y="238"/>
                </a:lnTo>
                <a:close/>
              </a:path>
            </a:pathLst>
          </a:custGeom>
          <a:solidFill>
            <a:srgbClr val="ADADAD"/>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2" name="AutoShape 30"/>
          <p:cNvSpPr>
            <a:spLocks/>
          </p:cNvSpPr>
          <p:nvPr/>
        </p:nvSpPr>
        <p:spPr bwMode="auto">
          <a:xfrm>
            <a:off x="3983514" y="3748710"/>
            <a:ext cx="1097260" cy="102011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7269" y="1044"/>
                </a:moveTo>
                <a:lnTo>
                  <a:pt x="6163" y="3106"/>
                </a:lnTo>
                <a:lnTo>
                  <a:pt x="5589" y="3855"/>
                </a:lnTo>
                <a:lnTo>
                  <a:pt x="4937" y="4413"/>
                </a:lnTo>
                <a:lnTo>
                  <a:pt x="4269" y="5199"/>
                </a:lnTo>
                <a:lnTo>
                  <a:pt x="3823" y="5514"/>
                </a:lnTo>
                <a:lnTo>
                  <a:pt x="3168" y="5911"/>
                </a:lnTo>
                <a:lnTo>
                  <a:pt x="2383" y="6505"/>
                </a:lnTo>
                <a:lnTo>
                  <a:pt x="1884" y="7312"/>
                </a:lnTo>
                <a:lnTo>
                  <a:pt x="1591" y="7710"/>
                </a:lnTo>
                <a:lnTo>
                  <a:pt x="1027" y="7684"/>
                </a:lnTo>
                <a:lnTo>
                  <a:pt x="605" y="7419"/>
                </a:lnTo>
                <a:lnTo>
                  <a:pt x="318" y="7814"/>
                </a:lnTo>
                <a:lnTo>
                  <a:pt x="308" y="8255"/>
                </a:lnTo>
                <a:lnTo>
                  <a:pt x="0" y="8665"/>
                </a:lnTo>
                <a:lnTo>
                  <a:pt x="233" y="9012"/>
                </a:lnTo>
                <a:lnTo>
                  <a:pt x="497" y="9307"/>
                </a:lnTo>
                <a:lnTo>
                  <a:pt x="443" y="10081"/>
                </a:lnTo>
                <a:lnTo>
                  <a:pt x="437" y="10828"/>
                </a:lnTo>
                <a:lnTo>
                  <a:pt x="665" y="11456"/>
                </a:lnTo>
                <a:lnTo>
                  <a:pt x="1067" y="11706"/>
                </a:lnTo>
                <a:lnTo>
                  <a:pt x="1397" y="12389"/>
                </a:lnTo>
                <a:lnTo>
                  <a:pt x="1858" y="12917"/>
                </a:lnTo>
                <a:lnTo>
                  <a:pt x="2371" y="13250"/>
                </a:lnTo>
                <a:lnTo>
                  <a:pt x="2836" y="13497"/>
                </a:lnTo>
                <a:lnTo>
                  <a:pt x="3416" y="13387"/>
                </a:lnTo>
                <a:lnTo>
                  <a:pt x="3692" y="12868"/>
                </a:lnTo>
                <a:lnTo>
                  <a:pt x="4013" y="12580"/>
                </a:lnTo>
                <a:lnTo>
                  <a:pt x="4588" y="12621"/>
                </a:lnTo>
                <a:lnTo>
                  <a:pt x="4967" y="12529"/>
                </a:lnTo>
                <a:lnTo>
                  <a:pt x="5195" y="12935"/>
                </a:lnTo>
                <a:lnTo>
                  <a:pt x="5470" y="13337"/>
                </a:lnTo>
                <a:lnTo>
                  <a:pt x="5107" y="13729"/>
                </a:lnTo>
                <a:lnTo>
                  <a:pt x="4961" y="14025"/>
                </a:lnTo>
                <a:lnTo>
                  <a:pt x="5090" y="14476"/>
                </a:lnTo>
                <a:lnTo>
                  <a:pt x="5174" y="14894"/>
                </a:lnTo>
                <a:lnTo>
                  <a:pt x="5093" y="15455"/>
                </a:lnTo>
                <a:lnTo>
                  <a:pt x="4840" y="15986"/>
                </a:lnTo>
                <a:lnTo>
                  <a:pt x="4667" y="16518"/>
                </a:lnTo>
                <a:lnTo>
                  <a:pt x="4353" y="16859"/>
                </a:lnTo>
                <a:lnTo>
                  <a:pt x="3975" y="17049"/>
                </a:lnTo>
                <a:lnTo>
                  <a:pt x="3953" y="17392"/>
                </a:lnTo>
                <a:lnTo>
                  <a:pt x="4166" y="17662"/>
                </a:lnTo>
                <a:lnTo>
                  <a:pt x="4637" y="17654"/>
                </a:lnTo>
                <a:lnTo>
                  <a:pt x="4926" y="17575"/>
                </a:lnTo>
                <a:lnTo>
                  <a:pt x="5303" y="17257"/>
                </a:lnTo>
                <a:lnTo>
                  <a:pt x="5525" y="17637"/>
                </a:lnTo>
                <a:lnTo>
                  <a:pt x="5829" y="17931"/>
                </a:lnTo>
                <a:lnTo>
                  <a:pt x="6628" y="17936"/>
                </a:lnTo>
                <a:lnTo>
                  <a:pt x="7154" y="17994"/>
                </a:lnTo>
                <a:lnTo>
                  <a:pt x="7562" y="18367"/>
                </a:lnTo>
                <a:lnTo>
                  <a:pt x="7944" y="18758"/>
                </a:lnTo>
                <a:lnTo>
                  <a:pt x="8297" y="19327"/>
                </a:lnTo>
                <a:lnTo>
                  <a:pt x="8630" y="19655"/>
                </a:lnTo>
                <a:lnTo>
                  <a:pt x="9270" y="19753"/>
                </a:lnTo>
                <a:lnTo>
                  <a:pt x="9731" y="19459"/>
                </a:lnTo>
                <a:lnTo>
                  <a:pt x="9980" y="19002"/>
                </a:lnTo>
                <a:lnTo>
                  <a:pt x="10382" y="18680"/>
                </a:lnTo>
                <a:lnTo>
                  <a:pt x="10985" y="18816"/>
                </a:lnTo>
                <a:lnTo>
                  <a:pt x="11362" y="18919"/>
                </a:lnTo>
                <a:lnTo>
                  <a:pt x="11679" y="19069"/>
                </a:lnTo>
                <a:lnTo>
                  <a:pt x="12134" y="19311"/>
                </a:lnTo>
                <a:lnTo>
                  <a:pt x="12457" y="19610"/>
                </a:lnTo>
                <a:lnTo>
                  <a:pt x="12904" y="20028"/>
                </a:lnTo>
                <a:lnTo>
                  <a:pt x="13259" y="20244"/>
                </a:lnTo>
                <a:lnTo>
                  <a:pt x="13553" y="20249"/>
                </a:lnTo>
                <a:lnTo>
                  <a:pt x="13779" y="19833"/>
                </a:lnTo>
                <a:lnTo>
                  <a:pt x="14113" y="19502"/>
                </a:lnTo>
                <a:lnTo>
                  <a:pt x="14450" y="19768"/>
                </a:lnTo>
                <a:lnTo>
                  <a:pt x="14963" y="20207"/>
                </a:lnTo>
                <a:lnTo>
                  <a:pt x="15400" y="20291"/>
                </a:lnTo>
                <a:lnTo>
                  <a:pt x="15776" y="20055"/>
                </a:lnTo>
                <a:lnTo>
                  <a:pt x="16086" y="19709"/>
                </a:lnTo>
                <a:lnTo>
                  <a:pt x="16437" y="19198"/>
                </a:lnTo>
                <a:lnTo>
                  <a:pt x="16936" y="19097"/>
                </a:lnTo>
                <a:lnTo>
                  <a:pt x="17250" y="19499"/>
                </a:lnTo>
                <a:lnTo>
                  <a:pt x="17300" y="19964"/>
                </a:lnTo>
                <a:lnTo>
                  <a:pt x="17475" y="20653"/>
                </a:lnTo>
                <a:lnTo>
                  <a:pt x="17674" y="21109"/>
                </a:lnTo>
                <a:lnTo>
                  <a:pt x="18110" y="21215"/>
                </a:lnTo>
                <a:lnTo>
                  <a:pt x="18529" y="21145"/>
                </a:lnTo>
                <a:lnTo>
                  <a:pt x="18773" y="21447"/>
                </a:lnTo>
                <a:lnTo>
                  <a:pt x="19348" y="21600"/>
                </a:lnTo>
                <a:lnTo>
                  <a:pt x="19949" y="21436"/>
                </a:lnTo>
                <a:lnTo>
                  <a:pt x="20301" y="21273"/>
                </a:lnTo>
                <a:lnTo>
                  <a:pt x="20221" y="20664"/>
                </a:lnTo>
                <a:lnTo>
                  <a:pt x="20586" y="20370"/>
                </a:lnTo>
                <a:lnTo>
                  <a:pt x="21039" y="20061"/>
                </a:lnTo>
                <a:lnTo>
                  <a:pt x="20993" y="19588"/>
                </a:lnTo>
                <a:lnTo>
                  <a:pt x="20569" y="19335"/>
                </a:lnTo>
                <a:lnTo>
                  <a:pt x="20083" y="19000"/>
                </a:lnTo>
                <a:lnTo>
                  <a:pt x="19951" y="18538"/>
                </a:lnTo>
                <a:lnTo>
                  <a:pt x="20296" y="18218"/>
                </a:lnTo>
                <a:lnTo>
                  <a:pt x="20679" y="17904"/>
                </a:lnTo>
                <a:lnTo>
                  <a:pt x="20770" y="17576"/>
                </a:lnTo>
                <a:lnTo>
                  <a:pt x="20385" y="17193"/>
                </a:lnTo>
                <a:lnTo>
                  <a:pt x="20356" y="16757"/>
                </a:lnTo>
                <a:lnTo>
                  <a:pt x="20780" y="16497"/>
                </a:lnTo>
                <a:lnTo>
                  <a:pt x="21085" y="16213"/>
                </a:lnTo>
                <a:lnTo>
                  <a:pt x="21422" y="15721"/>
                </a:lnTo>
                <a:lnTo>
                  <a:pt x="21547" y="15233"/>
                </a:lnTo>
                <a:lnTo>
                  <a:pt x="21600" y="14838"/>
                </a:lnTo>
                <a:lnTo>
                  <a:pt x="21379" y="14471"/>
                </a:lnTo>
                <a:lnTo>
                  <a:pt x="20789" y="14160"/>
                </a:lnTo>
                <a:lnTo>
                  <a:pt x="20430" y="13955"/>
                </a:lnTo>
                <a:lnTo>
                  <a:pt x="20265" y="13727"/>
                </a:lnTo>
                <a:lnTo>
                  <a:pt x="19649" y="13384"/>
                </a:lnTo>
                <a:lnTo>
                  <a:pt x="19209" y="13735"/>
                </a:lnTo>
                <a:lnTo>
                  <a:pt x="19000" y="14050"/>
                </a:lnTo>
                <a:lnTo>
                  <a:pt x="17934" y="14008"/>
                </a:lnTo>
                <a:lnTo>
                  <a:pt x="17227" y="13668"/>
                </a:lnTo>
                <a:lnTo>
                  <a:pt x="16560" y="13063"/>
                </a:lnTo>
                <a:lnTo>
                  <a:pt x="15341" y="11854"/>
                </a:lnTo>
                <a:lnTo>
                  <a:pt x="14927" y="11991"/>
                </a:lnTo>
                <a:lnTo>
                  <a:pt x="14735" y="12255"/>
                </a:lnTo>
                <a:lnTo>
                  <a:pt x="14203" y="12301"/>
                </a:lnTo>
                <a:lnTo>
                  <a:pt x="13461" y="12161"/>
                </a:lnTo>
                <a:lnTo>
                  <a:pt x="13227" y="11814"/>
                </a:lnTo>
                <a:lnTo>
                  <a:pt x="12744" y="11474"/>
                </a:lnTo>
                <a:lnTo>
                  <a:pt x="12468" y="11206"/>
                </a:lnTo>
                <a:lnTo>
                  <a:pt x="12885" y="10359"/>
                </a:lnTo>
                <a:lnTo>
                  <a:pt x="12845" y="9668"/>
                </a:lnTo>
                <a:lnTo>
                  <a:pt x="12471" y="9282"/>
                </a:lnTo>
                <a:lnTo>
                  <a:pt x="12174" y="9251"/>
                </a:lnTo>
                <a:lnTo>
                  <a:pt x="12331" y="8195"/>
                </a:lnTo>
                <a:lnTo>
                  <a:pt x="12021" y="7668"/>
                </a:lnTo>
                <a:lnTo>
                  <a:pt x="11614" y="7938"/>
                </a:lnTo>
                <a:lnTo>
                  <a:pt x="11335" y="8198"/>
                </a:lnTo>
                <a:lnTo>
                  <a:pt x="11063" y="8410"/>
                </a:lnTo>
                <a:lnTo>
                  <a:pt x="10802" y="8628"/>
                </a:lnTo>
                <a:lnTo>
                  <a:pt x="10509" y="8691"/>
                </a:lnTo>
                <a:lnTo>
                  <a:pt x="10258" y="8165"/>
                </a:lnTo>
                <a:lnTo>
                  <a:pt x="10325" y="6936"/>
                </a:lnTo>
                <a:lnTo>
                  <a:pt x="9999" y="5725"/>
                </a:lnTo>
                <a:lnTo>
                  <a:pt x="10088" y="5235"/>
                </a:lnTo>
                <a:lnTo>
                  <a:pt x="9514" y="4347"/>
                </a:lnTo>
                <a:lnTo>
                  <a:pt x="9523" y="2937"/>
                </a:lnTo>
                <a:lnTo>
                  <a:pt x="9373" y="2240"/>
                </a:lnTo>
                <a:lnTo>
                  <a:pt x="9302" y="1849"/>
                </a:lnTo>
                <a:lnTo>
                  <a:pt x="8078" y="0"/>
                </a:lnTo>
                <a:lnTo>
                  <a:pt x="7790" y="254"/>
                </a:lnTo>
                <a:lnTo>
                  <a:pt x="7738" y="651"/>
                </a:lnTo>
                <a:lnTo>
                  <a:pt x="7269" y="1044"/>
                </a:lnTo>
                <a:close/>
              </a:path>
            </a:pathLst>
          </a:custGeom>
          <a:solidFill>
            <a:srgbClr val="AAAAA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3" name="AutoShape 31"/>
          <p:cNvSpPr>
            <a:spLocks/>
          </p:cNvSpPr>
          <p:nvPr/>
        </p:nvSpPr>
        <p:spPr bwMode="auto">
          <a:xfrm>
            <a:off x="4990254" y="4369715"/>
            <a:ext cx="1522295" cy="157626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514" y="3198"/>
                </a:moveTo>
                <a:lnTo>
                  <a:pt x="4495" y="3455"/>
                </a:lnTo>
                <a:lnTo>
                  <a:pt x="4394" y="3751"/>
                </a:lnTo>
                <a:lnTo>
                  <a:pt x="4538" y="3926"/>
                </a:lnTo>
                <a:lnTo>
                  <a:pt x="4816" y="3968"/>
                </a:lnTo>
                <a:lnTo>
                  <a:pt x="4909" y="4263"/>
                </a:lnTo>
                <a:lnTo>
                  <a:pt x="5099" y="4534"/>
                </a:lnTo>
                <a:lnTo>
                  <a:pt x="5345" y="4373"/>
                </a:lnTo>
                <a:lnTo>
                  <a:pt x="5419" y="3915"/>
                </a:lnTo>
                <a:lnTo>
                  <a:pt x="5297" y="3604"/>
                </a:lnTo>
                <a:lnTo>
                  <a:pt x="4850" y="3336"/>
                </a:lnTo>
                <a:lnTo>
                  <a:pt x="4247" y="2586"/>
                </a:lnTo>
                <a:lnTo>
                  <a:pt x="3686" y="1852"/>
                </a:lnTo>
                <a:lnTo>
                  <a:pt x="3350" y="1342"/>
                </a:lnTo>
                <a:lnTo>
                  <a:pt x="3291" y="399"/>
                </a:lnTo>
                <a:lnTo>
                  <a:pt x="2980" y="291"/>
                </a:lnTo>
                <a:lnTo>
                  <a:pt x="2534" y="35"/>
                </a:lnTo>
                <a:lnTo>
                  <a:pt x="2240" y="438"/>
                </a:lnTo>
                <a:lnTo>
                  <a:pt x="2002" y="325"/>
                </a:lnTo>
                <a:lnTo>
                  <a:pt x="1814" y="0"/>
                </a:lnTo>
                <a:lnTo>
                  <a:pt x="1415" y="190"/>
                </a:lnTo>
                <a:lnTo>
                  <a:pt x="823" y="253"/>
                </a:lnTo>
                <a:lnTo>
                  <a:pt x="316" y="595"/>
                </a:lnTo>
                <a:lnTo>
                  <a:pt x="574" y="734"/>
                </a:lnTo>
                <a:lnTo>
                  <a:pt x="1007" y="880"/>
                </a:lnTo>
                <a:lnTo>
                  <a:pt x="1206" y="1140"/>
                </a:lnTo>
                <a:lnTo>
                  <a:pt x="1057" y="1644"/>
                </a:lnTo>
                <a:lnTo>
                  <a:pt x="772" y="2000"/>
                </a:lnTo>
                <a:lnTo>
                  <a:pt x="293" y="2280"/>
                </a:lnTo>
                <a:lnTo>
                  <a:pt x="327" y="2648"/>
                </a:lnTo>
                <a:lnTo>
                  <a:pt x="605" y="2891"/>
                </a:lnTo>
                <a:lnTo>
                  <a:pt x="484" y="3064"/>
                </a:lnTo>
                <a:lnTo>
                  <a:pt x="0" y="3449"/>
                </a:lnTo>
                <a:lnTo>
                  <a:pt x="128" y="3859"/>
                </a:lnTo>
                <a:lnTo>
                  <a:pt x="788" y="4227"/>
                </a:lnTo>
                <a:lnTo>
                  <a:pt x="767" y="4438"/>
                </a:lnTo>
                <a:lnTo>
                  <a:pt x="645" y="4596"/>
                </a:lnTo>
                <a:lnTo>
                  <a:pt x="857" y="4739"/>
                </a:lnTo>
                <a:lnTo>
                  <a:pt x="924" y="5173"/>
                </a:lnTo>
                <a:lnTo>
                  <a:pt x="1057" y="5508"/>
                </a:lnTo>
                <a:lnTo>
                  <a:pt x="1379" y="5554"/>
                </a:lnTo>
                <a:lnTo>
                  <a:pt x="1604" y="5261"/>
                </a:lnTo>
                <a:lnTo>
                  <a:pt x="1789" y="5495"/>
                </a:lnTo>
                <a:lnTo>
                  <a:pt x="1952" y="5743"/>
                </a:lnTo>
                <a:lnTo>
                  <a:pt x="2202" y="5859"/>
                </a:lnTo>
                <a:lnTo>
                  <a:pt x="2042" y="6103"/>
                </a:lnTo>
                <a:lnTo>
                  <a:pt x="1866" y="6318"/>
                </a:lnTo>
                <a:lnTo>
                  <a:pt x="1873" y="6791"/>
                </a:lnTo>
                <a:lnTo>
                  <a:pt x="1755" y="7012"/>
                </a:lnTo>
                <a:lnTo>
                  <a:pt x="1574" y="6755"/>
                </a:lnTo>
                <a:lnTo>
                  <a:pt x="1339" y="6649"/>
                </a:lnTo>
                <a:lnTo>
                  <a:pt x="1194" y="6888"/>
                </a:lnTo>
                <a:lnTo>
                  <a:pt x="1137" y="7185"/>
                </a:lnTo>
                <a:lnTo>
                  <a:pt x="914" y="7270"/>
                </a:lnTo>
                <a:lnTo>
                  <a:pt x="763" y="7521"/>
                </a:lnTo>
                <a:lnTo>
                  <a:pt x="747" y="7876"/>
                </a:lnTo>
                <a:lnTo>
                  <a:pt x="747" y="8335"/>
                </a:lnTo>
                <a:lnTo>
                  <a:pt x="743" y="8755"/>
                </a:lnTo>
                <a:lnTo>
                  <a:pt x="1002" y="8903"/>
                </a:lnTo>
                <a:lnTo>
                  <a:pt x="1133" y="8673"/>
                </a:lnTo>
                <a:lnTo>
                  <a:pt x="1329" y="8481"/>
                </a:lnTo>
                <a:lnTo>
                  <a:pt x="1681" y="8340"/>
                </a:lnTo>
                <a:lnTo>
                  <a:pt x="1891" y="8018"/>
                </a:lnTo>
                <a:lnTo>
                  <a:pt x="2104" y="7710"/>
                </a:lnTo>
                <a:lnTo>
                  <a:pt x="2368" y="7564"/>
                </a:lnTo>
                <a:lnTo>
                  <a:pt x="2573" y="7749"/>
                </a:lnTo>
                <a:lnTo>
                  <a:pt x="2736" y="8029"/>
                </a:lnTo>
                <a:lnTo>
                  <a:pt x="2872" y="8229"/>
                </a:lnTo>
                <a:lnTo>
                  <a:pt x="3028" y="7996"/>
                </a:lnTo>
                <a:lnTo>
                  <a:pt x="3026" y="7654"/>
                </a:lnTo>
                <a:lnTo>
                  <a:pt x="3034" y="7294"/>
                </a:lnTo>
                <a:lnTo>
                  <a:pt x="3220" y="6998"/>
                </a:lnTo>
                <a:lnTo>
                  <a:pt x="3600" y="6780"/>
                </a:lnTo>
                <a:lnTo>
                  <a:pt x="3893" y="7006"/>
                </a:lnTo>
                <a:lnTo>
                  <a:pt x="3940" y="7298"/>
                </a:lnTo>
                <a:lnTo>
                  <a:pt x="3931" y="7564"/>
                </a:lnTo>
                <a:lnTo>
                  <a:pt x="4202" y="7663"/>
                </a:lnTo>
                <a:lnTo>
                  <a:pt x="4427" y="7803"/>
                </a:lnTo>
                <a:lnTo>
                  <a:pt x="4459" y="8110"/>
                </a:lnTo>
                <a:lnTo>
                  <a:pt x="4305" y="8318"/>
                </a:lnTo>
                <a:lnTo>
                  <a:pt x="3982" y="8325"/>
                </a:lnTo>
                <a:lnTo>
                  <a:pt x="3817" y="8471"/>
                </a:lnTo>
                <a:lnTo>
                  <a:pt x="3796" y="8803"/>
                </a:lnTo>
                <a:lnTo>
                  <a:pt x="3793" y="9152"/>
                </a:lnTo>
                <a:lnTo>
                  <a:pt x="4036" y="9372"/>
                </a:lnTo>
                <a:lnTo>
                  <a:pt x="4372" y="9621"/>
                </a:lnTo>
                <a:lnTo>
                  <a:pt x="4695" y="9788"/>
                </a:lnTo>
                <a:lnTo>
                  <a:pt x="4955" y="9494"/>
                </a:lnTo>
                <a:lnTo>
                  <a:pt x="5074" y="9241"/>
                </a:lnTo>
                <a:lnTo>
                  <a:pt x="5364" y="9127"/>
                </a:lnTo>
                <a:lnTo>
                  <a:pt x="5617" y="9433"/>
                </a:lnTo>
                <a:lnTo>
                  <a:pt x="6025" y="9525"/>
                </a:lnTo>
                <a:lnTo>
                  <a:pt x="6339" y="9642"/>
                </a:lnTo>
                <a:lnTo>
                  <a:pt x="6164" y="9946"/>
                </a:lnTo>
                <a:lnTo>
                  <a:pt x="5904" y="10274"/>
                </a:lnTo>
                <a:lnTo>
                  <a:pt x="5613" y="10530"/>
                </a:lnTo>
                <a:lnTo>
                  <a:pt x="5546" y="10830"/>
                </a:lnTo>
                <a:lnTo>
                  <a:pt x="5718" y="11010"/>
                </a:lnTo>
                <a:lnTo>
                  <a:pt x="5675" y="11296"/>
                </a:lnTo>
                <a:lnTo>
                  <a:pt x="5454" y="11541"/>
                </a:lnTo>
                <a:lnTo>
                  <a:pt x="5426" y="11859"/>
                </a:lnTo>
                <a:lnTo>
                  <a:pt x="5571" y="12190"/>
                </a:lnTo>
                <a:lnTo>
                  <a:pt x="5602" y="12577"/>
                </a:lnTo>
                <a:lnTo>
                  <a:pt x="5618" y="12953"/>
                </a:lnTo>
                <a:lnTo>
                  <a:pt x="5989" y="12949"/>
                </a:lnTo>
                <a:lnTo>
                  <a:pt x="6308" y="12925"/>
                </a:lnTo>
                <a:lnTo>
                  <a:pt x="6604" y="13049"/>
                </a:lnTo>
                <a:lnTo>
                  <a:pt x="6799" y="13262"/>
                </a:lnTo>
                <a:lnTo>
                  <a:pt x="6702" y="13481"/>
                </a:lnTo>
                <a:lnTo>
                  <a:pt x="6405" y="13453"/>
                </a:lnTo>
                <a:lnTo>
                  <a:pt x="6005" y="13536"/>
                </a:lnTo>
                <a:lnTo>
                  <a:pt x="5924" y="13778"/>
                </a:lnTo>
                <a:lnTo>
                  <a:pt x="6075" y="14171"/>
                </a:lnTo>
                <a:lnTo>
                  <a:pt x="6106" y="14488"/>
                </a:lnTo>
                <a:lnTo>
                  <a:pt x="6007" y="14722"/>
                </a:lnTo>
                <a:lnTo>
                  <a:pt x="5785" y="14864"/>
                </a:lnTo>
                <a:lnTo>
                  <a:pt x="5807" y="15297"/>
                </a:lnTo>
                <a:lnTo>
                  <a:pt x="5850" y="15650"/>
                </a:lnTo>
                <a:lnTo>
                  <a:pt x="6229" y="15778"/>
                </a:lnTo>
                <a:lnTo>
                  <a:pt x="6576" y="15821"/>
                </a:lnTo>
                <a:lnTo>
                  <a:pt x="6648" y="16101"/>
                </a:lnTo>
                <a:lnTo>
                  <a:pt x="6788" y="16315"/>
                </a:lnTo>
                <a:lnTo>
                  <a:pt x="7209" y="16298"/>
                </a:lnTo>
                <a:lnTo>
                  <a:pt x="7846" y="16314"/>
                </a:lnTo>
                <a:lnTo>
                  <a:pt x="8485" y="16315"/>
                </a:lnTo>
                <a:lnTo>
                  <a:pt x="9177" y="16233"/>
                </a:lnTo>
                <a:lnTo>
                  <a:pt x="9453" y="16331"/>
                </a:lnTo>
                <a:lnTo>
                  <a:pt x="9755" y="16604"/>
                </a:lnTo>
                <a:lnTo>
                  <a:pt x="9835" y="16871"/>
                </a:lnTo>
                <a:lnTo>
                  <a:pt x="10042" y="17108"/>
                </a:lnTo>
                <a:lnTo>
                  <a:pt x="10097" y="17336"/>
                </a:lnTo>
                <a:lnTo>
                  <a:pt x="10210" y="17535"/>
                </a:lnTo>
                <a:lnTo>
                  <a:pt x="10559" y="17699"/>
                </a:lnTo>
                <a:cubicBezTo>
                  <a:pt x="10678" y="17708"/>
                  <a:pt x="10798" y="17715"/>
                  <a:pt x="10917" y="17720"/>
                </a:cubicBezTo>
                <a:cubicBezTo>
                  <a:pt x="11075" y="17728"/>
                  <a:pt x="11233" y="17734"/>
                  <a:pt x="11391" y="17737"/>
                </a:cubicBezTo>
                <a:lnTo>
                  <a:pt x="11716" y="17820"/>
                </a:lnTo>
                <a:lnTo>
                  <a:pt x="12073" y="18039"/>
                </a:lnTo>
                <a:lnTo>
                  <a:pt x="12107" y="18321"/>
                </a:lnTo>
                <a:lnTo>
                  <a:pt x="11959" y="18787"/>
                </a:lnTo>
                <a:lnTo>
                  <a:pt x="11760" y="19175"/>
                </a:lnTo>
                <a:lnTo>
                  <a:pt x="11777" y="19503"/>
                </a:lnTo>
                <a:lnTo>
                  <a:pt x="11881" y="19923"/>
                </a:lnTo>
                <a:lnTo>
                  <a:pt x="12014" y="20214"/>
                </a:lnTo>
                <a:lnTo>
                  <a:pt x="12403" y="20340"/>
                </a:lnTo>
                <a:lnTo>
                  <a:pt x="12860" y="20422"/>
                </a:lnTo>
                <a:lnTo>
                  <a:pt x="13192" y="20290"/>
                </a:lnTo>
                <a:lnTo>
                  <a:pt x="13572" y="19910"/>
                </a:lnTo>
                <a:lnTo>
                  <a:pt x="13937" y="19828"/>
                </a:lnTo>
                <a:lnTo>
                  <a:pt x="14152" y="19838"/>
                </a:lnTo>
                <a:lnTo>
                  <a:pt x="14521" y="20091"/>
                </a:lnTo>
                <a:lnTo>
                  <a:pt x="14744" y="20436"/>
                </a:lnTo>
                <a:lnTo>
                  <a:pt x="15047" y="20643"/>
                </a:lnTo>
                <a:lnTo>
                  <a:pt x="15395" y="20821"/>
                </a:lnTo>
                <a:lnTo>
                  <a:pt x="15549" y="21070"/>
                </a:lnTo>
                <a:lnTo>
                  <a:pt x="15799" y="21355"/>
                </a:lnTo>
                <a:lnTo>
                  <a:pt x="16194" y="21426"/>
                </a:lnTo>
                <a:lnTo>
                  <a:pt x="17309" y="21497"/>
                </a:lnTo>
                <a:lnTo>
                  <a:pt x="20053" y="21600"/>
                </a:lnTo>
                <a:lnTo>
                  <a:pt x="20836" y="21089"/>
                </a:lnTo>
                <a:lnTo>
                  <a:pt x="21323" y="20620"/>
                </a:lnTo>
                <a:lnTo>
                  <a:pt x="21600" y="20322"/>
                </a:lnTo>
                <a:lnTo>
                  <a:pt x="21440" y="20054"/>
                </a:lnTo>
                <a:lnTo>
                  <a:pt x="21073" y="19691"/>
                </a:lnTo>
                <a:cubicBezTo>
                  <a:pt x="20994" y="19572"/>
                  <a:pt x="20896" y="19466"/>
                  <a:pt x="20782" y="19377"/>
                </a:cubicBezTo>
                <a:cubicBezTo>
                  <a:pt x="20595" y="19231"/>
                  <a:pt x="20371" y="19133"/>
                  <a:pt x="20134" y="19095"/>
                </a:cubicBezTo>
                <a:lnTo>
                  <a:pt x="19490" y="18821"/>
                </a:lnTo>
                <a:lnTo>
                  <a:pt x="19186" y="18447"/>
                </a:lnTo>
                <a:lnTo>
                  <a:pt x="19146" y="18090"/>
                </a:lnTo>
                <a:lnTo>
                  <a:pt x="19115" y="17741"/>
                </a:lnTo>
                <a:lnTo>
                  <a:pt x="18832" y="17181"/>
                </a:lnTo>
                <a:lnTo>
                  <a:pt x="18206" y="17286"/>
                </a:lnTo>
                <a:lnTo>
                  <a:pt x="17764" y="17303"/>
                </a:lnTo>
                <a:lnTo>
                  <a:pt x="17389" y="17389"/>
                </a:lnTo>
                <a:lnTo>
                  <a:pt x="17120" y="17465"/>
                </a:lnTo>
                <a:lnTo>
                  <a:pt x="16850" y="17080"/>
                </a:lnTo>
                <a:lnTo>
                  <a:pt x="16326" y="16374"/>
                </a:lnTo>
                <a:lnTo>
                  <a:pt x="15896" y="15862"/>
                </a:lnTo>
                <a:lnTo>
                  <a:pt x="15540" y="15884"/>
                </a:lnTo>
                <a:lnTo>
                  <a:pt x="15187" y="15780"/>
                </a:lnTo>
                <a:lnTo>
                  <a:pt x="14845" y="15501"/>
                </a:lnTo>
                <a:lnTo>
                  <a:pt x="14562" y="15298"/>
                </a:lnTo>
                <a:lnTo>
                  <a:pt x="13970" y="15246"/>
                </a:lnTo>
                <a:lnTo>
                  <a:pt x="13457" y="15350"/>
                </a:lnTo>
                <a:lnTo>
                  <a:pt x="13070" y="15306"/>
                </a:lnTo>
                <a:lnTo>
                  <a:pt x="12584" y="15240"/>
                </a:lnTo>
                <a:lnTo>
                  <a:pt x="11959" y="15093"/>
                </a:lnTo>
                <a:lnTo>
                  <a:pt x="11662" y="14864"/>
                </a:lnTo>
                <a:lnTo>
                  <a:pt x="11368" y="14913"/>
                </a:lnTo>
                <a:lnTo>
                  <a:pt x="11177" y="14531"/>
                </a:lnTo>
                <a:lnTo>
                  <a:pt x="10991" y="14098"/>
                </a:lnTo>
                <a:lnTo>
                  <a:pt x="10740" y="13754"/>
                </a:lnTo>
                <a:lnTo>
                  <a:pt x="10650" y="13416"/>
                </a:lnTo>
                <a:lnTo>
                  <a:pt x="10560" y="13135"/>
                </a:lnTo>
                <a:lnTo>
                  <a:pt x="10293" y="13077"/>
                </a:lnTo>
                <a:lnTo>
                  <a:pt x="9951" y="12896"/>
                </a:lnTo>
                <a:lnTo>
                  <a:pt x="9506" y="12351"/>
                </a:lnTo>
                <a:lnTo>
                  <a:pt x="9341" y="11956"/>
                </a:lnTo>
                <a:lnTo>
                  <a:pt x="9254" y="11450"/>
                </a:lnTo>
                <a:lnTo>
                  <a:pt x="9242" y="10970"/>
                </a:lnTo>
                <a:lnTo>
                  <a:pt x="9025" y="10571"/>
                </a:lnTo>
                <a:lnTo>
                  <a:pt x="8676" y="10148"/>
                </a:lnTo>
                <a:lnTo>
                  <a:pt x="8484" y="9835"/>
                </a:lnTo>
                <a:cubicBezTo>
                  <a:pt x="8257" y="9572"/>
                  <a:pt x="8017" y="9320"/>
                  <a:pt x="7764" y="9081"/>
                </a:cubicBezTo>
                <a:cubicBezTo>
                  <a:pt x="7561" y="8889"/>
                  <a:pt x="7350" y="8705"/>
                  <a:pt x="7153" y="8507"/>
                </a:cubicBezTo>
                <a:cubicBezTo>
                  <a:pt x="6997" y="8351"/>
                  <a:pt x="6851" y="8186"/>
                  <a:pt x="6715" y="8014"/>
                </a:cubicBezTo>
                <a:lnTo>
                  <a:pt x="6236" y="7497"/>
                </a:lnTo>
                <a:lnTo>
                  <a:pt x="6014" y="7060"/>
                </a:lnTo>
                <a:lnTo>
                  <a:pt x="5797" y="6566"/>
                </a:lnTo>
                <a:lnTo>
                  <a:pt x="5498" y="6192"/>
                </a:lnTo>
                <a:lnTo>
                  <a:pt x="5294" y="5588"/>
                </a:lnTo>
                <a:lnTo>
                  <a:pt x="4992" y="5081"/>
                </a:lnTo>
                <a:lnTo>
                  <a:pt x="4551" y="4243"/>
                </a:lnTo>
                <a:lnTo>
                  <a:pt x="4167" y="3900"/>
                </a:lnTo>
                <a:lnTo>
                  <a:pt x="4045" y="3454"/>
                </a:lnTo>
                <a:lnTo>
                  <a:pt x="3923" y="3076"/>
                </a:lnTo>
                <a:lnTo>
                  <a:pt x="3692" y="2586"/>
                </a:lnTo>
                <a:lnTo>
                  <a:pt x="3690" y="2339"/>
                </a:lnTo>
                <a:lnTo>
                  <a:pt x="3951" y="2486"/>
                </a:lnTo>
                <a:lnTo>
                  <a:pt x="4276" y="2921"/>
                </a:lnTo>
                <a:lnTo>
                  <a:pt x="4514" y="3198"/>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4" name="AutoShape 32"/>
          <p:cNvSpPr>
            <a:spLocks/>
          </p:cNvSpPr>
          <p:nvPr/>
        </p:nvSpPr>
        <p:spPr bwMode="auto">
          <a:xfrm>
            <a:off x="4666501" y="4700313"/>
            <a:ext cx="526321" cy="537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2" y="20647"/>
                </a:moveTo>
                <a:lnTo>
                  <a:pt x="19848" y="20255"/>
                </a:lnTo>
                <a:lnTo>
                  <a:pt x="18996" y="20742"/>
                </a:lnTo>
                <a:lnTo>
                  <a:pt x="18382" y="21600"/>
                </a:lnTo>
                <a:lnTo>
                  <a:pt x="17701" y="21468"/>
                </a:lnTo>
                <a:lnTo>
                  <a:pt x="17109" y="21247"/>
                </a:lnTo>
                <a:lnTo>
                  <a:pt x="16327" y="21402"/>
                </a:lnTo>
                <a:lnTo>
                  <a:pt x="14988" y="21379"/>
                </a:lnTo>
                <a:lnTo>
                  <a:pt x="15425" y="20878"/>
                </a:lnTo>
                <a:lnTo>
                  <a:pt x="15427" y="20156"/>
                </a:lnTo>
                <a:lnTo>
                  <a:pt x="14494" y="19508"/>
                </a:lnTo>
                <a:lnTo>
                  <a:pt x="13320" y="19026"/>
                </a:lnTo>
                <a:lnTo>
                  <a:pt x="12421" y="18458"/>
                </a:lnTo>
                <a:lnTo>
                  <a:pt x="11687" y="18846"/>
                </a:lnTo>
                <a:lnTo>
                  <a:pt x="10710" y="19513"/>
                </a:lnTo>
                <a:lnTo>
                  <a:pt x="10257" y="18739"/>
                </a:lnTo>
                <a:lnTo>
                  <a:pt x="10372" y="17655"/>
                </a:lnTo>
                <a:lnTo>
                  <a:pt x="10336" y="16873"/>
                </a:lnTo>
                <a:lnTo>
                  <a:pt x="9415" y="16663"/>
                </a:lnTo>
                <a:lnTo>
                  <a:pt x="8387" y="16840"/>
                </a:lnTo>
                <a:lnTo>
                  <a:pt x="7572" y="16883"/>
                </a:lnTo>
                <a:lnTo>
                  <a:pt x="6773" y="17667"/>
                </a:lnTo>
                <a:lnTo>
                  <a:pt x="6466" y="18577"/>
                </a:lnTo>
                <a:lnTo>
                  <a:pt x="5790" y="19404"/>
                </a:lnTo>
                <a:lnTo>
                  <a:pt x="5215" y="19237"/>
                </a:lnTo>
                <a:lnTo>
                  <a:pt x="4028" y="18208"/>
                </a:lnTo>
                <a:lnTo>
                  <a:pt x="3676" y="17500"/>
                </a:lnTo>
                <a:lnTo>
                  <a:pt x="4002" y="16320"/>
                </a:lnTo>
                <a:lnTo>
                  <a:pt x="3908" y="15427"/>
                </a:lnTo>
                <a:lnTo>
                  <a:pt x="3043" y="15012"/>
                </a:lnTo>
                <a:lnTo>
                  <a:pt x="2183" y="15495"/>
                </a:lnTo>
                <a:lnTo>
                  <a:pt x="1205" y="14916"/>
                </a:lnTo>
                <a:lnTo>
                  <a:pt x="235" y="14267"/>
                </a:lnTo>
                <a:lnTo>
                  <a:pt x="0" y="13006"/>
                </a:lnTo>
                <a:lnTo>
                  <a:pt x="299" y="11755"/>
                </a:lnTo>
                <a:lnTo>
                  <a:pt x="1180" y="10905"/>
                </a:lnTo>
                <a:lnTo>
                  <a:pt x="2064" y="10255"/>
                </a:lnTo>
                <a:lnTo>
                  <a:pt x="2971" y="9639"/>
                </a:lnTo>
                <a:lnTo>
                  <a:pt x="3261" y="8742"/>
                </a:lnTo>
                <a:lnTo>
                  <a:pt x="3602" y="7652"/>
                </a:lnTo>
                <a:lnTo>
                  <a:pt x="4278" y="6897"/>
                </a:lnTo>
                <a:lnTo>
                  <a:pt x="5379" y="5652"/>
                </a:lnTo>
                <a:lnTo>
                  <a:pt x="5508" y="4270"/>
                </a:lnTo>
                <a:cubicBezTo>
                  <a:pt x="5552" y="3948"/>
                  <a:pt x="5709" y="3651"/>
                  <a:pt x="5952" y="3430"/>
                </a:cubicBezTo>
                <a:cubicBezTo>
                  <a:pt x="6385" y="3037"/>
                  <a:pt x="7015" y="2933"/>
                  <a:pt x="7556" y="3166"/>
                </a:cubicBezTo>
                <a:lnTo>
                  <a:pt x="8842" y="2914"/>
                </a:lnTo>
                <a:lnTo>
                  <a:pt x="9403" y="1758"/>
                </a:lnTo>
                <a:lnTo>
                  <a:pt x="10584" y="1556"/>
                </a:lnTo>
                <a:lnTo>
                  <a:pt x="11203" y="2264"/>
                </a:lnTo>
                <a:lnTo>
                  <a:pt x="12304" y="2592"/>
                </a:lnTo>
                <a:lnTo>
                  <a:pt x="13943" y="2031"/>
                </a:lnTo>
                <a:lnTo>
                  <a:pt x="13946" y="818"/>
                </a:lnTo>
                <a:lnTo>
                  <a:pt x="15325" y="0"/>
                </a:lnTo>
                <a:lnTo>
                  <a:pt x="16085" y="594"/>
                </a:lnTo>
                <a:lnTo>
                  <a:pt x="16127" y="1522"/>
                </a:lnTo>
                <a:lnTo>
                  <a:pt x="16456" y="2533"/>
                </a:lnTo>
                <a:lnTo>
                  <a:pt x="17221" y="2659"/>
                </a:lnTo>
                <a:lnTo>
                  <a:pt x="17990" y="1617"/>
                </a:lnTo>
                <a:lnTo>
                  <a:pt x="18993" y="3502"/>
                </a:lnTo>
                <a:lnTo>
                  <a:pt x="19942" y="4014"/>
                </a:lnTo>
                <a:lnTo>
                  <a:pt x="18949" y="5336"/>
                </a:lnTo>
                <a:lnTo>
                  <a:pt x="18907" y="6805"/>
                </a:lnTo>
                <a:lnTo>
                  <a:pt x="18523" y="7436"/>
                </a:lnTo>
                <a:lnTo>
                  <a:pt x="17656" y="6604"/>
                </a:lnTo>
                <a:lnTo>
                  <a:pt x="17172" y="6838"/>
                </a:lnTo>
                <a:lnTo>
                  <a:pt x="16889" y="8028"/>
                </a:lnTo>
                <a:lnTo>
                  <a:pt x="16117" y="8252"/>
                </a:lnTo>
                <a:lnTo>
                  <a:pt x="15755" y="8927"/>
                </a:lnTo>
                <a:lnTo>
                  <a:pt x="15657" y="12021"/>
                </a:lnTo>
                <a:lnTo>
                  <a:pt x="16038" y="12487"/>
                </a:lnTo>
                <a:lnTo>
                  <a:pt x="16386" y="11798"/>
                </a:lnTo>
                <a:lnTo>
                  <a:pt x="17043" y="11307"/>
                </a:lnTo>
                <a:lnTo>
                  <a:pt x="18014" y="10957"/>
                </a:lnTo>
                <a:lnTo>
                  <a:pt x="19262" y="9063"/>
                </a:lnTo>
                <a:lnTo>
                  <a:pt x="20164" y="8688"/>
                </a:lnTo>
                <a:lnTo>
                  <a:pt x="21065" y="9273"/>
                </a:lnTo>
                <a:lnTo>
                  <a:pt x="21600" y="10430"/>
                </a:lnTo>
                <a:lnTo>
                  <a:pt x="21273" y="11328"/>
                </a:lnTo>
                <a:lnTo>
                  <a:pt x="20401" y="12140"/>
                </a:lnTo>
                <a:lnTo>
                  <a:pt x="19746" y="12980"/>
                </a:lnTo>
                <a:lnTo>
                  <a:pt x="19218" y="13052"/>
                </a:lnTo>
                <a:lnTo>
                  <a:pt x="18626" y="13157"/>
                </a:lnTo>
                <a:lnTo>
                  <a:pt x="18231" y="13972"/>
                </a:lnTo>
                <a:lnTo>
                  <a:pt x="18610" y="14816"/>
                </a:lnTo>
                <a:lnTo>
                  <a:pt x="19337" y="15550"/>
                </a:lnTo>
                <a:lnTo>
                  <a:pt x="19737" y="16204"/>
                </a:lnTo>
                <a:lnTo>
                  <a:pt x="19580" y="16990"/>
                </a:lnTo>
                <a:lnTo>
                  <a:pt x="19372" y="18038"/>
                </a:lnTo>
                <a:lnTo>
                  <a:pt x="19744" y="18766"/>
                </a:lnTo>
                <a:lnTo>
                  <a:pt x="20527" y="19766"/>
                </a:lnTo>
                <a:lnTo>
                  <a:pt x="21062" y="20647"/>
                </a:lnTo>
                <a:close/>
              </a:path>
            </a:pathLst>
          </a:custGeom>
          <a:solidFill>
            <a:srgbClr val="96969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5" name="AutoShape 33"/>
          <p:cNvSpPr>
            <a:spLocks/>
          </p:cNvSpPr>
          <p:nvPr/>
        </p:nvSpPr>
        <p:spPr bwMode="auto">
          <a:xfrm>
            <a:off x="4035579" y="4556010"/>
            <a:ext cx="656095" cy="59996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676" y="1722"/>
                </a:moveTo>
                <a:lnTo>
                  <a:pt x="4969" y="2514"/>
                </a:lnTo>
                <a:lnTo>
                  <a:pt x="4956" y="3366"/>
                </a:lnTo>
                <a:lnTo>
                  <a:pt x="4373" y="3837"/>
                </a:lnTo>
                <a:lnTo>
                  <a:pt x="4531" y="4494"/>
                </a:lnTo>
                <a:lnTo>
                  <a:pt x="4669" y="5344"/>
                </a:lnTo>
                <a:lnTo>
                  <a:pt x="4422" y="6260"/>
                </a:lnTo>
                <a:lnTo>
                  <a:pt x="3743" y="6833"/>
                </a:lnTo>
                <a:lnTo>
                  <a:pt x="3334" y="7615"/>
                </a:lnTo>
                <a:lnTo>
                  <a:pt x="2745" y="8500"/>
                </a:lnTo>
                <a:lnTo>
                  <a:pt x="2081" y="8646"/>
                </a:lnTo>
                <a:lnTo>
                  <a:pt x="1545" y="9142"/>
                </a:lnTo>
                <a:lnTo>
                  <a:pt x="1151" y="9728"/>
                </a:lnTo>
                <a:lnTo>
                  <a:pt x="255" y="11172"/>
                </a:lnTo>
                <a:lnTo>
                  <a:pt x="0" y="12429"/>
                </a:lnTo>
                <a:lnTo>
                  <a:pt x="566" y="13000"/>
                </a:lnTo>
                <a:lnTo>
                  <a:pt x="725" y="13854"/>
                </a:lnTo>
                <a:lnTo>
                  <a:pt x="590" y="14663"/>
                </a:lnTo>
                <a:lnTo>
                  <a:pt x="277" y="15387"/>
                </a:lnTo>
                <a:lnTo>
                  <a:pt x="692" y="16663"/>
                </a:lnTo>
                <a:lnTo>
                  <a:pt x="1297" y="17396"/>
                </a:lnTo>
                <a:lnTo>
                  <a:pt x="1603" y="18164"/>
                </a:lnTo>
                <a:lnTo>
                  <a:pt x="2188" y="18607"/>
                </a:lnTo>
                <a:lnTo>
                  <a:pt x="2882" y="18535"/>
                </a:lnTo>
                <a:lnTo>
                  <a:pt x="3451" y="18640"/>
                </a:lnTo>
                <a:lnTo>
                  <a:pt x="3948" y="18363"/>
                </a:lnTo>
                <a:lnTo>
                  <a:pt x="4476" y="17549"/>
                </a:lnTo>
                <a:lnTo>
                  <a:pt x="5461" y="17331"/>
                </a:lnTo>
                <a:lnTo>
                  <a:pt x="6211" y="17976"/>
                </a:lnTo>
                <a:lnTo>
                  <a:pt x="6088" y="19131"/>
                </a:lnTo>
                <a:lnTo>
                  <a:pt x="6667" y="19486"/>
                </a:lnTo>
                <a:lnTo>
                  <a:pt x="7505" y="19419"/>
                </a:lnTo>
                <a:lnTo>
                  <a:pt x="7706" y="20158"/>
                </a:lnTo>
                <a:lnTo>
                  <a:pt x="8501" y="19861"/>
                </a:lnTo>
                <a:lnTo>
                  <a:pt x="9238" y="19680"/>
                </a:lnTo>
                <a:lnTo>
                  <a:pt x="9799" y="19693"/>
                </a:lnTo>
                <a:lnTo>
                  <a:pt x="10214" y="20012"/>
                </a:lnTo>
                <a:lnTo>
                  <a:pt x="9749" y="20930"/>
                </a:lnTo>
                <a:lnTo>
                  <a:pt x="11026" y="21004"/>
                </a:lnTo>
                <a:lnTo>
                  <a:pt x="11716" y="21434"/>
                </a:lnTo>
                <a:lnTo>
                  <a:pt x="12444" y="21585"/>
                </a:lnTo>
                <a:lnTo>
                  <a:pt x="13383" y="21210"/>
                </a:lnTo>
                <a:lnTo>
                  <a:pt x="13998" y="21600"/>
                </a:lnTo>
                <a:lnTo>
                  <a:pt x="14749" y="21506"/>
                </a:lnTo>
                <a:lnTo>
                  <a:pt x="15461" y="21068"/>
                </a:lnTo>
                <a:lnTo>
                  <a:pt x="15639" y="20561"/>
                </a:lnTo>
                <a:lnTo>
                  <a:pt x="16024" y="19757"/>
                </a:lnTo>
                <a:lnTo>
                  <a:pt x="16202" y="19015"/>
                </a:lnTo>
                <a:lnTo>
                  <a:pt x="16714" y="18251"/>
                </a:lnTo>
                <a:lnTo>
                  <a:pt x="16208" y="17586"/>
                </a:lnTo>
                <a:lnTo>
                  <a:pt x="15519" y="16798"/>
                </a:lnTo>
                <a:lnTo>
                  <a:pt x="14921" y="15810"/>
                </a:lnTo>
                <a:lnTo>
                  <a:pt x="14480" y="14770"/>
                </a:lnTo>
                <a:lnTo>
                  <a:pt x="14282" y="13727"/>
                </a:lnTo>
                <a:lnTo>
                  <a:pt x="14149" y="13107"/>
                </a:lnTo>
                <a:lnTo>
                  <a:pt x="14344" y="12231"/>
                </a:lnTo>
                <a:lnTo>
                  <a:pt x="14826" y="11485"/>
                </a:lnTo>
                <a:lnTo>
                  <a:pt x="14944" y="10802"/>
                </a:lnTo>
                <a:lnTo>
                  <a:pt x="15818" y="10592"/>
                </a:lnTo>
                <a:lnTo>
                  <a:pt x="16827" y="10856"/>
                </a:lnTo>
                <a:lnTo>
                  <a:pt x="17742" y="11232"/>
                </a:lnTo>
                <a:lnTo>
                  <a:pt x="18391" y="10797"/>
                </a:lnTo>
                <a:lnTo>
                  <a:pt x="18712" y="10034"/>
                </a:lnTo>
                <a:lnTo>
                  <a:pt x="18909" y="8851"/>
                </a:lnTo>
                <a:lnTo>
                  <a:pt x="19094" y="7981"/>
                </a:lnTo>
                <a:lnTo>
                  <a:pt x="19813" y="7723"/>
                </a:lnTo>
                <a:lnTo>
                  <a:pt x="20604" y="8116"/>
                </a:lnTo>
                <a:lnTo>
                  <a:pt x="21397" y="7699"/>
                </a:lnTo>
                <a:lnTo>
                  <a:pt x="21600" y="7026"/>
                </a:lnTo>
                <a:lnTo>
                  <a:pt x="21296" y="6336"/>
                </a:lnTo>
                <a:lnTo>
                  <a:pt x="21213" y="5536"/>
                </a:lnTo>
                <a:lnTo>
                  <a:pt x="20874" y="5128"/>
                </a:lnTo>
                <a:lnTo>
                  <a:pt x="20448" y="5128"/>
                </a:lnTo>
                <a:lnTo>
                  <a:pt x="18674" y="3653"/>
                </a:lnTo>
                <a:lnTo>
                  <a:pt x="17635" y="2987"/>
                </a:lnTo>
                <a:lnTo>
                  <a:pt x="15673" y="2322"/>
                </a:lnTo>
                <a:lnTo>
                  <a:pt x="14767" y="3059"/>
                </a:lnTo>
                <a:lnTo>
                  <a:pt x="14467" y="3753"/>
                </a:lnTo>
                <a:lnTo>
                  <a:pt x="13856" y="4179"/>
                </a:lnTo>
                <a:lnTo>
                  <a:pt x="13004" y="4131"/>
                </a:lnTo>
                <a:lnTo>
                  <a:pt x="12380" y="3694"/>
                </a:lnTo>
                <a:lnTo>
                  <a:pt x="11813" y="2746"/>
                </a:lnTo>
                <a:lnTo>
                  <a:pt x="10688" y="1294"/>
                </a:lnTo>
                <a:lnTo>
                  <a:pt x="8319" y="1230"/>
                </a:lnTo>
                <a:lnTo>
                  <a:pt x="7873" y="860"/>
                </a:lnTo>
                <a:lnTo>
                  <a:pt x="7365" y="0"/>
                </a:lnTo>
                <a:lnTo>
                  <a:pt x="6504" y="638"/>
                </a:lnTo>
                <a:lnTo>
                  <a:pt x="5611" y="739"/>
                </a:lnTo>
                <a:lnTo>
                  <a:pt x="5215" y="531"/>
                </a:lnTo>
                <a:lnTo>
                  <a:pt x="4676" y="1722"/>
                </a:lnTo>
                <a:close/>
              </a:path>
            </a:pathLst>
          </a:custGeom>
          <a:solidFill>
            <a:srgbClr val="9A9A9A"/>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6" name="AutoShape 34"/>
          <p:cNvSpPr>
            <a:spLocks/>
          </p:cNvSpPr>
          <p:nvPr/>
        </p:nvSpPr>
        <p:spPr bwMode="auto">
          <a:xfrm>
            <a:off x="4457224" y="4643160"/>
            <a:ext cx="444267" cy="50259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769" y="17563"/>
                </a:moveTo>
                <a:lnTo>
                  <a:pt x="9307" y="17885"/>
                </a:lnTo>
                <a:lnTo>
                  <a:pt x="8627" y="18814"/>
                </a:lnTo>
                <a:lnTo>
                  <a:pt x="8215" y="20033"/>
                </a:lnTo>
                <a:lnTo>
                  <a:pt x="7482" y="21183"/>
                </a:lnTo>
                <a:lnTo>
                  <a:pt x="6939" y="21600"/>
                </a:lnTo>
                <a:lnTo>
                  <a:pt x="6425" y="20566"/>
                </a:lnTo>
                <a:lnTo>
                  <a:pt x="5771" y="19610"/>
                </a:lnTo>
                <a:lnTo>
                  <a:pt x="5202" y="18783"/>
                </a:lnTo>
                <a:lnTo>
                  <a:pt x="4448" y="18307"/>
                </a:lnTo>
                <a:lnTo>
                  <a:pt x="3750" y="18164"/>
                </a:lnTo>
                <a:lnTo>
                  <a:pt x="2071" y="16508"/>
                </a:lnTo>
                <a:lnTo>
                  <a:pt x="528" y="14271"/>
                </a:lnTo>
                <a:lnTo>
                  <a:pt x="0" y="11876"/>
                </a:lnTo>
                <a:lnTo>
                  <a:pt x="251" y="10661"/>
                </a:lnTo>
                <a:lnTo>
                  <a:pt x="1154" y="9664"/>
                </a:lnTo>
                <a:lnTo>
                  <a:pt x="1367" y="8855"/>
                </a:lnTo>
                <a:lnTo>
                  <a:pt x="2937" y="8398"/>
                </a:lnTo>
                <a:lnTo>
                  <a:pt x="5541" y="9329"/>
                </a:lnTo>
                <a:lnTo>
                  <a:pt x="6422" y="8811"/>
                </a:lnTo>
                <a:lnTo>
                  <a:pt x="7003" y="7933"/>
                </a:lnTo>
                <a:lnTo>
                  <a:pt x="7480" y="5583"/>
                </a:lnTo>
                <a:lnTo>
                  <a:pt x="8806" y="5035"/>
                </a:lnTo>
                <a:lnTo>
                  <a:pt x="9920" y="5656"/>
                </a:lnTo>
                <a:lnTo>
                  <a:pt x="10873" y="5188"/>
                </a:lnTo>
                <a:lnTo>
                  <a:pt x="10942" y="4534"/>
                </a:lnTo>
                <a:lnTo>
                  <a:pt x="10393" y="3867"/>
                </a:lnTo>
                <a:lnTo>
                  <a:pt x="10568" y="3090"/>
                </a:lnTo>
                <a:lnTo>
                  <a:pt x="10128" y="2307"/>
                </a:lnTo>
                <a:lnTo>
                  <a:pt x="11618" y="761"/>
                </a:lnTo>
                <a:lnTo>
                  <a:pt x="13163" y="1562"/>
                </a:lnTo>
                <a:lnTo>
                  <a:pt x="13836" y="2146"/>
                </a:lnTo>
                <a:lnTo>
                  <a:pt x="15005" y="2423"/>
                </a:lnTo>
                <a:lnTo>
                  <a:pt x="15786" y="1925"/>
                </a:lnTo>
                <a:lnTo>
                  <a:pt x="17382" y="349"/>
                </a:lnTo>
                <a:lnTo>
                  <a:pt x="19058" y="0"/>
                </a:lnTo>
                <a:lnTo>
                  <a:pt x="20102" y="1150"/>
                </a:lnTo>
                <a:lnTo>
                  <a:pt x="20251" y="2153"/>
                </a:lnTo>
                <a:lnTo>
                  <a:pt x="20736" y="3868"/>
                </a:lnTo>
                <a:lnTo>
                  <a:pt x="21600" y="4476"/>
                </a:lnTo>
                <a:lnTo>
                  <a:pt x="20993" y="5783"/>
                </a:lnTo>
                <a:lnTo>
                  <a:pt x="19346" y="6123"/>
                </a:lnTo>
                <a:lnTo>
                  <a:pt x="18431" y="5909"/>
                </a:lnTo>
                <a:lnTo>
                  <a:pt x="17551" y="6293"/>
                </a:lnTo>
                <a:lnTo>
                  <a:pt x="17107" y="7088"/>
                </a:lnTo>
                <a:lnTo>
                  <a:pt x="17105" y="8558"/>
                </a:lnTo>
                <a:lnTo>
                  <a:pt x="15681" y="10055"/>
                </a:lnTo>
                <a:lnTo>
                  <a:pt x="14781" y="10802"/>
                </a:lnTo>
                <a:lnTo>
                  <a:pt x="14069" y="12986"/>
                </a:lnTo>
                <a:lnTo>
                  <a:pt x="12374" y="13941"/>
                </a:lnTo>
                <a:lnTo>
                  <a:pt x="11064" y="15023"/>
                </a:lnTo>
                <a:lnTo>
                  <a:pt x="10695" y="15717"/>
                </a:lnTo>
                <a:lnTo>
                  <a:pt x="10540" y="16425"/>
                </a:lnTo>
                <a:lnTo>
                  <a:pt x="10769" y="17563"/>
                </a:lnTo>
                <a:close/>
              </a:path>
            </a:pathLst>
          </a:custGeom>
          <a:solidFill>
            <a:srgbClr val="98989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7" name="AutoShape 35"/>
          <p:cNvSpPr>
            <a:spLocks/>
          </p:cNvSpPr>
          <p:nvPr/>
        </p:nvSpPr>
        <p:spPr bwMode="auto">
          <a:xfrm>
            <a:off x="4901550" y="4857053"/>
            <a:ext cx="699508" cy="9334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575" y="9785"/>
                </a:moveTo>
                <a:lnTo>
                  <a:pt x="3004" y="10219"/>
                </a:lnTo>
                <a:lnTo>
                  <a:pt x="3089" y="11005"/>
                </a:lnTo>
                <a:lnTo>
                  <a:pt x="3360" y="11596"/>
                </a:lnTo>
                <a:lnTo>
                  <a:pt x="3260" y="12478"/>
                </a:lnTo>
                <a:lnTo>
                  <a:pt x="3137" y="13352"/>
                </a:lnTo>
                <a:lnTo>
                  <a:pt x="3043" y="14070"/>
                </a:lnTo>
                <a:lnTo>
                  <a:pt x="3290" y="14561"/>
                </a:lnTo>
                <a:lnTo>
                  <a:pt x="3329" y="15036"/>
                </a:lnTo>
                <a:lnTo>
                  <a:pt x="2864" y="15370"/>
                </a:lnTo>
                <a:lnTo>
                  <a:pt x="2881" y="15848"/>
                </a:lnTo>
                <a:lnTo>
                  <a:pt x="3138" y="16471"/>
                </a:lnTo>
                <a:lnTo>
                  <a:pt x="3272" y="17000"/>
                </a:lnTo>
                <a:lnTo>
                  <a:pt x="2896" y="17229"/>
                </a:lnTo>
                <a:lnTo>
                  <a:pt x="2050" y="16961"/>
                </a:lnTo>
                <a:lnTo>
                  <a:pt x="1175" y="16905"/>
                </a:lnTo>
                <a:lnTo>
                  <a:pt x="624" y="17184"/>
                </a:lnTo>
                <a:lnTo>
                  <a:pt x="0" y="17398"/>
                </a:lnTo>
                <a:lnTo>
                  <a:pt x="268" y="18263"/>
                </a:lnTo>
                <a:lnTo>
                  <a:pt x="600" y="19007"/>
                </a:lnTo>
                <a:lnTo>
                  <a:pt x="1606" y="19489"/>
                </a:lnTo>
                <a:lnTo>
                  <a:pt x="2573" y="20025"/>
                </a:lnTo>
                <a:lnTo>
                  <a:pt x="3237" y="20563"/>
                </a:lnTo>
                <a:lnTo>
                  <a:pt x="4260" y="20517"/>
                </a:lnTo>
                <a:lnTo>
                  <a:pt x="5041" y="20577"/>
                </a:lnTo>
                <a:lnTo>
                  <a:pt x="5684" y="21102"/>
                </a:lnTo>
                <a:lnTo>
                  <a:pt x="6155" y="21600"/>
                </a:lnTo>
                <a:lnTo>
                  <a:pt x="6684" y="21327"/>
                </a:lnTo>
                <a:lnTo>
                  <a:pt x="7020" y="20817"/>
                </a:lnTo>
                <a:cubicBezTo>
                  <a:pt x="7157" y="20572"/>
                  <a:pt x="7388" y="20363"/>
                  <a:pt x="7685" y="20217"/>
                </a:cubicBezTo>
                <a:cubicBezTo>
                  <a:pt x="8004" y="20061"/>
                  <a:pt x="8382" y="19986"/>
                  <a:pt x="8762" y="20004"/>
                </a:cubicBezTo>
                <a:lnTo>
                  <a:pt x="9912" y="20137"/>
                </a:lnTo>
                <a:lnTo>
                  <a:pt x="10583" y="20558"/>
                </a:lnTo>
                <a:lnTo>
                  <a:pt x="11248" y="20378"/>
                </a:lnTo>
                <a:lnTo>
                  <a:pt x="11601" y="20058"/>
                </a:lnTo>
                <a:lnTo>
                  <a:pt x="11251" y="19679"/>
                </a:lnTo>
                <a:lnTo>
                  <a:pt x="11042" y="19193"/>
                </a:lnTo>
                <a:lnTo>
                  <a:pt x="11151" y="18659"/>
                </a:lnTo>
                <a:lnTo>
                  <a:pt x="12164" y="17792"/>
                </a:lnTo>
                <a:lnTo>
                  <a:pt x="12885" y="17454"/>
                </a:lnTo>
                <a:lnTo>
                  <a:pt x="12943" y="18035"/>
                </a:lnTo>
                <a:lnTo>
                  <a:pt x="12602" y="18519"/>
                </a:lnTo>
                <a:lnTo>
                  <a:pt x="12776" y="18938"/>
                </a:lnTo>
                <a:lnTo>
                  <a:pt x="13330" y="19185"/>
                </a:lnTo>
                <a:lnTo>
                  <a:pt x="13561" y="19696"/>
                </a:lnTo>
                <a:lnTo>
                  <a:pt x="14191" y="19907"/>
                </a:lnTo>
                <a:lnTo>
                  <a:pt x="14827" y="19641"/>
                </a:lnTo>
                <a:lnTo>
                  <a:pt x="15047" y="19203"/>
                </a:lnTo>
                <a:lnTo>
                  <a:pt x="15714" y="18994"/>
                </a:lnTo>
                <a:lnTo>
                  <a:pt x="16495" y="18894"/>
                </a:lnTo>
                <a:lnTo>
                  <a:pt x="17227" y="18863"/>
                </a:lnTo>
                <a:lnTo>
                  <a:pt x="17887" y="19102"/>
                </a:lnTo>
                <a:lnTo>
                  <a:pt x="19063" y="18725"/>
                </a:lnTo>
                <a:lnTo>
                  <a:pt x="19668" y="18186"/>
                </a:lnTo>
                <a:lnTo>
                  <a:pt x="20288" y="17786"/>
                </a:lnTo>
                <a:lnTo>
                  <a:pt x="20712" y="17251"/>
                </a:lnTo>
                <a:lnTo>
                  <a:pt x="21600" y="16174"/>
                </a:lnTo>
                <a:lnTo>
                  <a:pt x="18187" y="16152"/>
                </a:lnTo>
                <a:lnTo>
                  <a:pt x="17677" y="16173"/>
                </a:lnTo>
                <a:lnTo>
                  <a:pt x="17429" y="15840"/>
                </a:lnTo>
                <a:lnTo>
                  <a:pt x="17339" y="15277"/>
                </a:lnTo>
                <a:lnTo>
                  <a:pt x="16472" y="15228"/>
                </a:lnTo>
                <a:lnTo>
                  <a:pt x="15667" y="14993"/>
                </a:lnTo>
                <a:lnTo>
                  <a:pt x="15580" y="13890"/>
                </a:lnTo>
                <a:lnTo>
                  <a:pt x="16133" y="13622"/>
                </a:lnTo>
                <a:lnTo>
                  <a:pt x="16354" y="13071"/>
                </a:lnTo>
                <a:lnTo>
                  <a:pt x="15941" y="11912"/>
                </a:lnTo>
                <a:lnTo>
                  <a:pt x="16449" y="11574"/>
                </a:lnTo>
                <a:lnTo>
                  <a:pt x="17468" y="11673"/>
                </a:lnTo>
                <a:lnTo>
                  <a:pt x="17753" y="11064"/>
                </a:lnTo>
                <a:lnTo>
                  <a:pt x="17273" y="10576"/>
                </a:lnTo>
                <a:lnTo>
                  <a:pt x="16574" y="10338"/>
                </a:lnTo>
                <a:lnTo>
                  <a:pt x="15206" y="10409"/>
                </a:lnTo>
                <a:lnTo>
                  <a:pt x="15200" y="9402"/>
                </a:lnTo>
                <a:lnTo>
                  <a:pt x="14819" y="8738"/>
                </a:lnTo>
                <a:lnTo>
                  <a:pt x="14810" y="8336"/>
                </a:lnTo>
                <a:lnTo>
                  <a:pt x="15362" y="7874"/>
                </a:lnTo>
                <a:lnTo>
                  <a:pt x="15371" y="7228"/>
                </a:lnTo>
                <a:lnTo>
                  <a:pt x="15056" y="6881"/>
                </a:lnTo>
                <a:lnTo>
                  <a:pt x="15262" y="6536"/>
                </a:lnTo>
                <a:lnTo>
                  <a:pt x="16113" y="5881"/>
                </a:lnTo>
                <a:lnTo>
                  <a:pt x="16810" y="4892"/>
                </a:lnTo>
                <a:lnTo>
                  <a:pt x="15123" y="4478"/>
                </a:lnTo>
                <a:lnTo>
                  <a:pt x="14456" y="3999"/>
                </a:lnTo>
                <a:lnTo>
                  <a:pt x="13482" y="4218"/>
                </a:lnTo>
                <a:lnTo>
                  <a:pt x="13408" y="4597"/>
                </a:lnTo>
                <a:lnTo>
                  <a:pt x="12910" y="4949"/>
                </a:lnTo>
                <a:lnTo>
                  <a:pt x="11914" y="4641"/>
                </a:lnTo>
                <a:lnTo>
                  <a:pt x="11251" y="4117"/>
                </a:lnTo>
                <a:lnTo>
                  <a:pt x="11274" y="3137"/>
                </a:lnTo>
                <a:lnTo>
                  <a:pt x="11715" y="2894"/>
                </a:lnTo>
                <a:lnTo>
                  <a:pt x="12292" y="2938"/>
                </a:lnTo>
                <a:lnTo>
                  <a:pt x="12787" y="2400"/>
                </a:lnTo>
                <a:lnTo>
                  <a:pt x="12588" y="1768"/>
                </a:lnTo>
                <a:lnTo>
                  <a:pt x="11654" y="1375"/>
                </a:lnTo>
                <a:lnTo>
                  <a:pt x="11522" y="492"/>
                </a:lnTo>
                <a:lnTo>
                  <a:pt x="10635" y="0"/>
                </a:lnTo>
                <a:lnTo>
                  <a:pt x="9603" y="438"/>
                </a:lnTo>
                <a:lnTo>
                  <a:pt x="9033" y="961"/>
                </a:lnTo>
                <a:lnTo>
                  <a:pt x="9179" y="2041"/>
                </a:lnTo>
                <a:lnTo>
                  <a:pt x="8514" y="2874"/>
                </a:lnTo>
                <a:lnTo>
                  <a:pt x="7844" y="3286"/>
                </a:lnTo>
                <a:lnTo>
                  <a:pt x="7483" y="3585"/>
                </a:lnTo>
                <a:lnTo>
                  <a:pt x="6596" y="3791"/>
                </a:lnTo>
                <a:lnTo>
                  <a:pt x="6092" y="4468"/>
                </a:lnTo>
                <a:lnTo>
                  <a:pt x="6537" y="5029"/>
                </a:lnTo>
                <a:lnTo>
                  <a:pt x="7353" y="5672"/>
                </a:lnTo>
                <a:lnTo>
                  <a:pt x="7078" y="6860"/>
                </a:lnTo>
                <a:lnTo>
                  <a:pt x="7976" y="7881"/>
                </a:lnTo>
                <a:lnTo>
                  <a:pt x="8913" y="8545"/>
                </a:lnTo>
                <a:lnTo>
                  <a:pt x="10085" y="9096"/>
                </a:lnTo>
                <a:lnTo>
                  <a:pt x="10685" y="9736"/>
                </a:lnTo>
                <a:lnTo>
                  <a:pt x="11527" y="10166"/>
                </a:lnTo>
                <a:lnTo>
                  <a:pt x="12475" y="10483"/>
                </a:lnTo>
                <a:lnTo>
                  <a:pt x="13366" y="10876"/>
                </a:lnTo>
                <a:lnTo>
                  <a:pt x="13052" y="11096"/>
                </a:lnTo>
                <a:lnTo>
                  <a:pt x="11997" y="10926"/>
                </a:lnTo>
                <a:lnTo>
                  <a:pt x="10727" y="11178"/>
                </a:lnTo>
                <a:lnTo>
                  <a:pt x="10208" y="11947"/>
                </a:lnTo>
                <a:lnTo>
                  <a:pt x="9420" y="12178"/>
                </a:lnTo>
                <a:lnTo>
                  <a:pt x="8556" y="11684"/>
                </a:lnTo>
                <a:lnTo>
                  <a:pt x="7525" y="11588"/>
                </a:lnTo>
                <a:lnTo>
                  <a:pt x="6514" y="11764"/>
                </a:lnTo>
                <a:lnTo>
                  <a:pt x="5845" y="11365"/>
                </a:lnTo>
                <a:lnTo>
                  <a:pt x="5712" y="10749"/>
                </a:lnTo>
                <a:lnTo>
                  <a:pt x="5131" y="10372"/>
                </a:lnTo>
                <a:lnTo>
                  <a:pt x="4193" y="9844"/>
                </a:lnTo>
                <a:lnTo>
                  <a:pt x="3575" y="9785"/>
                </a:lnTo>
                <a:close/>
              </a:path>
            </a:pathLst>
          </a:custGeom>
          <a:solidFill>
            <a:srgbClr val="92929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8" name="AutoShape 36"/>
          <p:cNvSpPr>
            <a:spLocks/>
          </p:cNvSpPr>
          <p:nvPr/>
        </p:nvSpPr>
        <p:spPr bwMode="auto">
          <a:xfrm>
            <a:off x="4992130" y="5195902"/>
            <a:ext cx="353877" cy="1944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25" y="3078"/>
                </a:moveTo>
                <a:lnTo>
                  <a:pt x="2328" y="3368"/>
                </a:lnTo>
                <a:lnTo>
                  <a:pt x="720" y="5344"/>
                </a:lnTo>
                <a:lnTo>
                  <a:pt x="0" y="7070"/>
                </a:lnTo>
                <a:lnTo>
                  <a:pt x="994" y="8893"/>
                </a:lnTo>
                <a:lnTo>
                  <a:pt x="2040" y="10374"/>
                </a:lnTo>
                <a:lnTo>
                  <a:pt x="3682" y="11558"/>
                </a:lnTo>
                <a:lnTo>
                  <a:pt x="5368" y="14002"/>
                </a:lnTo>
                <a:lnTo>
                  <a:pt x="5601" y="17163"/>
                </a:lnTo>
                <a:lnTo>
                  <a:pt x="7336" y="19766"/>
                </a:lnTo>
                <a:lnTo>
                  <a:pt x="9381" y="18849"/>
                </a:lnTo>
                <a:lnTo>
                  <a:pt x="11353" y="19117"/>
                </a:lnTo>
                <a:lnTo>
                  <a:pt x="12924" y="21600"/>
                </a:lnTo>
                <a:lnTo>
                  <a:pt x="15010" y="20495"/>
                </a:lnTo>
                <a:lnTo>
                  <a:pt x="15936" y="16685"/>
                </a:lnTo>
                <a:lnTo>
                  <a:pt x="18324" y="15745"/>
                </a:lnTo>
                <a:lnTo>
                  <a:pt x="20595" y="16446"/>
                </a:lnTo>
                <a:lnTo>
                  <a:pt x="21600" y="14332"/>
                </a:lnTo>
                <a:lnTo>
                  <a:pt x="17667" y="10795"/>
                </a:lnTo>
                <a:lnTo>
                  <a:pt x="15845" y="8574"/>
                </a:lnTo>
                <a:lnTo>
                  <a:pt x="14805" y="5595"/>
                </a:lnTo>
                <a:lnTo>
                  <a:pt x="11433" y="1300"/>
                </a:lnTo>
                <a:lnTo>
                  <a:pt x="9652" y="0"/>
                </a:lnTo>
                <a:lnTo>
                  <a:pt x="8119" y="1438"/>
                </a:lnTo>
                <a:lnTo>
                  <a:pt x="7375" y="3659"/>
                </a:lnTo>
                <a:lnTo>
                  <a:pt x="5325" y="3078"/>
                </a:lnTo>
                <a:close/>
              </a:path>
            </a:pathLst>
          </a:custGeom>
          <a:solidFill>
            <a:srgbClr val="90909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69" name="AutoShape 37"/>
          <p:cNvSpPr>
            <a:spLocks/>
          </p:cNvSpPr>
          <p:nvPr/>
        </p:nvSpPr>
        <p:spPr bwMode="auto">
          <a:xfrm>
            <a:off x="2051038" y="2948909"/>
            <a:ext cx="1069934" cy="14266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5" y="3095"/>
                </a:moveTo>
                <a:lnTo>
                  <a:pt x="4153" y="1918"/>
                </a:lnTo>
                <a:lnTo>
                  <a:pt x="5279" y="1253"/>
                </a:lnTo>
                <a:lnTo>
                  <a:pt x="5736" y="811"/>
                </a:lnTo>
                <a:lnTo>
                  <a:pt x="5795" y="422"/>
                </a:lnTo>
                <a:lnTo>
                  <a:pt x="5470" y="41"/>
                </a:lnTo>
                <a:lnTo>
                  <a:pt x="7023" y="0"/>
                </a:lnTo>
                <a:lnTo>
                  <a:pt x="7214" y="600"/>
                </a:lnTo>
                <a:lnTo>
                  <a:pt x="7886" y="588"/>
                </a:lnTo>
                <a:lnTo>
                  <a:pt x="8647" y="813"/>
                </a:lnTo>
                <a:lnTo>
                  <a:pt x="8536" y="1373"/>
                </a:lnTo>
                <a:lnTo>
                  <a:pt x="9178" y="1992"/>
                </a:lnTo>
                <a:lnTo>
                  <a:pt x="9381" y="2467"/>
                </a:lnTo>
                <a:lnTo>
                  <a:pt x="9366" y="3086"/>
                </a:lnTo>
                <a:lnTo>
                  <a:pt x="9534" y="3769"/>
                </a:lnTo>
                <a:lnTo>
                  <a:pt x="9835" y="4023"/>
                </a:lnTo>
                <a:lnTo>
                  <a:pt x="10812" y="4202"/>
                </a:lnTo>
                <a:lnTo>
                  <a:pt x="11156" y="4662"/>
                </a:lnTo>
                <a:lnTo>
                  <a:pt x="11544" y="4916"/>
                </a:lnTo>
                <a:lnTo>
                  <a:pt x="12297" y="5235"/>
                </a:lnTo>
                <a:lnTo>
                  <a:pt x="12908" y="5687"/>
                </a:lnTo>
                <a:lnTo>
                  <a:pt x="13525" y="6428"/>
                </a:lnTo>
                <a:lnTo>
                  <a:pt x="13797" y="6752"/>
                </a:lnTo>
                <a:lnTo>
                  <a:pt x="13273" y="7234"/>
                </a:lnTo>
                <a:lnTo>
                  <a:pt x="12717" y="7926"/>
                </a:lnTo>
                <a:lnTo>
                  <a:pt x="12647" y="8565"/>
                </a:lnTo>
                <a:lnTo>
                  <a:pt x="12641" y="9203"/>
                </a:lnTo>
                <a:lnTo>
                  <a:pt x="12936" y="9805"/>
                </a:lnTo>
                <a:lnTo>
                  <a:pt x="13450" y="10322"/>
                </a:lnTo>
                <a:lnTo>
                  <a:pt x="14096" y="10728"/>
                </a:lnTo>
                <a:lnTo>
                  <a:pt x="14490" y="11151"/>
                </a:lnTo>
                <a:lnTo>
                  <a:pt x="14670" y="11609"/>
                </a:lnTo>
                <a:lnTo>
                  <a:pt x="15157" y="12299"/>
                </a:lnTo>
                <a:lnTo>
                  <a:pt x="15393" y="12778"/>
                </a:lnTo>
                <a:lnTo>
                  <a:pt x="16019" y="13074"/>
                </a:lnTo>
                <a:lnTo>
                  <a:pt x="16664" y="13013"/>
                </a:lnTo>
                <a:lnTo>
                  <a:pt x="16888" y="12516"/>
                </a:lnTo>
                <a:lnTo>
                  <a:pt x="17304" y="12342"/>
                </a:lnTo>
                <a:lnTo>
                  <a:pt x="17908" y="12807"/>
                </a:lnTo>
                <a:lnTo>
                  <a:pt x="18305" y="13255"/>
                </a:lnTo>
                <a:lnTo>
                  <a:pt x="18618" y="13910"/>
                </a:lnTo>
                <a:lnTo>
                  <a:pt x="19082" y="14246"/>
                </a:lnTo>
                <a:lnTo>
                  <a:pt x="19082" y="14767"/>
                </a:lnTo>
                <a:lnTo>
                  <a:pt x="18995" y="15424"/>
                </a:lnTo>
                <a:lnTo>
                  <a:pt x="19210" y="15956"/>
                </a:lnTo>
                <a:lnTo>
                  <a:pt x="19605" y="16299"/>
                </a:lnTo>
                <a:lnTo>
                  <a:pt x="19786" y="16790"/>
                </a:lnTo>
                <a:lnTo>
                  <a:pt x="20054" y="17460"/>
                </a:lnTo>
                <a:lnTo>
                  <a:pt x="20523" y="17913"/>
                </a:lnTo>
                <a:lnTo>
                  <a:pt x="20964" y="18205"/>
                </a:lnTo>
                <a:lnTo>
                  <a:pt x="21490" y="18375"/>
                </a:lnTo>
                <a:lnTo>
                  <a:pt x="21600" y="18728"/>
                </a:lnTo>
                <a:lnTo>
                  <a:pt x="21400" y="19085"/>
                </a:lnTo>
                <a:lnTo>
                  <a:pt x="21220" y="19512"/>
                </a:lnTo>
                <a:lnTo>
                  <a:pt x="20981" y="19921"/>
                </a:lnTo>
                <a:lnTo>
                  <a:pt x="20979" y="20254"/>
                </a:lnTo>
                <a:lnTo>
                  <a:pt x="21246" y="20669"/>
                </a:lnTo>
                <a:lnTo>
                  <a:pt x="21287" y="21109"/>
                </a:lnTo>
                <a:lnTo>
                  <a:pt x="21010" y="21408"/>
                </a:lnTo>
                <a:lnTo>
                  <a:pt x="20438" y="21130"/>
                </a:lnTo>
                <a:lnTo>
                  <a:pt x="20028" y="21442"/>
                </a:lnTo>
                <a:lnTo>
                  <a:pt x="19799" y="21600"/>
                </a:lnTo>
                <a:lnTo>
                  <a:pt x="19386" y="20915"/>
                </a:lnTo>
                <a:lnTo>
                  <a:pt x="18925" y="20188"/>
                </a:lnTo>
                <a:lnTo>
                  <a:pt x="17894" y="19532"/>
                </a:lnTo>
                <a:lnTo>
                  <a:pt x="17046" y="18875"/>
                </a:lnTo>
                <a:lnTo>
                  <a:pt x="16185" y="18172"/>
                </a:lnTo>
                <a:lnTo>
                  <a:pt x="15845" y="17849"/>
                </a:lnTo>
                <a:lnTo>
                  <a:pt x="15676" y="17350"/>
                </a:lnTo>
                <a:lnTo>
                  <a:pt x="15143" y="16776"/>
                </a:lnTo>
                <a:lnTo>
                  <a:pt x="14641" y="16324"/>
                </a:lnTo>
                <a:lnTo>
                  <a:pt x="14005" y="15735"/>
                </a:lnTo>
                <a:lnTo>
                  <a:pt x="13685" y="15255"/>
                </a:lnTo>
                <a:lnTo>
                  <a:pt x="12674" y="14406"/>
                </a:lnTo>
                <a:lnTo>
                  <a:pt x="11371" y="13671"/>
                </a:lnTo>
                <a:lnTo>
                  <a:pt x="10461" y="13036"/>
                </a:lnTo>
                <a:lnTo>
                  <a:pt x="9783" y="12454"/>
                </a:lnTo>
                <a:lnTo>
                  <a:pt x="10201" y="12412"/>
                </a:lnTo>
                <a:lnTo>
                  <a:pt x="10327" y="12008"/>
                </a:lnTo>
                <a:lnTo>
                  <a:pt x="9891" y="11868"/>
                </a:lnTo>
                <a:lnTo>
                  <a:pt x="9538" y="12190"/>
                </a:lnTo>
                <a:lnTo>
                  <a:pt x="9034" y="12002"/>
                </a:lnTo>
                <a:lnTo>
                  <a:pt x="8655" y="11682"/>
                </a:lnTo>
                <a:lnTo>
                  <a:pt x="7986" y="11132"/>
                </a:lnTo>
                <a:lnTo>
                  <a:pt x="7633" y="11133"/>
                </a:lnTo>
                <a:lnTo>
                  <a:pt x="7316" y="10745"/>
                </a:lnTo>
                <a:lnTo>
                  <a:pt x="7577" y="10395"/>
                </a:lnTo>
                <a:cubicBezTo>
                  <a:pt x="7619" y="10275"/>
                  <a:pt x="7649" y="10153"/>
                  <a:pt x="7665" y="10029"/>
                </a:cubicBezTo>
                <a:cubicBezTo>
                  <a:pt x="7691" y="9838"/>
                  <a:pt x="7685" y="9646"/>
                  <a:pt x="7648" y="9456"/>
                </a:cubicBezTo>
                <a:lnTo>
                  <a:pt x="7312" y="9079"/>
                </a:lnTo>
                <a:lnTo>
                  <a:pt x="6455" y="8554"/>
                </a:lnTo>
                <a:lnTo>
                  <a:pt x="5455" y="8377"/>
                </a:lnTo>
                <a:lnTo>
                  <a:pt x="4748" y="7940"/>
                </a:lnTo>
                <a:lnTo>
                  <a:pt x="4127" y="7611"/>
                </a:lnTo>
                <a:lnTo>
                  <a:pt x="3547" y="7613"/>
                </a:lnTo>
                <a:lnTo>
                  <a:pt x="3571" y="7192"/>
                </a:lnTo>
                <a:lnTo>
                  <a:pt x="3386" y="6829"/>
                </a:lnTo>
                <a:lnTo>
                  <a:pt x="2917" y="6957"/>
                </a:lnTo>
                <a:lnTo>
                  <a:pt x="2766" y="7226"/>
                </a:lnTo>
                <a:lnTo>
                  <a:pt x="2299" y="7159"/>
                </a:lnTo>
                <a:lnTo>
                  <a:pt x="1744" y="6926"/>
                </a:lnTo>
                <a:lnTo>
                  <a:pt x="2345" y="6704"/>
                </a:lnTo>
                <a:lnTo>
                  <a:pt x="2783" y="6527"/>
                </a:lnTo>
                <a:lnTo>
                  <a:pt x="2556" y="6247"/>
                </a:lnTo>
                <a:lnTo>
                  <a:pt x="2149" y="6386"/>
                </a:lnTo>
                <a:lnTo>
                  <a:pt x="1743" y="6584"/>
                </a:lnTo>
                <a:lnTo>
                  <a:pt x="1312" y="6411"/>
                </a:lnTo>
                <a:lnTo>
                  <a:pt x="1029" y="6227"/>
                </a:lnTo>
                <a:lnTo>
                  <a:pt x="906" y="5992"/>
                </a:lnTo>
                <a:lnTo>
                  <a:pt x="819" y="5814"/>
                </a:lnTo>
                <a:lnTo>
                  <a:pt x="429" y="5868"/>
                </a:lnTo>
                <a:lnTo>
                  <a:pt x="0" y="5757"/>
                </a:lnTo>
                <a:lnTo>
                  <a:pt x="10" y="5537"/>
                </a:lnTo>
                <a:lnTo>
                  <a:pt x="279" y="5111"/>
                </a:lnTo>
                <a:lnTo>
                  <a:pt x="211" y="4580"/>
                </a:lnTo>
                <a:lnTo>
                  <a:pt x="548" y="4175"/>
                </a:lnTo>
                <a:lnTo>
                  <a:pt x="1033" y="3809"/>
                </a:lnTo>
                <a:lnTo>
                  <a:pt x="1346" y="3471"/>
                </a:lnTo>
                <a:lnTo>
                  <a:pt x="1715" y="3095"/>
                </a:lnTo>
                <a:close/>
              </a:path>
            </a:pathLst>
          </a:custGeom>
          <a:solidFill>
            <a:srgbClr val="A4A4A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0" name="AutoShape 38"/>
          <p:cNvSpPr>
            <a:spLocks/>
          </p:cNvSpPr>
          <p:nvPr/>
        </p:nvSpPr>
        <p:spPr bwMode="auto">
          <a:xfrm>
            <a:off x="2668315" y="3044514"/>
            <a:ext cx="1273621" cy="137300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19" y="5977"/>
                </a:moveTo>
                <a:lnTo>
                  <a:pt x="40" y="6747"/>
                </a:lnTo>
                <a:lnTo>
                  <a:pt x="0" y="8072"/>
                </a:lnTo>
                <a:lnTo>
                  <a:pt x="303" y="8766"/>
                </a:lnTo>
                <a:lnTo>
                  <a:pt x="766" y="9362"/>
                </a:lnTo>
                <a:lnTo>
                  <a:pt x="1303" y="9724"/>
                </a:lnTo>
                <a:lnTo>
                  <a:pt x="1613" y="10151"/>
                </a:lnTo>
                <a:lnTo>
                  <a:pt x="1726" y="10610"/>
                </a:lnTo>
                <a:lnTo>
                  <a:pt x="2148" y="11278"/>
                </a:lnTo>
                <a:lnTo>
                  <a:pt x="2398" y="11873"/>
                </a:lnTo>
                <a:lnTo>
                  <a:pt x="2952" y="12218"/>
                </a:lnTo>
                <a:lnTo>
                  <a:pt x="3615" y="12153"/>
                </a:lnTo>
                <a:lnTo>
                  <a:pt x="3845" y="11613"/>
                </a:lnTo>
                <a:lnTo>
                  <a:pt x="4086" y="11525"/>
                </a:lnTo>
                <a:lnTo>
                  <a:pt x="4536" y="11941"/>
                </a:lnTo>
                <a:lnTo>
                  <a:pt x="4826" y="12349"/>
                </a:lnTo>
                <a:lnTo>
                  <a:pt x="5047" y="13076"/>
                </a:lnTo>
                <a:lnTo>
                  <a:pt x="5477" y="13391"/>
                </a:lnTo>
                <a:lnTo>
                  <a:pt x="5345" y="14586"/>
                </a:lnTo>
                <a:lnTo>
                  <a:pt x="5575" y="15147"/>
                </a:lnTo>
                <a:lnTo>
                  <a:pt x="5927" y="15505"/>
                </a:lnTo>
                <a:lnTo>
                  <a:pt x="6273" y="16805"/>
                </a:lnTo>
                <a:lnTo>
                  <a:pt x="6699" y="17281"/>
                </a:lnTo>
                <a:lnTo>
                  <a:pt x="7102" y="17572"/>
                </a:lnTo>
                <a:lnTo>
                  <a:pt x="7524" y="17679"/>
                </a:lnTo>
                <a:lnTo>
                  <a:pt x="7633" y="18017"/>
                </a:lnTo>
                <a:lnTo>
                  <a:pt x="8174" y="18082"/>
                </a:lnTo>
                <a:lnTo>
                  <a:pt x="8821" y="18271"/>
                </a:lnTo>
                <a:lnTo>
                  <a:pt x="9258" y="18320"/>
                </a:lnTo>
                <a:lnTo>
                  <a:pt x="9919" y="18672"/>
                </a:lnTo>
                <a:lnTo>
                  <a:pt x="10194" y="19278"/>
                </a:lnTo>
                <a:lnTo>
                  <a:pt x="9888" y="19555"/>
                </a:lnTo>
                <a:lnTo>
                  <a:pt x="9660" y="20041"/>
                </a:lnTo>
                <a:lnTo>
                  <a:pt x="9859" y="20269"/>
                </a:lnTo>
                <a:lnTo>
                  <a:pt x="10320" y="20189"/>
                </a:lnTo>
                <a:lnTo>
                  <a:pt x="10653" y="19844"/>
                </a:lnTo>
                <a:lnTo>
                  <a:pt x="10896" y="20241"/>
                </a:lnTo>
                <a:lnTo>
                  <a:pt x="11126" y="20544"/>
                </a:lnTo>
                <a:lnTo>
                  <a:pt x="11460" y="21005"/>
                </a:lnTo>
                <a:lnTo>
                  <a:pt x="11948" y="21310"/>
                </a:lnTo>
                <a:lnTo>
                  <a:pt x="12256" y="21524"/>
                </a:lnTo>
                <a:lnTo>
                  <a:pt x="12642" y="21600"/>
                </a:lnTo>
                <a:lnTo>
                  <a:pt x="12700" y="21096"/>
                </a:lnTo>
                <a:lnTo>
                  <a:pt x="13081" y="20503"/>
                </a:lnTo>
                <a:lnTo>
                  <a:pt x="13149" y="20016"/>
                </a:lnTo>
                <a:lnTo>
                  <a:pt x="13380" y="19535"/>
                </a:lnTo>
                <a:lnTo>
                  <a:pt x="13321" y="18694"/>
                </a:lnTo>
                <a:lnTo>
                  <a:pt x="13318" y="18096"/>
                </a:lnTo>
                <a:lnTo>
                  <a:pt x="13436" y="17664"/>
                </a:lnTo>
                <a:lnTo>
                  <a:pt x="13690" y="17217"/>
                </a:lnTo>
                <a:lnTo>
                  <a:pt x="13726" y="16635"/>
                </a:lnTo>
                <a:lnTo>
                  <a:pt x="13794" y="16350"/>
                </a:lnTo>
                <a:lnTo>
                  <a:pt x="14336" y="15856"/>
                </a:lnTo>
                <a:lnTo>
                  <a:pt x="14703" y="15521"/>
                </a:lnTo>
                <a:lnTo>
                  <a:pt x="15172" y="15354"/>
                </a:lnTo>
                <a:lnTo>
                  <a:pt x="15117" y="14823"/>
                </a:lnTo>
                <a:lnTo>
                  <a:pt x="15062" y="14240"/>
                </a:lnTo>
                <a:lnTo>
                  <a:pt x="15239" y="13651"/>
                </a:lnTo>
                <a:lnTo>
                  <a:pt x="15436" y="13181"/>
                </a:lnTo>
                <a:lnTo>
                  <a:pt x="15934" y="12756"/>
                </a:lnTo>
                <a:lnTo>
                  <a:pt x="16691" y="12386"/>
                </a:lnTo>
                <a:lnTo>
                  <a:pt x="16974" y="12079"/>
                </a:lnTo>
                <a:lnTo>
                  <a:pt x="17376" y="11689"/>
                </a:lnTo>
                <a:lnTo>
                  <a:pt x="17735" y="11462"/>
                </a:lnTo>
                <a:lnTo>
                  <a:pt x="18237" y="11480"/>
                </a:lnTo>
                <a:lnTo>
                  <a:pt x="18989" y="11658"/>
                </a:lnTo>
                <a:lnTo>
                  <a:pt x="19646" y="11790"/>
                </a:lnTo>
                <a:lnTo>
                  <a:pt x="20334" y="11842"/>
                </a:lnTo>
                <a:lnTo>
                  <a:pt x="21043" y="11760"/>
                </a:lnTo>
                <a:lnTo>
                  <a:pt x="21471" y="11731"/>
                </a:lnTo>
                <a:lnTo>
                  <a:pt x="21600" y="11250"/>
                </a:lnTo>
                <a:lnTo>
                  <a:pt x="21435" y="10771"/>
                </a:lnTo>
                <a:lnTo>
                  <a:pt x="21475" y="10336"/>
                </a:lnTo>
                <a:lnTo>
                  <a:pt x="21519" y="9985"/>
                </a:lnTo>
                <a:lnTo>
                  <a:pt x="21309" y="9500"/>
                </a:lnTo>
                <a:lnTo>
                  <a:pt x="20958" y="9159"/>
                </a:lnTo>
                <a:lnTo>
                  <a:pt x="20660" y="9026"/>
                </a:lnTo>
                <a:lnTo>
                  <a:pt x="20144" y="9359"/>
                </a:lnTo>
                <a:lnTo>
                  <a:pt x="19813" y="9654"/>
                </a:lnTo>
                <a:lnTo>
                  <a:pt x="19627" y="10301"/>
                </a:lnTo>
                <a:lnTo>
                  <a:pt x="19118" y="10040"/>
                </a:lnTo>
                <a:lnTo>
                  <a:pt x="18532" y="9554"/>
                </a:lnTo>
                <a:lnTo>
                  <a:pt x="17768" y="9170"/>
                </a:lnTo>
                <a:lnTo>
                  <a:pt x="17741" y="8218"/>
                </a:lnTo>
                <a:lnTo>
                  <a:pt x="17208" y="8079"/>
                </a:lnTo>
                <a:lnTo>
                  <a:pt x="16815" y="7758"/>
                </a:lnTo>
                <a:lnTo>
                  <a:pt x="16877" y="7408"/>
                </a:lnTo>
                <a:lnTo>
                  <a:pt x="17235" y="7333"/>
                </a:lnTo>
                <a:lnTo>
                  <a:pt x="17833" y="6736"/>
                </a:lnTo>
                <a:lnTo>
                  <a:pt x="17387" y="6119"/>
                </a:lnTo>
                <a:lnTo>
                  <a:pt x="17562" y="5827"/>
                </a:lnTo>
                <a:lnTo>
                  <a:pt x="17903" y="5460"/>
                </a:lnTo>
                <a:lnTo>
                  <a:pt x="17881" y="4874"/>
                </a:lnTo>
                <a:lnTo>
                  <a:pt x="17695" y="4340"/>
                </a:lnTo>
                <a:lnTo>
                  <a:pt x="17996" y="3207"/>
                </a:lnTo>
                <a:lnTo>
                  <a:pt x="17916" y="2500"/>
                </a:lnTo>
                <a:lnTo>
                  <a:pt x="16651" y="1214"/>
                </a:lnTo>
                <a:lnTo>
                  <a:pt x="15864" y="859"/>
                </a:lnTo>
                <a:lnTo>
                  <a:pt x="15657" y="971"/>
                </a:lnTo>
                <a:lnTo>
                  <a:pt x="15326" y="889"/>
                </a:lnTo>
                <a:lnTo>
                  <a:pt x="14835" y="550"/>
                </a:lnTo>
                <a:lnTo>
                  <a:pt x="14105" y="413"/>
                </a:lnTo>
                <a:lnTo>
                  <a:pt x="13354" y="750"/>
                </a:lnTo>
                <a:lnTo>
                  <a:pt x="12246" y="2198"/>
                </a:lnTo>
                <a:lnTo>
                  <a:pt x="11873" y="2388"/>
                </a:lnTo>
                <a:lnTo>
                  <a:pt x="10404" y="1681"/>
                </a:lnTo>
                <a:lnTo>
                  <a:pt x="9230" y="1608"/>
                </a:lnTo>
                <a:lnTo>
                  <a:pt x="8710" y="1792"/>
                </a:lnTo>
                <a:lnTo>
                  <a:pt x="8288" y="1797"/>
                </a:lnTo>
                <a:lnTo>
                  <a:pt x="7376" y="767"/>
                </a:lnTo>
                <a:lnTo>
                  <a:pt x="6855" y="552"/>
                </a:lnTo>
                <a:lnTo>
                  <a:pt x="6321" y="546"/>
                </a:lnTo>
                <a:lnTo>
                  <a:pt x="5829" y="165"/>
                </a:lnTo>
                <a:lnTo>
                  <a:pt x="5317" y="0"/>
                </a:lnTo>
                <a:lnTo>
                  <a:pt x="4805" y="310"/>
                </a:lnTo>
                <a:lnTo>
                  <a:pt x="4593" y="970"/>
                </a:lnTo>
                <a:lnTo>
                  <a:pt x="3998" y="1763"/>
                </a:lnTo>
                <a:lnTo>
                  <a:pt x="3332" y="2059"/>
                </a:lnTo>
                <a:lnTo>
                  <a:pt x="3779" y="3274"/>
                </a:lnTo>
                <a:lnTo>
                  <a:pt x="3356" y="3692"/>
                </a:lnTo>
                <a:lnTo>
                  <a:pt x="2918" y="4345"/>
                </a:lnTo>
                <a:lnTo>
                  <a:pt x="2834" y="4727"/>
                </a:lnTo>
                <a:lnTo>
                  <a:pt x="2721" y="5070"/>
                </a:lnTo>
                <a:lnTo>
                  <a:pt x="2201" y="5397"/>
                </a:lnTo>
                <a:lnTo>
                  <a:pt x="1548" y="5581"/>
                </a:lnTo>
                <a:lnTo>
                  <a:pt x="974" y="5466"/>
                </a:lnTo>
                <a:lnTo>
                  <a:pt x="419" y="5977"/>
                </a:lnTo>
                <a:close/>
              </a:path>
            </a:pathLst>
          </a:custGeom>
          <a:solidFill>
            <a:srgbClr val="A6A6A6"/>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1" name="AutoShape 39"/>
          <p:cNvSpPr>
            <a:spLocks/>
          </p:cNvSpPr>
          <p:nvPr/>
        </p:nvSpPr>
        <p:spPr bwMode="auto">
          <a:xfrm>
            <a:off x="3407079" y="3569839"/>
            <a:ext cx="993900" cy="12276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52" y="17115"/>
                </a:moveTo>
                <a:lnTo>
                  <a:pt x="16251" y="16810"/>
                </a:lnTo>
                <a:lnTo>
                  <a:pt x="15396" y="16801"/>
                </a:lnTo>
                <a:lnTo>
                  <a:pt x="14826" y="16871"/>
                </a:lnTo>
                <a:lnTo>
                  <a:pt x="14625" y="16276"/>
                </a:lnTo>
                <a:lnTo>
                  <a:pt x="14577" y="15718"/>
                </a:lnTo>
                <a:lnTo>
                  <a:pt x="14335" y="15310"/>
                </a:lnTo>
                <a:lnTo>
                  <a:pt x="13689" y="14961"/>
                </a:lnTo>
                <a:lnTo>
                  <a:pt x="12974" y="14685"/>
                </a:lnTo>
                <a:lnTo>
                  <a:pt x="12377" y="14310"/>
                </a:lnTo>
                <a:lnTo>
                  <a:pt x="11840" y="14549"/>
                </a:lnTo>
                <a:lnTo>
                  <a:pt x="11212" y="14918"/>
                </a:lnTo>
                <a:lnTo>
                  <a:pt x="10545" y="15495"/>
                </a:lnTo>
                <a:lnTo>
                  <a:pt x="9755" y="16068"/>
                </a:lnTo>
                <a:lnTo>
                  <a:pt x="9204" y="16747"/>
                </a:lnTo>
                <a:lnTo>
                  <a:pt x="8893" y="17347"/>
                </a:lnTo>
                <a:lnTo>
                  <a:pt x="9067" y="17728"/>
                </a:lnTo>
                <a:lnTo>
                  <a:pt x="9348" y="18185"/>
                </a:lnTo>
                <a:lnTo>
                  <a:pt x="9620" y="18337"/>
                </a:lnTo>
                <a:lnTo>
                  <a:pt x="9586" y="18695"/>
                </a:lnTo>
                <a:lnTo>
                  <a:pt x="10089" y="18963"/>
                </a:lnTo>
                <a:lnTo>
                  <a:pt x="10454" y="19186"/>
                </a:lnTo>
                <a:lnTo>
                  <a:pt x="10226" y="19630"/>
                </a:lnTo>
                <a:lnTo>
                  <a:pt x="9759" y="19965"/>
                </a:lnTo>
                <a:lnTo>
                  <a:pt x="9312" y="20165"/>
                </a:lnTo>
                <a:lnTo>
                  <a:pt x="8685" y="20358"/>
                </a:lnTo>
                <a:lnTo>
                  <a:pt x="8076" y="20375"/>
                </a:lnTo>
                <a:lnTo>
                  <a:pt x="7919" y="20843"/>
                </a:lnTo>
                <a:lnTo>
                  <a:pt x="7851" y="21439"/>
                </a:lnTo>
                <a:lnTo>
                  <a:pt x="7432" y="21600"/>
                </a:lnTo>
                <a:lnTo>
                  <a:pt x="6613" y="21235"/>
                </a:lnTo>
                <a:lnTo>
                  <a:pt x="5909" y="21053"/>
                </a:lnTo>
                <a:lnTo>
                  <a:pt x="5272" y="21014"/>
                </a:lnTo>
                <a:lnTo>
                  <a:pt x="4561" y="20837"/>
                </a:lnTo>
                <a:lnTo>
                  <a:pt x="3998" y="20669"/>
                </a:lnTo>
                <a:lnTo>
                  <a:pt x="3474" y="20630"/>
                </a:lnTo>
                <a:lnTo>
                  <a:pt x="3594" y="20064"/>
                </a:lnTo>
                <a:lnTo>
                  <a:pt x="4137" y="19539"/>
                </a:lnTo>
                <a:lnTo>
                  <a:pt x="4903" y="19141"/>
                </a:lnTo>
                <a:lnTo>
                  <a:pt x="5171" y="18466"/>
                </a:lnTo>
                <a:lnTo>
                  <a:pt x="5140" y="18065"/>
                </a:lnTo>
                <a:lnTo>
                  <a:pt x="5199" y="17449"/>
                </a:lnTo>
                <a:lnTo>
                  <a:pt x="5781" y="17008"/>
                </a:lnTo>
                <a:lnTo>
                  <a:pt x="6295" y="16830"/>
                </a:lnTo>
                <a:lnTo>
                  <a:pt x="7255" y="16876"/>
                </a:lnTo>
                <a:lnTo>
                  <a:pt x="7658" y="16338"/>
                </a:lnTo>
                <a:lnTo>
                  <a:pt x="7864" y="15427"/>
                </a:lnTo>
                <a:lnTo>
                  <a:pt x="7956" y="14854"/>
                </a:lnTo>
                <a:lnTo>
                  <a:pt x="6946" y="14853"/>
                </a:lnTo>
                <a:lnTo>
                  <a:pt x="6583" y="14613"/>
                </a:lnTo>
                <a:lnTo>
                  <a:pt x="6304" y="14173"/>
                </a:lnTo>
                <a:lnTo>
                  <a:pt x="5743" y="14318"/>
                </a:lnTo>
                <a:lnTo>
                  <a:pt x="5782" y="14792"/>
                </a:lnTo>
                <a:lnTo>
                  <a:pt x="5739" y="15342"/>
                </a:lnTo>
                <a:lnTo>
                  <a:pt x="5202" y="16010"/>
                </a:lnTo>
                <a:lnTo>
                  <a:pt x="4642" y="16177"/>
                </a:lnTo>
                <a:lnTo>
                  <a:pt x="4179" y="15708"/>
                </a:lnTo>
                <a:lnTo>
                  <a:pt x="4343" y="15053"/>
                </a:lnTo>
                <a:lnTo>
                  <a:pt x="4662" y="14217"/>
                </a:lnTo>
                <a:lnTo>
                  <a:pt x="4657" y="13862"/>
                </a:lnTo>
                <a:lnTo>
                  <a:pt x="4156" y="13686"/>
                </a:lnTo>
                <a:lnTo>
                  <a:pt x="3719" y="14085"/>
                </a:lnTo>
                <a:lnTo>
                  <a:pt x="3455" y="14603"/>
                </a:lnTo>
                <a:lnTo>
                  <a:pt x="3313" y="15334"/>
                </a:lnTo>
                <a:lnTo>
                  <a:pt x="2998" y="15130"/>
                </a:lnTo>
                <a:lnTo>
                  <a:pt x="2941" y="14572"/>
                </a:lnTo>
                <a:lnTo>
                  <a:pt x="2935" y="14110"/>
                </a:lnTo>
                <a:lnTo>
                  <a:pt x="3221" y="13571"/>
                </a:lnTo>
                <a:lnTo>
                  <a:pt x="3397" y="13000"/>
                </a:lnTo>
                <a:lnTo>
                  <a:pt x="2977" y="12740"/>
                </a:lnTo>
                <a:lnTo>
                  <a:pt x="2369" y="12920"/>
                </a:lnTo>
                <a:lnTo>
                  <a:pt x="2030" y="13519"/>
                </a:lnTo>
                <a:lnTo>
                  <a:pt x="2231" y="13782"/>
                </a:lnTo>
                <a:lnTo>
                  <a:pt x="2253" y="14150"/>
                </a:lnTo>
                <a:lnTo>
                  <a:pt x="2214" y="14646"/>
                </a:lnTo>
                <a:lnTo>
                  <a:pt x="1898" y="14700"/>
                </a:lnTo>
                <a:lnTo>
                  <a:pt x="1533" y="14843"/>
                </a:lnTo>
                <a:lnTo>
                  <a:pt x="977" y="14870"/>
                </a:lnTo>
                <a:lnTo>
                  <a:pt x="194" y="15036"/>
                </a:lnTo>
                <a:lnTo>
                  <a:pt x="0" y="14742"/>
                </a:lnTo>
                <a:lnTo>
                  <a:pt x="102" y="14267"/>
                </a:lnTo>
                <a:lnTo>
                  <a:pt x="609" y="13624"/>
                </a:lnTo>
                <a:lnTo>
                  <a:pt x="644" y="13166"/>
                </a:lnTo>
                <a:lnTo>
                  <a:pt x="972" y="12608"/>
                </a:lnTo>
                <a:lnTo>
                  <a:pt x="868" y="11127"/>
                </a:lnTo>
                <a:lnTo>
                  <a:pt x="939" y="10656"/>
                </a:lnTo>
                <a:lnTo>
                  <a:pt x="1340" y="9909"/>
                </a:lnTo>
                <a:lnTo>
                  <a:pt x="1490" y="8929"/>
                </a:lnTo>
                <a:lnTo>
                  <a:pt x="2672" y="7966"/>
                </a:lnTo>
                <a:lnTo>
                  <a:pt x="3268" y="7843"/>
                </a:lnTo>
                <a:lnTo>
                  <a:pt x="3060" y="6663"/>
                </a:lnTo>
                <a:lnTo>
                  <a:pt x="3611" y="5325"/>
                </a:lnTo>
                <a:lnTo>
                  <a:pt x="4325" y="4843"/>
                </a:lnTo>
                <a:lnTo>
                  <a:pt x="5276" y="4527"/>
                </a:lnTo>
                <a:lnTo>
                  <a:pt x="5941" y="3822"/>
                </a:lnTo>
                <a:lnTo>
                  <a:pt x="6604" y="3542"/>
                </a:lnTo>
                <a:lnTo>
                  <a:pt x="7465" y="3466"/>
                </a:lnTo>
                <a:lnTo>
                  <a:pt x="8982" y="3819"/>
                </a:lnTo>
                <a:lnTo>
                  <a:pt x="9708" y="3927"/>
                </a:lnTo>
                <a:lnTo>
                  <a:pt x="10747" y="3794"/>
                </a:lnTo>
                <a:lnTo>
                  <a:pt x="11272" y="3810"/>
                </a:lnTo>
                <a:lnTo>
                  <a:pt x="11528" y="3370"/>
                </a:lnTo>
                <a:lnTo>
                  <a:pt x="11222" y="2765"/>
                </a:lnTo>
                <a:lnTo>
                  <a:pt x="11375" y="1894"/>
                </a:lnTo>
                <a:lnTo>
                  <a:pt x="11057" y="1386"/>
                </a:lnTo>
                <a:lnTo>
                  <a:pt x="10397" y="1052"/>
                </a:lnTo>
                <a:lnTo>
                  <a:pt x="10574" y="257"/>
                </a:lnTo>
                <a:lnTo>
                  <a:pt x="12049" y="0"/>
                </a:lnTo>
                <a:lnTo>
                  <a:pt x="13713" y="7"/>
                </a:lnTo>
                <a:lnTo>
                  <a:pt x="14183" y="302"/>
                </a:lnTo>
                <a:lnTo>
                  <a:pt x="15195" y="280"/>
                </a:lnTo>
                <a:lnTo>
                  <a:pt x="15937" y="1243"/>
                </a:lnTo>
                <a:lnTo>
                  <a:pt x="16710" y="1448"/>
                </a:lnTo>
                <a:lnTo>
                  <a:pt x="16958" y="2212"/>
                </a:lnTo>
                <a:lnTo>
                  <a:pt x="17420" y="2462"/>
                </a:lnTo>
                <a:lnTo>
                  <a:pt x="18357" y="2007"/>
                </a:lnTo>
                <a:lnTo>
                  <a:pt x="19012" y="2046"/>
                </a:lnTo>
                <a:lnTo>
                  <a:pt x="19586" y="2634"/>
                </a:lnTo>
                <a:lnTo>
                  <a:pt x="20076" y="2781"/>
                </a:lnTo>
                <a:lnTo>
                  <a:pt x="20765" y="2806"/>
                </a:lnTo>
                <a:lnTo>
                  <a:pt x="21600" y="3241"/>
                </a:lnTo>
                <a:lnTo>
                  <a:pt x="21280" y="3403"/>
                </a:lnTo>
                <a:lnTo>
                  <a:pt x="21298" y="3784"/>
                </a:lnTo>
                <a:lnTo>
                  <a:pt x="20679" y="4085"/>
                </a:lnTo>
                <a:lnTo>
                  <a:pt x="19474" y="5742"/>
                </a:lnTo>
                <a:lnTo>
                  <a:pt x="18820" y="6436"/>
                </a:lnTo>
                <a:lnTo>
                  <a:pt x="18061" y="6935"/>
                </a:lnTo>
                <a:lnTo>
                  <a:pt x="17353" y="7570"/>
                </a:lnTo>
                <a:lnTo>
                  <a:pt x="15261" y="8638"/>
                </a:lnTo>
                <a:lnTo>
                  <a:pt x="14376" y="9693"/>
                </a:lnTo>
                <a:lnTo>
                  <a:pt x="13674" y="9720"/>
                </a:lnTo>
                <a:lnTo>
                  <a:pt x="13326" y="9520"/>
                </a:lnTo>
                <a:lnTo>
                  <a:pt x="13070" y="9670"/>
                </a:lnTo>
                <a:lnTo>
                  <a:pt x="13089" y="10055"/>
                </a:lnTo>
                <a:lnTo>
                  <a:pt x="12781" y="10267"/>
                </a:lnTo>
                <a:lnTo>
                  <a:pt x="13249" y="10863"/>
                </a:lnTo>
                <a:lnTo>
                  <a:pt x="13148" y="12038"/>
                </a:lnTo>
                <a:lnTo>
                  <a:pt x="13385" y="12498"/>
                </a:lnTo>
                <a:lnTo>
                  <a:pt x="13877" y="12812"/>
                </a:lnTo>
                <a:lnTo>
                  <a:pt x="14184" y="13384"/>
                </a:lnTo>
                <a:lnTo>
                  <a:pt x="14684" y="13805"/>
                </a:lnTo>
                <a:lnTo>
                  <a:pt x="15627" y="14215"/>
                </a:lnTo>
                <a:lnTo>
                  <a:pt x="16171" y="14135"/>
                </a:lnTo>
                <a:lnTo>
                  <a:pt x="16784" y="13420"/>
                </a:lnTo>
                <a:lnTo>
                  <a:pt x="17514" y="13574"/>
                </a:lnTo>
                <a:lnTo>
                  <a:pt x="18153" y="13442"/>
                </a:lnTo>
                <a:lnTo>
                  <a:pt x="18806" y="14309"/>
                </a:lnTo>
                <a:lnTo>
                  <a:pt x="18189" y="14779"/>
                </a:lnTo>
                <a:lnTo>
                  <a:pt x="18381" y="15435"/>
                </a:lnTo>
                <a:lnTo>
                  <a:pt x="18371" y="16005"/>
                </a:lnTo>
                <a:lnTo>
                  <a:pt x="17865" y="16944"/>
                </a:lnTo>
                <a:lnTo>
                  <a:pt x="17425" y="17205"/>
                </a:lnTo>
                <a:lnTo>
                  <a:pt x="17076" y="17351"/>
                </a:lnTo>
                <a:lnTo>
                  <a:pt x="16552" y="17115"/>
                </a:lnTo>
                <a:close/>
              </a:path>
            </a:pathLst>
          </a:custGeom>
          <a:solidFill>
            <a:srgbClr val="A8A8A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2" name="AutoShape 40"/>
          <p:cNvSpPr>
            <a:spLocks/>
          </p:cNvSpPr>
          <p:nvPr/>
        </p:nvSpPr>
        <p:spPr bwMode="auto">
          <a:xfrm>
            <a:off x="3809811" y="4372796"/>
            <a:ext cx="288230" cy="2489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052" y="16166"/>
                </a:moveTo>
                <a:lnTo>
                  <a:pt x="16388" y="19084"/>
                </a:lnTo>
                <a:lnTo>
                  <a:pt x="13877" y="21600"/>
                </a:lnTo>
                <a:lnTo>
                  <a:pt x="11148" y="21253"/>
                </a:lnTo>
                <a:lnTo>
                  <a:pt x="8547" y="19994"/>
                </a:lnTo>
                <a:lnTo>
                  <a:pt x="6502" y="19455"/>
                </a:lnTo>
                <a:lnTo>
                  <a:pt x="3924" y="19620"/>
                </a:lnTo>
                <a:lnTo>
                  <a:pt x="1188" y="19504"/>
                </a:lnTo>
                <a:lnTo>
                  <a:pt x="0" y="15865"/>
                </a:lnTo>
                <a:lnTo>
                  <a:pt x="1142" y="12475"/>
                </a:lnTo>
                <a:lnTo>
                  <a:pt x="2956" y="9513"/>
                </a:lnTo>
                <a:lnTo>
                  <a:pt x="6346" y="5881"/>
                </a:lnTo>
                <a:lnTo>
                  <a:pt x="8066" y="3545"/>
                </a:lnTo>
                <a:lnTo>
                  <a:pt x="10722" y="1471"/>
                </a:lnTo>
                <a:lnTo>
                  <a:pt x="12583" y="0"/>
                </a:lnTo>
                <a:lnTo>
                  <a:pt x="14654" y="2242"/>
                </a:lnTo>
                <a:lnTo>
                  <a:pt x="18120" y="4173"/>
                </a:lnTo>
                <a:lnTo>
                  <a:pt x="19930" y="5721"/>
                </a:lnTo>
                <a:lnTo>
                  <a:pt x="20998" y="8000"/>
                </a:lnTo>
                <a:lnTo>
                  <a:pt x="20849" y="10420"/>
                </a:lnTo>
                <a:lnTo>
                  <a:pt x="21600" y="13423"/>
                </a:lnTo>
                <a:lnTo>
                  <a:pt x="19052" y="16166"/>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3" name="AutoShape 41"/>
          <p:cNvSpPr>
            <a:spLocks/>
          </p:cNvSpPr>
          <p:nvPr/>
        </p:nvSpPr>
        <p:spPr bwMode="auto">
          <a:xfrm>
            <a:off x="3031951" y="4184228"/>
            <a:ext cx="479731" cy="70432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00" y="8257"/>
                </a:moveTo>
                <a:lnTo>
                  <a:pt x="161" y="9094"/>
                </a:lnTo>
                <a:lnTo>
                  <a:pt x="418" y="10068"/>
                </a:lnTo>
                <a:lnTo>
                  <a:pt x="1272" y="10633"/>
                </a:lnTo>
                <a:lnTo>
                  <a:pt x="1957" y="11640"/>
                </a:lnTo>
                <a:lnTo>
                  <a:pt x="2283" y="12574"/>
                </a:lnTo>
                <a:lnTo>
                  <a:pt x="3122" y="13499"/>
                </a:lnTo>
                <a:lnTo>
                  <a:pt x="3881" y="13867"/>
                </a:lnTo>
                <a:lnTo>
                  <a:pt x="4763" y="14137"/>
                </a:lnTo>
                <a:lnTo>
                  <a:pt x="5376" y="14595"/>
                </a:lnTo>
                <a:lnTo>
                  <a:pt x="5502" y="15441"/>
                </a:lnTo>
                <a:lnTo>
                  <a:pt x="5712" y="16432"/>
                </a:lnTo>
                <a:lnTo>
                  <a:pt x="5525" y="17360"/>
                </a:lnTo>
                <a:lnTo>
                  <a:pt x="5102" y="18027"/>
                </a:lnTo>
                <a:lnTo>
                  <a:pt x="4484" y="18771"/>
                </a:lnTo>
                <a:lnTo>
                  <a:pt x="3571" y="19634"/>
                </a:lnTo>
                <a:lnTo>
                  <a:pt x="2339" y="20240"/>
                </a:lnTo>
                <a:lnTo>
                  <a:pt x="2075" y="21043"/>
                </a:lnTo>
                <a:lnTo>
                  <a:pt x="3281" y="21260"/>
                </a:lnTo>
                <a:lnTo>
                  <a:pt x="4766" y="21185"/>
                </a:lnTo>
                <a:lnTo>
                  <a:pt x="5666" y="20626"/>
                </a:lnTo>
                <a:lnTo>
                  <a:pt x="6956" y="20040"/>
                </a:lnTo>
                <a:lnTo>
                  <a:pt x="8652" y="19859"/>
                </a:lnTo>
                <a:lnTo>
                  <a:pt x="9947" y="19408"/>
                </a:lnTo>
                <a:lnTo>
                  <a:pt x="11130" y="19118"/>
                </a:lnTo>
                <a:lnTo>
                  <a:pt x="12869" y="19505"/>
                </a:lnTo>
                <a:lnTo>
                  <a:pt x="13836" y="20350"/>
                </a:lnTo>
                <a:lnTo>
                  <a:pt x="14703" y="20895"/>
                </a:lnTo>
                <a:lnTo>
                  <a:pt x="15631" y="21518"/>
                </a:lnTo>
                <a:lnTo>
                  <a:pt x="16768" y="21600"/>
                </a:lnTo>
                <a:lnTo>
                  <a:pt x="17201" y="20878"/>
                </a:lnTo>
                <a:lnTo>
                  <a:pt x="17614" y="19673"/>
                </a:lnTo>
                <a:lnTo>
                  <a:pt x="17783" y="18887"/>
                </a:lnTo>
                <a:lnTo>
                  <a:pt x="18322" y="18049"/>
                </a:lnTo>
                <a:lnTo>
                  <a:pt x="19679" y="17610"/>
                </a:lnTo>
                <a:lnTo>
                  <a:pt x="20697" y="17292"/>
                </a:lnTo>
                <a:lnTo>
                  <a:pt x="21600" y="16573"/>
                </a:lnTo>
                <a:lnTo>
                  <a:pt x="21444" y="15751"/>
                </a:lnTo>
                <a:lnTo>
                  <a:pt x="20051" y="15350"/>
                </a:lnTo>
                <a:lnTo>
                  <a:pt x="19258" y="14771"/>
                </a:lnTo>
                <a:lnTo>
                  <a:pt x="18835" y="14142"/>
                </a:lnTo>
                <a:lnTo>
                  <a:pt x="19633" y="13173"/>
                </a:lnTo>
                <a:lnTo>
                  <a:pt x="19551" y="12061"/>
                </a:lnTo>
                <a:lnTo>
                  <a:pt x="19430" y="11253"/>
                </a:lnTo>
                <a:lnTo>
                  <a:pt x="17999" y="10491"/>
                </a:lnTo>
                <a:lnTo>
                  <a:pt x="16888" y="9677"/>
                </a:lnTo>
                <a:lnTo>
                  <a:pt x="16534" y="8975"/>
                </a:lnTo>
                <a:lnTo>
                  <a:pt x="16668" y="8241"/>
                </a:lnTo>
                <a:lnTo>
                  <a:pt x="17091" y="7601"/>
                </a:lnTo>
                <a:lnTo>
                  <a:pt x="17088" y="7121"/>
                </a:lnTo>
                <a:lnTo>
                  <a:pt x="15890" y="6721"/>
                </a:lnTo>
                <a:lnTo>
                  <a:pt x="14233" y="5860"/>
                </a:lnTo>
                <a:lnTo>
                  <a:pt x="12012" y="3538"/>
                </a:lnTo>
                <a:lnTo>
                  <a:pt x="10894" y="4286"/>
                </a:lnTo>
                <a:lnTo>
                  <a:pt x="10032" y="4397"/>
                </a:lnTo>
                <a:lnTo>
                  <a:pt x="9611" y="3978"/>
                </a:lnTo>
                <a:lnTo>
                  <a:pt x="10247" y="3225"/>
                </a:lnTo>
                <a:lnTo>
                  <a:pt x="11071" y="2585"/>
                </a:lnTo>
                <a:lnTo>
                  <a:pt x="10296" y="1278"/>
                </a:lnTo>
                <a:lnTo>
                  <a:pt x="8229" y="513"/>
                </a:lnTo>
                <a:lnTo>
                  <a:pt x="6826" y="399"/>
                </a:lnTo>
                <a:lnTo>
                  <a:pt x="3814" y="0"/>
                </a:lnTo>
                <a:lnTo>
                  <a:pt x="2975" y="1379"/>
                </a:lnTo>
                <a:lnTo>
                  <a:pt x="2360" y="2231"/>
                </a:lnTo>
                <a:lnTo>
                  <a:pt x="2303" y="3128"/>
                </a:lnTo>
                <a:lnTo>
                  <a:pt x="2886" y="3947"/>
                </a:lnTo>
                <a:lnTo>
                  <a:pt x="3065" y="4682"/>
                </a:lnTo>
                <a:lnTo>
                  <a:pt x="2727" y="5152"/>
                </a:lnTo>
                <a:lnTo>
                  <a:pt x="1434" y="4745"/>
                </a:lnTo>
                <a:lnTo>
                  <a:pt x="0" y="5654"/>
                </a:lnTo>
                <a:lnTo>
                  <a:pt x="515" y="6602"/>
                </a:lnTo>
                <a:lnTo>
                  <a:pt x="1010" y="7431"/>
                </a:lnTo>
                <a:lnTo>
                  <a:pt x="500" y="8257"/>
                </a:lnTo>
                <a:close/>
              </a:path>
            </a:pathLst>
          </a:custGeom>
          <a:solidFill>
            <a:srgbClr val="A2A2A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4" name="AutoShape 42"/>
          <p:cNvSpPr>
            <a:spLocks/>
          </p:cNvSpPr>
          <p:nvPr/>
        </p:nvSpPr>
        <p:spPr bwMode="auto">
          <a:xfrm>
            <a:off x="3026250" y="4287652"/>
            <a:ext cx="1176429" cy="113944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638" y="13786"/>
                </a:moveTo>
                <a:lnTo>
                  <a:pt x="17714" y="13977"/>
                </a:lnTo>
                <a:lnTo>
                  <a:pt x="17154" y="14065"/>
                </a:lnTo>
                <a:lnTo>
                  <a:pt x="16536" y="14134"/>
                </a:lnTo>
                <a:lnTo>
                  <a:pt x="16172" y="14444"/>
                </a:lnTo>
                <a:lnTo>
                  <a:pt x="15700" y="14589"/>
                </a:lnTo>
                <a:lnTo>
                  <a:pt x="14770" y="14810"/>
                </a:lnTo>
                <a:lnTo>
                  <a:pt x="13819" y="14974"/>
                </a:lnTo>
                <a:lnTo>
                  <a:pt x="13400" y="15245"/>
                </a:lnTo>
                <a:lnTo>
                  <a:pt x="13441" y="15628"/>
                </a:lnTo>
                <a:lnTo>
                  <a:pt x="13881" y="15869"/>
                </a:lnTo>
                <a:lnTo>
                  <a:pt x="14527" y="15966"/>
                </a:lnTo>
                <a:lnTo>
                  <a:pt x="14869" y="16199"/>
                </a:lnTo>
                <a:lnTo>
                  <a:pt x="15188" y="16643"/>
                </a:lnTo>
                <a:lnTo>
                  <a:pt x="14772" y="16970"/>
                </a:lnTo>
                <a:lnTo>
                  <a:pt x="14703" y="17417"/>
                </a:lnTo>
                <a:lnTo>
                  <a:pt x="14964" y="17907"/>
                </a:lnTo>
                <a:lnTo>
                  <a:pt x="14914" y="18603"/>
                </a:lnTo>
                <a:lnTo>
                  <a:pt x="15306" y="18870"/>
                </a:lnTo>
                <a:lnTo>
                  <a:pt x="15803" y="18950"/>
                </a:lnTo>
                <a:lnTo>
                  <a:pt x="16183" y="19320"/>
                </a:lnTo>
                <a:lnTo>
                  <a:pt x="15864" y="19762"/>
                </a:lnTo>
                <a:lnTo>
                  <a:pt x="15423" y="20213"/>
                </a:lnTo>
                <a:lnTo>
                  <a:pt x="14658" y="20194"/>
                </a:lnTo>
                <a:lnTo>
                  <a:pt x="14355" y="20606"/>
                </a:lnTo>
                <a:lnTo>
                  <a:pt x="13974" y="20978"/>
                </a:lnTo>
                <a:lnTo>
                  <a:pt x="13394" y="21507"/>
                </a:lnTo>
                <a:lnTo>
                  <a:pt x="12843" y="21600"/>
                </a:lnTo>
                <a:lnTo>
                  <a:pt x="12473" y="21405"/>
                </a:lnTo>
                <a:lnTo>
                  <a:pt x="12136" y="21490"/>
                </a:lnTo>
                <a:lnTo>
                  <a:pt x="11641" y="21530"/>
                </a:lnTo>
                <a:lnTo>
                  <a:pt x="10974" y="21594"/>
                </a:lnTo>
                <a:lnTo>
                  <a:pt x="10997" y="21075"/>
                </a:lnTo>
                <a:lnTo>
                  <a:pt x="10725" y="20575"/>
                </a:lnTo>
                <a:lnTo>
                  <a:pt x="10502" y="20264"/>
                </a:lnTo>
                <a:lnTo>
                  <a:pt x="10899" y="19988"/>
                </a:lnTo>
                <a:lnTo>
                  <a:pt x="10871" y="19643"/>
                </a:lnTo>
                <a:lnTo>
                  <a:pt x="10561" y="19138"/>
                </a:lnTo>
                <a:lnTo>
                  <a:pt x="10284" y="18801"/>
                </a:lnTo>
                <a:lnTo>
                  <a:pt x="9968" y="18812"/>
                </a:lnTo>
                <a:lnTo>
                  <a:pt x="9697" y="19140"/>
                </a:lnTo>
                <a:lnTo>
                  <a:pt x="9225" y="19071"/>
                </a:lnTo>
                <a:lnTo>
                  <a:pt x="8869" y="18559"/>
                </a:lnTo>
                <a:lnTo>
                  <a:pt x="8303" y="18415"/>
                </a:lnTo>
                <a:lnTo>
                  <a:pt x="8017" y="18764"/>
                </a:lnTo>
                <a:lnTo>
                  <a:pt x="7807" y="19112"/>
                </a:lnTo>
                <a:lnTo>
                  <a:pt x="7409" y="19441"/>
                </a:lnTo>
                <a:lnTo>
                  <a:pt x="6572" y="19677"/>
                </a:lnTo>
                <a:lnTo>
                  <a:pt x="6010" y="19753"/>
                </a:lnTo>
                <a:lnTo>
                  <a:pt x="5565" y="20281"/>
                </a:lnTo>
                <a:lnTo>
                  <a:pt x="5265" y="20515"/>
                </a:lnTo>
                <a:lnTo>
                  <a:pt x="4876" y="20413"/>
                </a:lnTo>
                <a:lnTo>
                  <a:pt x="4113" y="19890"/>
                </a:lnTo>
                <a:lnTo>
                  <a:pt x="3628" y="19777"/>
                </a:lnTo>
                <a:lnTo>
                  <a:pt x="3313" y="19698"/>
                </a:lnTo>
                <a:lnTo>
                  <a:pt x="3149" y="19015"/>
                </a:lnTo>
                <a:lnTo>
                  <a:pt x="2900" y="18588"/>
                </a:lnTo>
                <a:lnTo>
                  <a:pt x="2522" y="18217"/>
                </a:lnTo>
                <a:lnTo>
                  <a:pt x="2121" y="17616"/>
                </a:lnTo>
                <a:lnTo>
                  <a:pt x="1510" y="17397"/>
                </a:lnTo>
                <a:lnTo>
                  <a:pt x="1466" y="17006"/>
                </a:lnTo>
                <a:lnTo>
                  <a:pt x="1342" y="16593"/>
                </a:lnTo>
                <a:lnTo>
                  <a:pt x="958" y="16032"/>
                </a:lnTo>
                <a:lnTo>
                  <a:pt x="499" y="15462"/>
                </a:lnTo>
                <a:lnTo>
                  <a:pt x="528" y="14944"/>
                </a:lnTo>
                <a:lnTo>
                  <a:pt x="524" y="14509"/>
                </a:lnTo>
                <a:lnTo>
                  <a:pt x="271" y="14041"/>
                </a:lnTo>
                <a:lnTo>
                  <a:pt x="20" y="13582"/>
                </a:lnTo>
                <a:lnTo>
                  <a:pt x="0" y="13117"/>
                </a:lnTo>
                <a:lnTo>
                  <a:pt x="1061" y="12773"/>
                </a:lnTo>
                <a:lnTo>
                  <a:pt x="1507" y="12627"/>
                </a:lnTo>
                <a:lnTo>
                  <a:pt x="1805" y="12268"/>
                </a:lnTo>
                <a:lnTo>
                  <a:pt x="1922" y="11966"/>
                </a:lnTo>
                <a:lnTo>
                  <a:pt x="1885" y="11642"/>
                </a:lnTo>
                <a:lnTo>
                  <a:pt x="1725" y="11330"/>
                </a:lnTo>
                <a:lnTo>
                  <a:pt x="1569" y="11060"/>
                </a:lnTo>
                <a:lnTo>
                  <a:pt x="2063" y="10980"/>
                </a:lnTo>
                <a:lnTo>
                  <a:pt x="2806" y="10351"/>
                </a:lnTo>
                <a:lnTo>
                  <a:pt x="3569" y="10254"/>
                </a:lnTo>
                <a:lnTo>
                  <a:pt x="4638" y="9703"/>
                </a:lnTo>
                <a:lnTo>
                  <a:pt x="5498" y="10044"/>
                </a:lnTo>
                <a:lnTo>
                  <a:pt x="5833" y="10521"/>
                </a:lnTo>
                <a:lnTo>
                  <a:pt x="6541" y="11235"/>
                </a:lnTo>
                <a:lnTo>
                  <a:pt x="6891" y="11243"/>
                </a:lnTo>
                <a:lnTo>
                  <a:pt x="7207" y="10393"/>
                </a:lnTo>
                <a:lnTo>
                  <a:pt x="7267" y="9774"/>
                </a:lnTo>
                <a:lnTo>
                  <a:pt x="7460" y="9079"/>
                </a:lnTo>
                <a:lnTo>
                  <a:pt x="8422" y="8677"/>
                </a:lnTo>
                <a:lnTo>
                  <a:pt x="8768" y="8270"/>
                </a:lnTo>
                <a:lnTo>
                  <a:pt x="8699" y="7873"/>
                </a:lnTo>
                <a:lnTo>
                  <a:pt x="8262" y="7655"/>
                </a:lnTo>
                <a:lnTo>
                  <a:pt x="7896" y="7357"/>
                </a:lnTo>
                <a:lnTo>
                  <a:pt x="7654" y="6745"/>
                </a:lnTo>
                <a:lnTo>
                  <a:pt x="7976" y="6111"/>
                </a:lnTo>
                <a:lnTo>
                  <a:pt x="7947" y="5072"/>
                </a:lnTo>
                <a:lnTo>
                  <a:pt x="7369" y="4628"/>
                </a:lnTo>
                <a:lnTo>
                  <a:pt x="6888" y="4097"/>
                </a:lnTo>
                <a:lnTo>
                  <a:pt x="6701" y="3604"/>
                </a:lnTo>
                <a:lnTo>
                  <a:pt x="6778" y="3017"/>
                </a:lnTo>
                <a:lnTo>
                  <a:pt x="6971" y="2671"/>
                </a:lnTo>
                <a:lnTo>
                  <a:pt x="6987" y="2333"/>
                </a:lnTo>
                <a:lnTo>
                  <a:pt x="7289" y="2424"/>
                </a:lnTo>
                <a:lnTo>
                  <a:pt x="7803" y="2268"/>
                </a:lnTo>
                <a:lnTo>
                  <a:pt x="8175" y="2311"/>
                </a:lnTo>
                <a:lnTo>
                  <a:pt x="8517" y="2137"/>
                </a:lnTo>
                <a:lnTo>
                  <a:pt x="8783" y="2044"/>
                </a:lnTo>
                <a:lnTo>
                  <a:pt x="8798" y="1302"/>
                </a:lnTo>
                <a:lnTo>
                  <a:pt x="8605" y="1004"/>
                </a:lnTo>
                <a:lnTo>
                  <a:pt x="8896" y="212"/>
                </a:lnTo>
                <a:lnTo>
                  <a:pt x="9631" y="0"/>
                </a:lnTo>
                <a:lnTo>
                  <a:pt x="10027" y="475"/>
                </a:lnTo>
                <a:lnTo>
                  <a:pt x="9778" y="1204"/>
                </a:lnTo>
                <a:lnTo>
                  <a:pt x="9590" y="1612"/>
                </a:lnTo>
                <a:lnTo>
                  <a:pt x="9620" y="2660"/>
                </a:lnTo>
                <a:lnTo>
                  <a:pt x="9983" y="1637"/>
                </a:lnTo>
                <a:lnTo>
                  <a:pt x="10483" y="1031"/>
                </a:lnTo>
                <a:lnTo>
                  <a:pt x="11065" y="1334"/>
                </a:lnTo>
                <a:lnTo>
                  <a:pt x="11065" y="1819"/>
                </a:lnTo>
                <a:lnTo>
                  <a:pt x="10664" y="3294"/>
                </a:lnTo>
                <a:lnTo>
                  <a:pt x="10925" y="3656"/>
                </a:lnTo>
                <a:lnTo>
                  <a:pt x="11270" y="3552"/>
                </a:lnTo>
                <a:lnTo>
                  <a:pt x="11755" y="2862"/>
                </a:lnTo>
                <a:lnTo>
                  <a:pt x="11764" y="1720"/>
                </a:lnTo>
                <a:lnTo>
                  <a:pt x="12502" y="1572"/>
                </a:lnTo>
                <a:lnTo>
                  <a:pt x="12635" y="2027"/>
                </a:lnTo>
                <a:lnTo>
                  <a:pt x="12909" y="2264"/>
                </a:lnTo>
                <a:lnTo>
                  <a:pt x="13898" y="2341"/>
                </a:lnTo>
                <a:lnTo>
                  <a:pt x="13616" y="4007"/>
                </a:lnTo>
                <a:lnTo>
                  <a:pt x="13213" y="4719"/>
                </a:lnTo>
                <a:lnTo>
                  <a:pt x="12403" y="4691"/>
                </a:lnTo>
                <a:lnTo>
                  <a:pt x="11996" y="4849"/>
                </a:lnTo>
                <a:lnTo>
                  <a:pt x="11497" y="5269"/>
                </a:lnTo>
                <a:lnTo>
                  <a:pt x="11528" y="6318"/>
                </a:lnTo>
                <a:lnTo>
                  <a:pt x="11273" y="7192"/>
                </a:lnTo>
                <a:lnTo>
                  <a:pt x="10615" y="7545"/>
                </a:lnTo>
                <a:lnTo>
                  <a:pt x="10132" y="8065"/>
                </a:lnTo>
                <a:lnTo>
                  <a:pt x="10096" y="8458"/>
                </a:lnTo>
                <a:lnTo>
                  <a:pt x="10495" y="8510"/>
                </a:lnTo>
                <a:lnTo>
                  <a:pt x="11471" y="8948"/>
                </a:lnTo>
                <a:lnTo>
                  <a:pt x="12144" y="8953"/>
                </a:lnTo>
                <a:lnTo>
                  <a:pt x="13274" y="9486"/>
                </a:lnTo>
                <a:lnTo>
                  <a:pt x="13540" y="9363"/>
                </a:lnTo>
                <a:lnTo>
                  <a:pt x="13582" y="8825"/>
                </a:lnTo>
                <a:lnTo>
                  <a:pt x="13766" y="8238"/>
                </a:lnTo>
                <a:lnTo>
                  <a:pt x="14351" y="8236"/>
                </a:lnTo>
                <a:lnTo>
                  <a:pt x="15143" y="7809"/>
                </a:lnTo>
                <a:lnTo>
                  <a:pt x="15538" y="7452"/>
                </a:lnTo>
                <a:lnTo>
                  <a:pt x="15677" y="7088"/>
                </a:lnTo>
                <a:lnTo>
                  <a:pt x="15011" y="6670"/>
                </a:lnTo>
                <a:lnTo>
                  <a:pt x="15027" y="6149"/>
                </a:lnTo>
                <a:lnTo>
                  <a:pt x="14646" y="5823"/>
                </a:lnTo>
                <a:lnTo>
                  <a:pt x="15459" y="5762"/>
                </a:lnTo>
                <a:lnTo>
                  <a:pt x="16120" y="5780"/>
                </a:lnTo>
                <a:lnTo>
                  <a:pt x="16730" y="5981"/>
                </a:lnTo>
                <a:lnTo>
                  <a:pt x="17182" y="6183"/>
                </a:lnTo>
                <a:lnTo>
                  <a:pt x="17732" y="6196"/>
                </a:lnTo>
                <a:lnTo>
                  <a:pt x="19657" y="4415"/>
                </a:lnTo>
                <a:lnTo>
                  <a:pt x="20098" y="4328"/>
                </a:lnTo>
                <a:lnTo>
                  <a:pt x="20929" y="4385"/>
                </a:lnTo>
                <a:lnTo>
                  <a:pt x="21064" y="4745"/>
                </a:lnTo>
                <a:lnTo>
                  <a:pt x="21494" y="4981"/>
                </a:lnTo>
                <a:lnTo>
                  <a:pt x="21600" y="5422"/>
                </a:lnTo>
                <a:lnTo>
                  <a:pt x="21274" y="6013"/>
                </a:lnTo>
                <a:lnTo>
                  <a:pt x="21469" y="6410"/>
                </a:lnTo>
                <a:lnTo>
                  <a:pt x="21422" y="6918"/>
                </a:lnTo>
                <a:lnTo>
                  <a:pt x="21123" y="7115"/>
                </a:lnTo>
                <a:lnTo>
                  <a:pt x="21257" y="7947"/>
                </a:lnTo>
                <a:lnTo>
                  <a:pt x="21121" y="8484"/>
                </a:lnTo>
                <a:lnTo>
                  <a:pt x="20741" y="8754"/>
                </a:lnTo>
                <a:lnTo>
                  <a:pt x="20115" y="9696"/>
                </a:lnTo>
                <a:lnTo>
                  <a:pt x="19769" y="9745"/>
                </a:lnTo>
                <a:lnTo>
                  <a:pt x="19491" y="9975"/>
                </a:lnTo>
                <a:lnTo>
                  <a:pt x="18810" y="10994"/>
                </a:lnTo>
                <a:lnTo>
                  <a:pt x="18681" y="11590"/>
                </a:lnTo>
                <a:lnTo>
                  <a:pt x="19026" y="11935"/>
                </a:lnTo>
                <a:lnTo>
                  <a:pt x="19075" y="12340"/>
                </a:lnTo>
                <a:lnTo>
                  <a:pt x="18990" y="12901"/>
                </a:lnTo>
                <a:lnTo>
                  <a:pt x="18868" y="13151"/>
                </a:lnTo>
                <a:lnTo>
                  <a:pt x="18979" y="13685"/>
                </a:lnTo>
                <a:lnTo>
                  <a:pt x="18638" y="13786"/>
                </a:lnTo>
                <a:close/>
              </a:path>
            </a:pathLst>
          </a:custGeom>
          <a:solidFill>
            <a:srgbClr val="A0A0A0"/>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5" name="AutoShape 43"/>
          <p:cNvSpPr>
            <a:spLocks/>
          </p:cNvSpPr>
          <p:nvPr/>
        </p:nvSpPr>
        <p:spPr bwMode="auto">
          <a:xfrm>
            <a:off x="3307367" y="5252268"/>
            <a:ext cx="324937" cy="26878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54" y="10910"/>
                </a:moveTo>
                <a:lnTo>
                  <a:pt x="3477" y="10984"/>
                </a:lnTo>
                <a:lnTo>
                  <a:pt x="4002" y="12055"/>
                </a:lnTo>
                <a:lnTo>
                  <a:pt x="5240" y="11861"/>
                </a:lnTo>
                <a:lnTo>
                  <a:pt x="6407" y="13728"/>
                </a:lnTo>
                <a:lnTo>
                  <a:pt x="7444" y="15121"/>
                </a:lnTo>
                <a:lnTo>
                  <a:pt x="9194" y="14726"/>
                </a:lnTo>
                <a:lnTo>
                  <a:pt x="10803" y="15336"/>
                </a:lnTo>
                <a:lnTo>
                  <a:pt x="12080" y="16794"/>
                </a:lnTo>
                <a:lnTo>
                  <a:pt x="13522" y="18501"/>
                </a:lnTo>
                <a:lnTo>
                  <a:pt x="14803" y="20401"/>
                </a:lnTo>
                <a:lnTo>
                  <a:pt x="16211" y="21600"/>
                </a:lnTo>
                <a:lnTo>
                  <a:pt x="17453" y="19486"/>
                </a:lnTo>
                <a:lnTo>
                  <a:pt x="18513" y="17722"/>
                </a:lnTo>
                <a:lnTo>
                  <a:pt x="19400" y="16321"/>
                </a:lnTo>
                <a:lnTo>
                  <a:pt x="21248" y="15492"/>
                </a:lnTo>
                <a:lnTo>
                  <a:pt x="21600" y="13914"/>
                </a:lnTo>
                <a:lnTo>
                  <a:pt x="21422" y="11532"/>
                </a:lnTo>
                <a:lnTo>
                  <a:pt x="19892" y="8441"/>
                </a:lnTo>
                <a:lnTo>
                  <a:pt x="21214" y="7545"/>
                </a:lnTo>
                <a:lnTo>
                  <a:pt x="21339" y="5570"/>
                </a:lnTo>
                <a:lnTo>
                  <a:pt x="18820" y="1645"/>
                </a:lnTo>
                <a:lnTo>
                  <a:pt x="17321" y="1752"/>
                </a:lnTo>
                <a:lnTo>
                  <a:pt x="16204" y="3198"/>
                </a:lnTo>
                <a:lnTo>
                  <a:pt x="15155" y="2947"/>
                </a:lnTo>
                <a:lnTo>
                  <a:pt x="13719" y="689"/>
                </a:lnTo>
                <a:lnTo>
                  <a:pt x="11156" y="0"/>
                </a:lnTo>
                <a:lnTo>
                  <a:pt x="9043" y="3222"/>
                </a:lnTo>
                <a:lnTo>
                  <a:pt x="7974" y="4607"/>
                </a:lnTo>
                <a:lnTo>
                  <a:pt x="5066" y="5501"/>
                </a:lnTo>
                <a:lnTo>
                  <a:pt x="2824" y="5835"/>
                </a:lnTo>
                <a:lnTo>
                  <a:pt x="1128" y="8143"/>
                </a:lnTo>
                <a:lnTo>
                  <a:pt x="0" y="9289"/>
                </a:lnTo>
                <a:lnTo>
                  <a:pt x="1056" y="10414"/>
                </a:lnTo>
                <a:lnTo>
                  <a:pt x="2054" y="10910"/>
                </a:lnTo>
                <a:close/>
              </a:path>
            </a:pathLst>
          </a:custGeom>
          <a:solidFill>
            <a:srgbClr val="9E9E9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6" name="AutoShape 44"/>
          <p:cNvSpPr>
            <a:spLocks/>
          </p:cNvSpPr>
          <p:nvPr/>
        </p:nvSpPr>
        <p:spPr bwMode="auto">
          <a:xfrm>
            <a:off x="3546628" y="5003423"/>
            <a:ext cx="1055340" cy="7528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373" y="15786"/>
                </a:moveTo>
                <a:lnTo>
                  <a:pt x="1200" y="16567"/>
                </a:lnTo>
                <a:lnTo>
                  <a:pt x="1517" y="17543"/>
                </a:lnTo>
                <a:lnTo>
                  <a:pt x="1818" y="18208"/>
                </a:lnTo>
                <a:lnTo>
                  <a:pt x="2635" y="18453"/>
                </a:lnTo>
                <a:lnTo>
                  <a:pt x="3744" y="18859"/>
                </a:lnTo>
                <a:lnTo>
                  <a:pt x="4924" y="19670"/>
                </a:lnTo>
                <a:lnTo>
                  <a:pt x="5766" y="20285"/>
                </a:lnTo>
                <a:lnTo>
                  <a:pt x="7120" y="20629"/>
                </a:lnTo>
                <a:lnTo>
                  <a:pt x="7874" y="21084"/>
                </a:lnTo>
                <a:lnTo>
                  <a:pt x="8533" y="21456"/>
                </a:lnTo>
                <a:lnTo>
                  <a:pt x="9277" y="21600"/>
                </a:lnTo>
                <a:lnTo>
                  <a:pt x="9452" y="20597"/>
                </a:lnTo>
                <a:lnTo>
                  <a:pt x="9460" y="19433"/>
                </a:lnTo>
                <a:lnTo>
                  <a:pt x="9975" y="19327"/>
                </a:lnTo>
                <a:lnTo>
                  <a:pt x="10757" y="19172"/>
                </a:lnTo>
                <a:lnTo>
                  <a:pt x="11052" y="18469"/>
                </a:lnTo>
                <a:lnTo>
                  <a:pt x="11082" y="17273"/>
                </a:lnTo>
                <a:lnTo>
                  <a:pt x="11142" y="16362"/>
                </a:lnTo>
                <a:lnTo>
                  <a:pt x="11828" y="16129"/>
                </a:lnTo>
                <a:lnTo>
                  <a:pt x="12395" y="16096"/>
                </a:lnTo>
                <a:lnTo>
                  <a:pt x="12901" y="16756"/>
                </a:lnTo>
                <a:lnTo>
                  <a:pt x="13363" y="17052"/>
                </a:lnTo>
                <a:lnTo>
                  <a:pt x="14272" y="17028"/>
                </a:lnTo>
                <a:lnTo>
                  <a:pt x="15062" y="16837"/>
                </a:lnTo>
                <a:lnTo>
                  <a:pt x="15979" y="16743"/>
                </a:lnTo>
                <a:lnTo>
                  <a:pt x="16891" y="17204"/>
                </a:lnTo>
                <a:lnTo>
                  <a:pt x="17690" y="17514"/>
                </a:lnTo>
                <a:lnTo>
                  <a:pt x="18601" y="17936"/>
                </a:lnTo>
                <a:lnTo>
                  <a:pt x="18521" y="17199"/>
                </a:lnTo>
                <a:lnTo>
                  <a:pt x="18312" y="16625"/>
                </a:lnTo>
                <a:lnTo>
                  <a:pt x="18113" y="15995"/>
                </a:lnTo>
                <a:lnTo>
                  <a:pt x="17707" y="15464"/>
                </a:lnTo>
                <a:lnTo>
                  <a:pt x="17534" y="14889"/>
                </a:lnTo>
                <a:lnTo>
                  <a:pt x="18040" y="14651"/>
                </a:lnTo>
                <a:lnTo>
                  <a:pt x="17885" y="13848"/>
                </a:lnTo>
                <a:lnTo>
                  <a:pt x="18097" y="13544"/>
                </a:lnTo>
                <a:lnTo>
                  <a:pt x="18419" y="13686"/>
                </a:lnTo>
                <a:lnTo>
                  <a:pt x="18827" y="13418"/>
                </a:lnTo>
                <a:lnTo>
                  <a:pt x="19500" y="11568"/>
                </a:lnTo>
                <a:lnTo>
                  <a:pt x="20119" y="10532"/>
                </a:lnTo>
                <a:lnTo>
                  <a:pt x="20576" y="9614"/>
                </a:lnTo>
                <a:lnTo>
                  <a:pt x="20638" y="8609"/>
                </a:lnTo>
                <a:lnTo>
                  <a:pt x="20829" y="8043"/>
                </a:lnTo>
                <a:lnTo>
                  <a:pt x="21240" y="7032"/>
                </a:lnTo>
                <a:lnTo>
                  <a:pt x="21500" y="5856"/>
                </a:lnTo>
                <a:lnTo>
                  <a:pt x="21353" y="4747"/>
                </a:lnTo>
                <a:lnTo>
                  <a:pt x="21600" y="3965"/>
                </a:lnTo>
                <a:lnTo>
                  <a:pt x="21373" y="2905"/>
                </a:lnTo>
                <a:lnTo>
                  <a:pt x="20948" y="2032"/>
                </a:lnTo>
                <a:lnTo>
                  <a:pt x="20337" y="1628"/>
                </a:lnTo>
                <a:lnTo>
                  <a:pt x="19952" y="2131"/>
                </a:lnTo>
                <a:lnTo>
                  <a:pt x="19941" y="2562"/>
                </a:lnTo>
                <a:lnTo>
                  <a:pt x="19465" y="3796"/>
                </a:lnTo>
                <a:lnTo>
                  <a:pt x="19205" y="4104"/>
                </a:lnTo>
                <a:lnTo>
                  <a:pt x="18803" y="4179"/>
                </a:lnTo>
                <a:lnTo>
                  <a:pt x="18328" y="3802"/>
                </a:lnTo>
                <a:lnTo>
                  <a:pt x="17795" y="4141"/>
                </a:lnTo>
                <a:lnTo>
                  <a:pt x="17376" y="4121"/>
                </a:lnTo>
                <a:lnTo>
                  <a:pt x="17004" y="3751"/>
                </a:lnTo>
                <a:lnTo>
                  <a:pt x="16287" y="3692"/>
                </a:lnTo>
                <a:lnTo>
                  <a:pt x="16552" y="3022"/>
                </a:lnTo>
                <a:lnTo>
                  <a:pt x="16109" y="2744"/>
                </a:lnTo>
                <a:lnTo>
                  <a:pt x="15642" y="2691"/>
                </a:lnTo>
                <a:lnTo>
                  <a:pt x="14873" y="3030"/>
                </a:lnTo>
                <a:lnTo>
                  <a:pt x="14814" y="2498"/>
                </a:lnTo>
                <a:lnTo>
                  <a:pt x="14204" y="2591"/>
                </a:lnTo>
                <a:lnTo>
                  <a:pt x="13915" y="2348"/>
                </a:lnTo>
                <a:lnTo>
                  <a:pt x="13971" y="1433"/>
                </a:lnTo>
                <a:lnTo>
                  <a:pt x="13477" y="752"/>
                </a:lnTo>
                <a:lnTo>
                  <a:pt x="12681" y="969"/>
                </a:lnTo>
                <a:lnTo>
                  <a:pt x="12417" y="1532"/>
                </a:lnTo>
                <a:lnTo>
                  <a:pt x="12157" y="1816"/>
                </a:lnTo>
                <a:lnTo>
                  <a:pt x="11744" y="1666"/>
                </a:lnTo>
                <a:lnTo>
                  <a:pt x="11419" y="1805"/>
                </a:lnTo>
                <a:lnTo>
                  <a:pt x="11133" y="1554"/>
                </a:lnTo>
                <a:lnTo>
                  <a:pt x="10958" y="930"/>
                </a:lnTo>
                <a:lnTo>
                  <a:pt x="10439" y="0"/>
                </a:lnTo>
                <a:lnTo>
                  <a:pt x="9368" y="318"/>
                </a:lnTo>
                <a:lnTo>
                  <a:pt x="8200" y="618"/>
                </a:lnTo>
                <a:lnTo>
                  <a:pt x="7626" y="633"/>
                </a:lnTo>
                <a:lnTo>
                  <a:pt x="7309" y="1143"/>
                </a:lnTo>
                <a:lnTo>
                  <a:pt x="6239" y="1499"/>
                </a:lnTo>
                <a:lnTo>
                  <a:pt x="5564" y="1766"/>
                </a:lnTo>
                <a:lnTo>
                  <a:pt x="4690" y="1873"/>
                </a:lnTo>
                <a:lnTo>
                  <a:pt x="4122" y="2420"/>
                </a:lnTo>
                <a:lnTo>
                  <a:pt x="4165" y="3247"/>
                </a:lnTo>
                <a:lnTo>
                  <a:pt x="4699" y="3712"/>
                </a:lnTo>
                <a:lnTo>
                  <a:pt x="5473" y="3828"/>
                </a:lnTo>
                <a:lnTo>
                  <a:pt x="5803" y="4136"/>
                </a:lnTo>
                <a:lnTo>
                  <a:pt x="6012" y="4520"/>
                </a:lnTo>
                <a:lnTo>
                  <a:pt x="5670" y="5047"/>
                </a:lnTo>
                <a:lnTo>
                  <a:pt x="5625" y="5833"/>
                </a:lnTo>
                <a:lnTo>
                  <a:pt x="5919" y="6605"/>
                </a:lnTo>
                <a:lnTo>
                  <a:pt x="5837" y="7723"/>
                </a:lnTo>
                <a:lnTo>
                  <a:pt x="6317" y="8215"/>
                </a:lnTo>
                <a:lnTo>
                  <a:pt x="6971" y="8359"/>
                </a:lnTo>
                <a:lnTo>
                  <a:pt x="7221" y="8749"/>
                </a:lnTo>
                <a:lnTo>
                  <a:pt x="6511" y="9861"/>
                </a:lnTo>
                <a:lnTo>
                  <a:pt x="5641" y="9901"/>
                </a:lnTo>
                <a:lnTo>
                  <a:pt x="5201" y="10547"/>
                </a:lnTo>
                <a:lnTo>
                  <a:pt x="4514" y="11519"/>
                </a:lnTo>
                <a:lnTo>
                  <a:pt x="4177" y="11870"/>
                </a:lnTo>
                <a:lnTo>
                  <a:pt x="3680" y="12034"/>
                </a:lnTo>
                <a:lnTo>
                  <a:pt x="3363" y="11702"/>
                </a:lnTo>
                <a:lnTo>
                  <a:pt x="2824" y="11833"/>
                </a:lnTo>
                <a:lnTo>
                  <a:pt x="1596" y="11951"/>
                </a:lnTo>
                <a:lnTo>
                  <a:pt x="1546" y="12504"/>
                </a:lnTo>
                <a:lnTo>
                  <a:pt x="1081" y="12741"/>
                </a:lnTo>
                <a:lnTo>
                  <a:pt x="647" y="13490"/>
                </a:lnTo>
                <a:lnTo>
                  <a:pt x="0" y="14706"/>
                </a:lnTo>
                <a:lnTo>
                  <a:pt x="112" y="15210"/>
                </a:lnTo>
                <a:lnTo>
                  <a:pt x="373" y="15786"/>
                </a:lnTo>
                <a:close/>
              </a:path>
            </a:pathLst>
          </a:custGeom>
          <a:solidFill>
            <a:srgbClr val="9C9C9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7" name="AutoShape 45"/>
          <p:cNvSpPr>
            <a:spLocks/>
          </p:cNvSpPr>
          <p:nvPr/>
        </p:nvSpPr>
        <p:spPr bwMode="auto">
          <a:xfrm>
            <a:off x="4461171" y="5047256"/>
            <a:ext cx="594503" cy="56749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128" y="13474"/>
                </a:moveTo>
                <a:lnTo>
                  <a:pt x="16631" y="11545"/>
                </a:lnTo>
                <a:lnTo>
                  <a:pt x="16505" y="10354"/>
                </a:lnTo>
                <a:lnTo>
                  <a:pt x="15227" y="10133"/>
                </a:lnTo>
                <a:lnTo>
                  <a:pt x="13884" y="10196"/>
                </a:lnTo>
                <a:lnTo>
                  <a:pt x="13006" y="10942"/>
                </a:lnTo>
                <a:lnTo>
                  <a:pt x="12983" y="11615"/>
                </a:lnTo>
                <a:lnTo>
                  <a:pt x="12402" y="11988"/>
                </a:lnTo>
                <a:lnTo>
                  <a:pt x="12490" y="12574"/>
                </a:lnTo>
                <a:lnTo>
                  <a:pt x="12985" y="13075"/>
                </a:lnTo>
                <a:lnTo>
                  <a:pt x="13202" y="13622"/>
                </a:lnTo>
                <a:lnTo>
                  <a:pt x="12958" y="14083"/>
                </a:lnTo>
                <a:lnTo>
                  <a:pt x="12546" y="14830"/>
                </a:lnTo>
                <a:lnTo>
                  <a:pt x="12157" y="15765"/>
                </a:lnTo>
                <a:lnTo>
                  <a:pt x="11764" y="16675"/>
                </a:lnTo>
                <a:lnTo>
                  <a:pt x="11476" y="17417"/>
                </a:lnTo>
                <a:lnTo>
                  <a:pt x="11206" y="17872"/>
                </a:lnTo>
                <a:lnTo>
                  <a:pt x="10401" y="17862"/>
                </a:lnTo>
                <a:lnTo>
                  <a:pt x="9375" y="17688"/>
                </a:lnTo>
                <a:lnTo>
                  <a:pt x="8691" y="17967"/>
                </a:lnTo>
                <a:lnTo>
                  <a:pt x="8615" y="18750"/>
                </a:lnTo>
                <a:lnTo>
                  <a:pt x="7693" y="18705"/>
                </a:lnTo>
                <a:lnTo>
                  <a:pt x="6269" y="18502"/>
                </a:lnTo>
                <a:lnTo>
                  <a:pt x="5312" y="19174"/>
                </a:lnTo>
                <a:lnTo>
                  <a:pt x="4526" y="20653"/>
                </a:lnTo>
                <a:lnTo>
                  <a:pt x="3683" y="21600"/>
                </a:lnTo>
                <a:lnTo>
                  <a:pt x="3009" y="21541"/>
                </a:lnTo>
                <a:lnTo>
                  <a:pt x="2732" y="20444"/>
                </a:lnTo>
                <a:lnTo>
                  <a:pt x="1880" y="19177"/>
                </a:lnTo>
                <a:lnTo>
                  <a:pt x="1338" y="18598"/>
                </a:lnTo>
                <a:lnTo>
                  <a:pt x="1640" y="17575"/>
                </a:lnTo>
                <a:lnTo>
                  <a:pt x="1108" y="16901"/>
                </a:lnTo>
                <a:lnTo>
                  <a:pt x="0" y="16146"/>
                </a:lnTo>
                <a:lnTo>
                  <a:pt x="1089" y="13538"/>
                </a:lnTo>
                <a:lnTo>
                  <a:pt x="3081" y="11018"/>
                </a:lnTo>
                <a:lnTo>
                  <a:pt x="3168" y="9544"/>
                </a:lnTo>
                <a:lnTo>
                  <a:pt x="4253" y="7581"/>
                </a:lnTo>
                <a:lnTo>
                  <a:pt x="4810" y="6003"/>
                </a:lnTo>
                <a:lnTo>
                  <a:pt x="4522" y="4605"/>
                </a:lnTo>
                <a:lnTo>
                  <a:pt x="5056" y="3241"/>
                </a:lnTo>
                <a:lnTo>
                  <a:pt x="5871" y="2086"/>
                </a:lnTo>
                <a:lnTo>
                  <a:pt x="5996" y="1039"/>
                </a:lnTo>
                <a:lnTo>
                  <a:pt x="6482" y="139"/>
                </a:lnTo>
                <a:lnTo>
                  <a:pt x="7956" y="0"/>
                </a:lnTo>
                <a:lnTo>
                  <a:pt x="9392" y="1121"/>
                </a:lnTo>
                <a:lnTo>
                  <a:pt x="10044" y="777"/>
                </a:lnTo>
                <a:lnTo>
                  <a:pt x="11189" y="1312"/>
                </a:lnTo>
                <a:lnTo>
                  <a:pt x="11286" y="2167"/>
                </a:lnTo>
                <a:lnTo>
                  <a:pt x="10996" y="3242"/>
                </a:lnTo>
                <a:lnTo>
                  <a:pt x="11255" y="3871"/>
                </a:lnTo>
                <a:lnTo>
                  <a:pt x="11880" y="4539"/>
                </a:lnTo>
                <a:lnTo>
                  <a:pt x="12391" y="4839"/>
                </a:lnTo>
                <a:lnTo>
                  <a:pt x="12950" y="4375"/>
                </a:lnTo>
                <a:lnTo>
                  <a:pt x="13252" y="3408"/>
                </a:lnTo>
                <a:lnTo>
                  <a:pt x="14161" y="2434"/>
                </a:lnTo>
                <a:lnTo>
                  <a:pt x="14898" y="2495"/>
                </a:lnTo>
                <a:lnTo>
                  <a:pt x="15887" y="2292"/>
                </a:lnTo>
                <a:lnTo>
                  <a:pt x="16970" y="2561"/>
                </a:lnTo>
                <a:lnTo>
                  <a:pt x="16891" y="3490"/>
                </a:lnTo>
                <a:lnTo>
                  <a:pt x="16802" y="4334"/>
                </a:lnTo>
                <a:lnTo>
                  <a:pt x="16933" y="4853"/>
                </a:lnTo>
                <a:lnTo>
                  <a:pt x="18446" y="3890"/>
                </a:lnTo>
                <a:lnTo>
                  <a:pt x="19485" y="4693"/>
                </a:lnTo>
                <a:lnTo>
                  <a:pt x="20547" y="5075"/>
                </a:lnTo>
                <a:lnTo>
                  <a:pt x="21600" y="5952"/>
                </a:lnTo>
                <a:lnTo>
                  <a:pt x="21486" y="6649"/>
                </a:lnTo>
                <a:lnTo>
                  <a:pt x="20934" y="7139"/>
                </a:lnTo>
                <a:lnTo>
                  <a:pt x="20178" y="7556"/>
                </a:lnTo>
                <a:lnTo>
                  <a:pt x="19598" y="8013"/>
                </a:lnTo>
                <a:lnTo>
                  <a:pt x="20174" y="8665"/>
                </a:lnTo>
                <a:lnTo>
                  <a:pt x="20540" y="9194"/>
                </a:lnTo>
                <a:lnTo>
                  <a:pt x="19820" y="9647"/>
                </a:lnTo>
                <a:lnTo>
                  <a:pt x="19890" y="10730"/>
                </a:lnTo>
                <a:lnTo>
                  <a:pt x="20180" y="11765"/>
                </a:lnTo>
                <a:lnTo>
                  <a:pt x="20019" y="13086"/>
                </a:lnTo>
                <a:lnTo>
                  <a:pt x="19861" y="14388"/>
                </a:lnTo>
                <a:lnTo>
                  <a:pt x="19180" y="14568"/>
                </a:lnTo>
                <a:lnTo>
                  <a:pt x="18572" y="14410"/>
                </a:lnTo>
                <a:lnTo>
                  <a:pt x="18110" y="13666"/>
                </a:lnTo>
                <a:lnTo>
                  <a:pt x="17128" y="13474"/>
                </a:lnTo>
                <a:close/>
              </a:path>
            </a:pathLst>
          </a:custGeom>
          <a:solidFill>
            <a:srgbClr val="949494"/>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8" name="AutoShape 46"/>
          <p:cNvSpPr>
            <a:spLocks/>
          </p:cNvSpPr>
          <p:nvPr/>
        </p:nvSpPr>
        <p:spPr bwMode="auto">
          <a:xfrm>
            <a:off x="4768985" y="5304306"/>
            <a:ext cx="248295" cy="30912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57" y="21600"/>
                </a:moveTo>
                <a:lnTo>
                  <a:pt x="10659" y="20844"/>
                </a:lnTo>
                <a:lnTo>
                  <a:pt x="10032" y="18973"/>
                </a:lnTo>
                <a:lnTo>
                  <a:pt x="8926" y="17735"/>
                </a:lnTo>
                <a:lnTo>
                  <a:pt x="7073" y="19244"/>
                </a:lnTo>
                <a:lnTo>
                  <a:pt x="5531" y="20837"/>
                </a:lnTo>
                <a:lnTo>
                  <a:pt x="3474" y="20210"/>
                </a:lnTo>
                <a:lnTo>
                  <a:pt x="3221" y="18758"/>
                </a:lnTo>
                <a:lnTo>
                  <a:pt x="2058" y="17561"/>
                </a:lnTo>
                <a:lnTo>
                  <a:pt x="570" y="17335"/>
                </a:lnTo>
                <a:lnTo>
                  <a:pt x="0" y="16367"/>
                </a:lnTo>
                <a:lnTo>
                  <a:pt x="7" y="14442"/>
                </a:lnTo>
                <a:lnTo>
                  <a:pt x="1975" y="10505"/>
                </a:lnTo>
                <a:lnTo>
                  <a:pt x="3169" y="8165"/>
                </a:lnTo>
                <a:lnTo>
                  <a:pt x="4249" y="7108"/>
                </a:lnTo>
                <a:lnTo>
                  <a:pt x="3565" y="6055"/>
                </a:lnTo>
                <a:lnTo>
                  <a:pt x="2455" y="5388"/>
                </a:lnTo>
                <a:lnTo>
                  <a:pt x="2049" y="3673"/>
                </a:lnTo>
                <a:lnTo>
                  <a:pt x="3739" y="2813"/>
                </a:lnTo>
                <a:lnTo>
                  <a:pt x="3694" y="1682"/>
                </a:lnTo>
                <a:lnTo>
                  <a:pt x="6440" y="136"/>
                </a:lnTo>
                <a:lnTo>
                  <a:pt x="10063" y="0"/>
                </a:lnTo>
                <a:lnTo>
                  <a:pt x="13214" y="715"/>
                </a:lnTo>
                <a:lnTo>
                  <a:pt x="13864" y="2906"/>
                </a:lnTo>
                <a:lnTo>
                  <a:pt x="14716" y="6149"/>
                </a:lnTo>
                <a:lnTo>
                  <a:pt x="16956" y="6679"/>
                </a:lnTo>
                <a:lnTo>
                  <a:pt x="17898" y="7937"/>
                </a:lnTo>
                <a:lnTo>
                  <a:pt x="19191" y="8238"/>
                </a:lnTo>
                <a:lnTo>
                  <a:pt x="20971" y="8331"/>
                </a:lnTo>
                <a:lnTo>
                  <a:pt x="20629" y="10783"/>
                </a:lnTo>
                <a:lnTo>
                  <a:pt x="21600" y="12431"/>
                </a:lnTo>
                <a:lnTo>
                  <a:pt x="21397" y="14531"/>
                </a:lnTo>
                <a:lnTo>
                  <a:pt x="20257" y="15466"/>
                </a:lnTo>
                <a:lnTo>
                  <a:pt x="20207" y="16645"/>
                </a:lnTo>
                <a:lnTo>
                  <a:pt x="21407" y="20301"/>
                </a:lnTo>
                <a:lnTo>
                  <a:pt x="19900" y="21379"/>
                </a:lnTo>
                <a:lnTo>
                  <a:pt x="17189" y="20577"/>
                </a:lnTo>
                <a:lnTo>
                  <a:pt x="15138" y="20326"/>
                </a:lnTo>
                <a:lnTo>
                  <a:pt x="12057" y="21600"/>
                </a:lnTo>
                <a:close/>
              </a:path>
            </a:pathLst>
          </a:custGeom>
          <a:solidFill>
            <a:srgbClr val="919191"/>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79" name="AutoShape 47"/>
          <p:cNvSpPr>
            <a:spLocks/>
          </p:cNvSpPr>
          <p:nvPr/>
        </p:nvSpPr>
        <p:spPr bwMode="auto">
          <a:xfrm>
            <a:off x="3996402" y="5464872"/>
            <a:ext cx="1221505" cy="7764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409" y="9468"/>
                </a:moveTo>
                <a:lnTo>
                  <a:pt x="2747" y="10199"/>
                </a:lnTo>
                <a:lnTo>
                  <a:pt x="3051" y="10800"/>
                </a:lnTo>
                <a:lnTo>
                  <a:pt x="3541" y="10688"/>
                </a:lnTo>
                <a:lnTo>
                  <a:pt x="3697" y="11421"/>
                </a:lnTo>
                <a:lnTo>
                  <a:pt x="4150" y="11953"/>
                </a:lnTo>
                <a:lnTo>
                  <a:pt x="4851" y="12332"/>
                </a:lnTo>
                <a:lnTo>
                  <a:pt x="5359" y="12835"/>
                </a:lnTo>
                <a:lnTo>
                  <a:pt x="5717" y="13655"/>
                </a:lnTo>
                <a:lnTo>
                  <a:pt x="6689" y="14037"/>
                </a:lnTo>
                <a:lnTo>
                  <a:pt x="7557" y="14511"/>
                </a:lnTo>
                <a:lnTo>
                  <a:pt x="8196" y="14859"/>
                </a:lnTo>
                <a:lnTo>
                  <a:pt x="9134" y="15567"/>
                </a:lnTo>
                <a:lnTo>
                  <a:pt x="9984" y="16090"/>
                </a:lnTo>
                <a:lnTo>
                  <a:pt x="10841" y="16638"/>
                </a:lnTo>
                <a:lnTo>
                  <a:pt x="11383" y="16675"/>
                </a:lnTo>
                <a:lnTo>
                  <a:pt x="11856" y="17097"/>
                </a:lnTo>
                <a:lnTo>
                  <a:pt x="12007" y="17650"/>
                </a:lnTo>
                <a:lnTo>
                  <a:pt x="12423" y="18255"/>
                </a:lnTo>
                <a:lnTo>
                  <a:pt x="13202" y="18627"/>
                </a:lnTo>
                <a:lnTo>
                  <a:pt x="13904" y="18671"/>
                </a:lnTo>
                <a:lnTo>
                  <a:pt x="14292" y="18545"/>
                </a:lnTo>
                <a:lnTo>
                  <a:pt x="14551" y="18825"/>
                </a:lnTo>
                <a:lnTo>
                  <a:pt x="15010" y="18975"/>
                </a:lnTo>
                <a:lnTo>
                  <a:pt x="15525" y="19098"/>
                </a:lnTo>
                <a:lnTo>
                  <a:pt x="15846" y="19195"/>
                </a:lnTo>
                <a:lnTo>
                  <a:pt x="16301" y="19366"/>
                </a:lnTo>
                <a:lnTo>
                  <a:pt x="16759" y="19919"/>
                </a:lnTo>
                <a:lnTo>
                  <a:pt x="17374" y="19925"/>
                </a:lnTo>
                <a:lnTo>
                  <a:pt x="17702" y="20092"/>
                </a:lnTo>
                <a:lnTo>
                  <a:pt x="18272" y="20768"/>
                </a:lnTo>
                <a:lnTo>
                  <a:pt x="18834" y="21600"/>
                </a:lnTo>
                <a:lnTo>
                  <a:pt x="19108" y="21162"/>
                </a:lnTo>
                <a:lnTo>
                  <a:pt x="19569" y="21041"/>
                </a:lnTo>
                <a:lnTo>
                  <a:pt x="19828" y="20464"/>
                </a:lnTo>
                <a:lnTo>
                  <a:pt x="19856" y="19781"/>
                </a:lnTo>
                <a:lnTo>
                  <a:pt x="20000" y="19226"/>
                </a:lnTo>
                <a:lnTo>
                  <a:pt x="20187" y="18849"/>
                </a:lnTo>
                <a:lnTo>
                  <a:pt x="20291" y="18520"/>
                </a:lnTo>
                <a:lnTo>
                  <a:pt x="20669" y="18219"/>
                </a:lnTo>
                <a:lnTo>
                  <a:pt x="20895" y="17849"/>
                </a:lnTo>
                <a:lnTo>
                  <a:pt x="21048" y="17389"/>
                </a:lnTo>
                <a:lnTo>
                  <a:pt x="21127" y="16560"/>
                </a:lnTo>
                <a:lnTo>
                  <a:pt x="21425" y="15891"/>
                </a:lnTo>
                <a:lnTo>
                  <a:pt x="21600" y="15462"/>
                </a:lnTo>
                <a:lnTo>
                  <a:pt x="21371" y="14551"/>
                </a:lnTo>
                <a:lnTo>
                  <a:pt x="20809" y="13748"/>
                </a:lnTo>
                <a:lnTo>
                  <a:pt x="19986" y="13322"/>
                </a:lnTo>
                <a:lnTo>
                  <a:pt x="19967" y="12665"/>
                </a:lnTo>
                <a:lnTo>
                  <a:pt x="19770" y="11531"/>
                </a:lnTo>
                <a:lnTo>
                  <a:pt x="19483" y="11017"/>
                </a:lnTo>
                <a:lnTo>
                  <a:pt x="19625" y="10391"/>
                </a:lnTo>
                <a:lnTo>
                  <a:pt x="19637" y="9879"/>
                </a:lnTo>
                <a:lnTo>
                  <a:pt x="19543" y="8813"/>
                </a:lnTo>
                <a:lnTo>
                  <a:pt x="18973" y="7590"/>
                </a:lnTo>
                <a:lnTo>
                  <a:pt x="18277" y="7438"/>
                </a:lnTo>
                <a:lnTo>
                  <a:pt x="17933" y="7560"/>
                </a:lnTo>
                <a:lnTo>
                  <a:pt x="17620" y="6996"/>
                </a:lnTo>
                <a:lnTo>
                  <a:pt x="16437" y="5740"/>
                </a:lnTo>
                <a:lnTo>
                  <a:pt x="16139" y="3947"/>
                </a:lnTo>
                <a:lnTo>
                  <a:pt x="15926" y="3646"/>
                </a:lnTo>
                <a:lnTo>
                  <a:pt x="15834" y="3059"/>
                </a:lnTo>
                <a:lnTo>
                  <a:pt x="15553" y="2369"/>
                </a:lnTo>
                <a:lnTo>
                  <a:pt x="15067" y="2925"/>
                </a:lnTo>
                <a:lnTo>
                  <a:pt x="14747" y="3542"/>
                </a:lnTo>
                <a:lnTo>
                  <a:pt x="14485" y="3397"/>
                </a:lnTo>
                <a:lnTo>
                  <a:pt x="14500" y="2939"/>
                </a:lnTo>
                <a:lnTo>
                  <a:pt x="14200" y="2353"/>
                </a:lnTo>
                <a:lnTo>
                  <a:pt x="13893" y="2326"/>
                </a:lnTo>
                <a:lnTo>
                  <a:pt x="13787" y="1980"/>
                </a:lnTo>
                <a:lnTo>
                  <a:pt x="13793" y="1105"/>
                </a:lnTo>
                <a:lnTo>
                  <a:pt x="13306" y="1282"/>
                </a:lnTo>
                <a:lnTo>
                  <a:pt x="12777" y="1040"/>
                </a:lnTo>
                <a:lnTo>
                  <a:pt x="12213" y="1293"/>
                </a:lnTo>
                <a:lnTo>
                  <a:pt x="12306" y="1843"/>
                </a:lnTo>
                <a:lnTo>
                  <a:pt x="11609" y="1815"/>
                </a:lnTo>
                <a:lnTo>
                  <a:pt x="11254" y="1691"/>
                </a:lnTo>
                <a:lnTo>
                  <a:pt x="10622" y="2277"/>
                </a:lnTo>
                <a:lnTo>
                  <a:pt x="10413" y="3002"/>
                </a:lnTo>
                <a:lnTo>
                  <a:pt x="9981" y="3988"/>
                </a:lnTo>
                <a:lnTo>
                  <a:pt x="9741" y="3992"/>
                </a:lnTo>
                <a:lnTo>
                  <a:pt x="9676" y="3284"/>
                </a:lnTo>
                <a:lnTo>
                  <a:pt x="9191" y="2333"/>
                </a:lnTo>
                <a:lnTo>
                  <a:pt x="8967" y="1959"/>
                </a:lnTo>
                <a:lnTo>
                  <a:pt x="9150" y="1254"/>
                </a:lnTo>
                <a:lnTo>
                  <a:pt x="8927" y="633"/>
                </a:lnTo>
                <a:lnTo>
                  <a:pt x="8290" y="0"/>
                </a:lnTo>
                <a:lnTo>
                  <a:pt x="7931" y="263"/>
                </a:lnTo>
                <a:lnTo>
                  <a:pt x="7602" y="159"/>
                </a:lnTo>
                <a:lnTo>
                  <a:pt x="7327" y="531"/>
                </a:lnTo>
                <a:lnTo>
                  <a:pt x="7483" y="1186"/>
                </a:lnTo>
                <a:lnTo>
                  <a:pt x="7048" y="1514"/>
                </a:lnTo>
                <a:lnTo>
                  <a:pt x="7261" y="2313"/>
                </a:lnTo>
                <a:lnTo>
                  <a:pt x="7593" y="2767"/>
                </a:lnTo>
                <a:lnTo>
                  <a:pt x="7931" y="3734"/>
                </a:lnTo>
                <a:lnTo>
                  <a:pt x="8036" y="4278"/>
                </a:lnTo>
                <a:lnTo>
                  <a:pt x="6949" y="3857"/>
                </a:lnTo>
                <a:lnTo>
                  <a:pt x="5890" y="3230"/>
                </a:lnTo>
                <a:lnTo>
                  <a:pt x="5094" y="3355"/>
                </a:lnTo>
                <a:lnTo>
                  <a:pt x="4394" y="3542"/>
                </a:lnTo>
                <a:lnTo>
                  <a:pt x="3629" y="3604"/>
                </a:lnTo>
                <a:lnTo>
                  <a:pt x="3231" y="3330"/>
                </a:lnTo>
                <a:lnTo>
                  <a:pt x="2793" y="2628"/>
                </a:lnTo>
                <a:lnTo>
                  <a:pt x="2135" y="2667"/>
                </a:lnTo>
                <a:lnTo>
                  <a:pt x="1567" y="2897"/>
                </a:lnTo>
                <a:lnTo>
                  <a:pt x="1536" y="3958"/>
                </a:lnTo>
                <a:lnTo>
                  <a:pt x="1484" y="4920"/>
                </a:lnTo>
                <a:lnTo>
                  <a:pt x="1308" y="5482"/>
                </a:lnTo>
                <a:lnTo>
                  <a:pt x="35" y="5935"/>
                </a:lnTo>
                <a:lnTo>
                  <a:pt x="85" y="7018"/>
                </a:lnTo>
                <a:lnTo>
                  <a:pt x="0" y="8095"/>
                </a:lnTo>
                <a:lnTo>
                  <a:pt x="380" y="7867"/>
                </a:lnTo>
                <a:lnTo>
                  <a:pt x="840" y="7386"/>
                </a:lnTo>
                <a:lnTo>
                  <a:pt x="1375" y="7732"/>
                </a:lnTo>
                <a:lnTo>
                  <a:pt x="1848" y="8224"/>
                </a:lnTo>
                <a:lnTo>
                  <a:pt x="2201" y="8967"/>
                </a:lnTo>
                <a:lnTo>
                  <a:pt x="2409" y="9468"/>
                </a:lnTo>
                <a:close/>
              </a:path>
            </a:pathLst>
          </a:custGeom>
          <a:solidFill>
            <a:srgbClr val="8E8E8E"/>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0" name="AutoShape 48"/>
          <p:cNvSpPr>
            <a:spLocks/>
          </p:cNvSpPr>
          <p:nvPr/>
        </p:nvSpPr>
        <p:spPr bwMode="auto">
          <a:xfrm>
            <a:off x="5055553" y="5548386"/>
            <a:ext cx="1361384" cy="87472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43" y="15573"/>
                </a:moveTo>
                <a:lnTo>
                  <a:pt x="16466" y="15958"/>
                </a:lnTo>
                <a:lnTo>
                  <a:pt x="16148" y="16406"/>
                </a:lnTo>
                <a:lnTo>
                  <a:pt x="16799" y="16652"/>
                </a:lnTo>
                <a:lnTo>
                  <a:pt x="17272" y="16727"/>
                </a:lnTo>
                <a:lnTo>
                  <a:pt x="17123" y="17122"/>
                </a:lnTo>
                <a:lnTo>
                  <a:pt x="16719" y="17218"/>
                </a:lnTo>
                <a:lnTo>
                  <a:pt x="16097" y="17226"/>
                </a:lnTo>
                <a:lnTo>
                  <a:pt x="15650" y="17361"/>
                </a:lnTo>
                <a:lnTo>
                  <a:pt x="15392" y="17761"/>
                </a:lnTo>
                <a:lnTo>
                  <a:pt x="14999" y="18452"/>
                </a:lnTo>
                <a:lnTo>
                  <a:pt x="14556" y="18972"/>
                </a:lnTo>
                <a:lnTo>
                  <a:pt x="13984" y="19008"/>
                </a:lnTo>
                <a:lnTo>
                  <a:pt x="13251" y="19320"/>
                </a:lnTo>
                <a:lnTo>
                  <a:pt x="12408" y="19856"/>
                </a:lnTo>
                <a:lnTo>
                  <a:pt x="11628" y="20391"/>
                </a:lnTo>
                <a:lnTo>
                  <a:pt x="10905" y="20901"/>
                </a:lnTo>
                <a:lnTo>
                  <a:pt x="10378" y="21258"/>
                </a:lnTo>
                <a:lnTo>
                  <a:pt x="9738" y="21414"/>
                </a:lnTo>
                <a:lnTo>
                  <a:pt x="9211" y="21600"/>
                </a:lnTo>
                <a:lnTo>
                  <a:pt x="8751" y="21262"/>
                </a:lnTo>
                <a:lnTo>
                  <a:pt x="8282" y="21029"/>
                </a:lnTo>
                <a:lnTo>
                  <a:pt x="7767" y="21016"/>
                </a:lnTo>
                <a:lnTo>
                  <a:pt x="7320" y="20732"/>
                </a:lnTo>
                <a:lnTo>
                  <a:pt x="6809" y="20028"/>
                </a:lnTo>
                <a:lnTo>
                  <a:pt x="6218" y="19691"/>
                </a:lnTo>
                <a:lnTo>
                  <a:pt x="5383" y="19619"/>
                </a:lnTo>
                <a:lnTo>
                  <a:pt x="4891" y="19742"/>
                </a:lnTo>
                <a:lnTo>
                  <a:pt x="4530" y="19723"/>
                </a:lnTo>
                <a:lnTo>
                  <a:pt x="4111" y="19760"/>
                </a:lnTo>
                <a:lnTo>
                  <a:pt x="3504" y="19665"/>
                </a:lnTo>
                <a:lnTo>
                  <a:pt x="3258" y="19161"/>
                </a:lnTo>
                <a:lnTo>
                  <a:pt x="2823" y="18664"/>
                </a:lnTo>
                <a:lnTo>
                  <a:pt x="2359" y="18449"/>
                </a:lnTo>
                <a:cubicBezTo>
                  <a:pt x="2113" y="18351"/>
                  <a:pt x="1875" y="18201"/>
                  <a:pt x="1654" y="18005"/>
                </a:cubicBezTo>
                <a:cubicBezTo>
                  <a:pt x="1507" y="17874"/>
                  <a:pt x="1367" y="17723"/>
                  <a:pt x="1237" y="17554"/>
                </a:cubicBezTo>
                <a:lnTo>
                  <a:pt x="635" y="17589"/>
                </a:lnTo>
                <a:lnTo>
                  <a:pt x="0" y="16974"/>
                </a:lnTo>
                <a:lnTo>
                  <a:pt x="220" y="16472"/>
                </a:lnTo>
                <a:lnTo>
                  <a:pt x="604" y="16562"/>
                </a:lnTo>
                <a:lnTo>
                  <a:pt x="879" y="16076"/>
                </a:lnTo>
                <a:lnTo>
                  <a:pt x="914" y="15308"/>
                </a:lnTo>
                <a:lnTo>
                  <a:pt x="1092" y="14682"/>
                </a:lnTo>
                <a:lnTo>
                  <a:pt x="1325" y="14182"/>
                </a:lnTo>
                <a:lnTo>
                  <a:pt x="1682" y="13972"/>
                </a:lnTo>
                <a:lnTo>
                  <a:pt x="2006" y="13338"/>
                </a:lnTo>
                <a:lnTo>
                  <a:pt x="2077" y="12519"/>
                </a:lnTo>
                <a:lnTo>
                  <a:pt x="2489" y="11641"/>
                </a:lnTo>
                <a:lnTo>
                  <a:pt x="2253" y="10915"/>
                </a:lnTo>
                <a:lnTo>
                  <a:pt x="1786" y="10306"/>
                </a:lnTo>
                <a:lnTo>
                  <a:pt x="932" y="9919"/>
                </a:lnTo>
                <a:lnTo>
                  <a:pt x="984" y="9258"/>
                </a:lnTo>
                <a:lnTo>
                  <a:pt x="777" y="8357"/>
                </a:lnTo>
                <a:lnTo>
                  <a:pt x="461" y="7636"/>
                </a:lnTo>
                <a:lnTo>
                  <a:pt x="683" y="6953"/>
                </a:lnTo>
                <a:lnTo>
                  <a:pt x="730" y="5760"/>
                </a:lnTo>
                <a:lnTo>
                  <a:pt x="943" y="5466"/>
                </a:lnTo>
                <a:lnTo>
                  <a:pt x="1187" y="4601"/>
                </a:lnTo>
                <a:lnTo>
                  <a:pt x="1599" y="4197"/>
                </a:lnTo>
                <a:lnTo>
                  <a:pt x="2076" y="4054"/>
                </a:lnTo>
                <a:lnTo>
                  <a:pt x="2657" y="4185"/>
                </a:lnTo>
                <a:lnTo>
                  <a:pt x="2891" y="4365"/>
                </a:lnTo>
                <a:lnTo>
                  <a:pt x="3031" y="4693"/>
                </a:lnTo>
                <a:lnTo>
                  <a:pt x="3258" y="4578"/>
                </a:lnTo>
                <a:lnTo>
                  <a:pt x="3379" y="4201"/>
                </a:lnTo>
                <a:lnTo>
                  <a:pt x="3091" y="3690"/>
                </a:lnTo>
                <a:lnTo>
                  <a:pt x="3224" y="2672"/>
                </a:lnTo>
                <a:lnTo>
                  <a:pt x="3775" y="1771"/>
                </a:lnTo>
                <a:lnTo>
                  <a:pt x="4361" y="1392"/>
                </a:lnTo>
                <a:lnTo>
                  <a:pt x="4299" y="2223"/>
                </a:lnTo>
                <a:lnTo>
                  <a:pt x="4138" y="2613"/>
                </a:lnTo>
                <a:lnTo>
                  <a:pt x="4196" y="2980"/>
                </a:lnTo>
                <a:lnTo>
                  <a:pt x="4470" y="3241"/>
                </a:lnTo>
                <a:lnTo>
                  <a:pt x="4594" y="3734"/>
                </a:lnTo>
                <a:lnTo>
                  <a:pt x="4859" y="3991"/>
                </a:lnTo>
                <a:lnTo>
                  <a:pt x="5084" y="3811"/>
                </a:lnTo>
                <a:lnTo>
                  <a:pt x="5225" y="3268"/>
                </a:lnTo>
                <a:lnTo>
                  <a:pt x="5754" y="2967"/>
                </a:lnTo>
                <a:lnTo>
                  <a:pt x="6536" y="2808"/>
                </a:lnTo>
                <a:lnTo>
                  <a:pt x="6757" y="3104"/>
                </a:lnTo>
                <a:lnTo>
                  <a:pt x="7213" y="2885"/>
                </a:lnTo>
                <a:lnTo>
                  <a:pt x="7640" y="2057"/>
                </a:lnTo>
                <a:lnTo>
                  <a:pt x="7920" y="1778"/>
                </a:lnTo>
                <a:lnTo>
                  <a:pt x="8534" y="118"/>
                </a:lnTo>
                <a:lnTo>
                  <a:pt x="9005" y="20"/>
                </a:lnTo>
                <a:lnTo>
                  <a:pt x="9343" y="0"/>
                </a:lnTo>
                <a:lnTo>
                  <a:pt x="9928" y="581"/>
                </a:lnTo>
                <a:lnTo>
                  <a:pt x="10098" y="1178"/>
                </a:lnTo>
                <a:lnTo>
                  <a:pt x="10323" y="1633"/>
                </a:lnTo>
                <a:lnTo>
                  <a:pt x="10387" y="2208"/>
                </a:lnTo>
                <a:lnTo>
                  <a:pt x="10613" y="2478"/>
                </a:lnTo>
                <a:lnTo>
                  <a:pt x="10986" y="2686"/>
                </a:lnTo>
                <a:lnTo>
                  <a:pt x="11833" y="2708"/>
                </a:lnTo>
                <a:lnTo>
                  <a:pt x="12338" y="3020"/>
                </a:lnTo>
                <a:lnTo>
                  <a:pt x="12620" y="3465"/>
                </a:lnTo>
                <a:lnTo>
                  <a:pt x="12634" y="4137"/>
                </a:lnTo>
                <a:lnTo>
                  <a:pt x="12429" y="4880"/>
                </a:lnTo>
                <a:lnTo>
                  <a:pt x="12255" y="5356"/>
                </a:lnTo>
                <a:lnTo>
                  <a:pt x="12238" y="6075"/>
                </a:lnTo>
                <a:lnTo>
                  <a:pt x="12427" y="7064"/>
                </a:lnTo>
                <a:lnTo>
                  <a:pt x="12773" y="7345"/>
                </a:lnTo>
                <a:lnTo>
                  <a:pt x="13262" y="7491"/>
                </a:lnTo>
                <a:lnTo>
                  <a:pt x="13612" y="7293"/>
                </a:lnTo>
                <a:lnTo>
                  <a:pt x="14063" y="6613"/>
                </a:lnTo>
                <a:lnTo>
                  <a:pt x="14679" y="6408"/>
                </a:lnTo>
                <a:lnTo>
                  <a:pt x="15366" y="7006"/>
                </a:lnTo>
                <a:lnTo>
                  <a:pt x="15541" y="7664"/>
                </a:lnTo>
                <a:lnTo>
                  <a:pt x="16398" y="8495"/>
                </a:lnTo>
                <a:lnTo>
                  <a:pt x="16587" y="9030"/>
                </a:lnTo>
                <a:lnTo>
                  <a:pt x="16884" y="9316"/>
                </a:lnTo>
                <a:lnTo>
                  <a:pt x="17471" y="9396"/>
                </a:lnTo>
                <a:lnTo>
                  <a:pt x="21449" y="9678"/>
                </a:lnTo>
                <a:lnTo>
                  <a:pt x="21600" y="10197"/>
                </a:lnTo>
                <a:lnTo>
                  <a:pt x="21341" y="10749"/>
                </a:lnTo>
                <a:lnTo>
                  <a:pt x="21162" y="11199"/>
                </a:lnTo>
                <a:lnTo>
                  <a:pt x="21152" y="11701"/>
                </a:lnTo>
                <a:lnTo>
                  <a:pt x="20823" y="11953"/>
                </a:lnTo>
                <a:lnTo>
                  <a:pt x="20875" y="12982"/>
                </a:lnTo>
                <a:lnTo>
                  <a:pt x="20805" y="13603"/>
                </a:lnTo>
                <a:lnTo>
                  <a:pt x="20448" y="13979"/>
                </a:lnTo>
                <a:lnTo>
                  <a:pt x="20356" y="14300"/>
                </a:lnTo>
                <a:lnTo>
                  <a:pt x="20548" y="14792"/>
                </a:lnTo>
                <a:lnTo>
                  <a:pt x="20751" y="15367"/>
                </a:lnTo>
                <a:lnTo>
                  <a:pt x="20637" y="15928"/>
                </a:lnTo>
                <a:lnTo>
                  <a:pt x="20640" y="16596"/>
                </a:lnTo>
                <a:lnTo>
                  <a:pt x="20662" y="17136"/>
                </a:lnTo>
                <a:lnTo>
                  <a:pt x="20408" y="16879"/>
                </a:lnTo>
                <a:lnTo>
                  <a:pt x="20108" y="16751"/>
                </a:lnTo>
                <a:lnTo>
                  <a:pt x="19808" y="16802"/>
                </a:lnTo>
                <a:lnTo>
                  <a:pt x="19641" y="16230"/>
                </a:lnTo>
                <a:lnTo>
                  <a:pt x="19169" y="16301"/>
                </a:lnTo>
                <a:lnTo>
                  <a:pt x="19257" y="16846"/>
                </a:lnTo>
                <a:lnTo>
                  <a:pt x="19741" y="17231"/>
                </a:lnTo>
                <a:lnTo>
                  <a:pt x="20098" y="17425"/>
                </a:lnTo>
                <a:lnTo>
                  <a:pt x="20618" y="17760"/>
                </a:lnTo>
                <a:lnTo>
                  <a:pt x="20766" y="18076"/>
                </a:lnTo>
                <a:lnTo>
                  <a:pt x="19079" y="17040"/>
                </a:lnTo>
                <a:lnTo>
                  <a:pt x="18684" y="17190"/>
                </a:lnTo>
                <a:lnTo>
                  <a:pt x="18135" y="17207"/>
                </a:lnTo>
                <a:lnTo>
                  <a:pt x="17864" y="16795"/>
                </a:lnTo>
                <a:lnTo>
                  <a:pt x="18238" y="16481"/>
                </a:lnTo>
                <a:lnTo>
                  <a:pt x="18397" y="15992"/>
                </a:lnTo>
                <a:lnTo>
                  <a:pt x="18197" y="15768"/>
                </a:lnTo>
                <a:lnTo>
                  <a:pt x="17731" y="16089"/>
                </a:lnTo>
                <a:lnTo>
                  <a:pt x="17243" y="15975"/>
                </a:lnTo>
                <a:lnTo>
                  <a:pt x="17279" y="15529"/>
                </a:lnTo>
                <a:lnTo>
                  <a:pt x="16843" y="15573"/>
                </a:lnTo>
                <a:close/>
              </a:path>
            </a:pathLst>
          </a:custGeom>
          <a:solidFill>
            <a:srgbClr val="8B8B8B"/>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1" name="AutoShape 49"/>
          <p:cNvSpPr>
            <a:spLocks/>
          </p:cNvSpPr>
          <p:nvPr/>
        </p:nvSpPr>
        <p:spPr bwMode="auto">
          <a:xfrm>
            <a:off x="6333117" y="5676850"/>
            <a:ext cx="1079552" cy="101628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37" y="11436"/>
                </a:moveTo>
                <a:lnTo>
                  <a:pt x="11663" y="16875"/>
                </a:lnTo>
                <a:lnTo>
                  <a:pt x="12680" y="18030"/>
                </a:lnTo>
                <a:lnTo>
                  <a:pt x="12192" y="18602"/>
                </a:lnTo>
                <a:lnTo>
                  <a:pt x="12239" y="19136"/>
                </a:lnTo>
                <a:lnTo>
                  <a:pt x="12054" y="19583"/>
                </a:lnTo>
                <a:lnTo>
                  <a:pt x="12140" y="19926"/>
                </a:lnTo>
                <a:lnTo>
                  <a:pt x="12197" y="20252"/>
                </a:lnTo>
                <a:lnTo>
                  <a:pt x="12293" y="20690"/>
                </a:lnTo>
                <a:lnTo>
                  <a:pt x="12146" y="21163"/>
                </a:lnTo>
                <a:lnTo>
                  <a:pt x="11865" y="21600"/>
                </a:lnTo>
                <a:lnTo>
                  <a:pt x="11497" y="21563"/>
                </a:lnTo>
                <a:lnTo>
                  <a:pt x="10057" y="20183"/>
                </a:lnTo>
                <a:lnTo>
                  <a:pt x="9010" y="18928"/>
                </a:lnTo>
                <a:lnTo>
                  <a:pt x="8384" y="18171"/>
                </a:lnTo>
                <a:lnTo>
                  <a:pt x="7346" y="17361"/>
                </a:lnTo>
                <a:lnTo>
                  <a:pt x="6333" y="16507"/>
                </a:lnTo>
                <a:lnTo>
                  <a:pt x="4874" y="15103"/>
                </a:lnTo>
                <a:lnTo>
                  <a:pt x="3164" y="14080"/>
                </a:lnTo>
                <a:lnTo>
                  <a:pt x="1850" y="13247"/>
                </a:lnTo>
                <a:lnTo>
                  <a:pt x="1610" y="12478"/>
                </a:lnTo>
                <a:lnTo>
                  <a:pt x="1338" y="12189"/>
                </a:lnTo>
                <a:lnTo>
                  <a:pt x="900" y="12157"/>
                </a:lnTo>
                <a:lnTo>
                  <a:pt x="403" y="11964"/>
                </a:lnTo>
                <a:lnTo>
                  <a:pt x="276" y="10918"/>
                </a:lnTo>
                <a:lnTo>
                  <a:pt x="496" y="10511"/>
                </a:lnTo>
                <a:lnTo>
                  <a:pt x="0" y="9593"/>
                </a:lnTo>
                <a:lnTo>
                  <a:pt x="114" y="9231"/>
                </a:lnTo>
                <a:lnTo>
                  <a:pt x="605" y="8927"/>
                </a:lnTo>
                <a:lnTo>
                  <a:pt x="677" y="8320"/>
                </a:lnTo>
                <a:lnTo>
                  <a:pt x="602" y="7504"/>
                </a:lnTo>
                <a:lnTo>
                  <a:pt x="994" y="7223"/>
                </a:lnTo>
                <a:lnTo>
                  <a:pt x="1066" y="6809"/>
                </a:lnTo>
                <a:lnTo>
                  <a:pt x="1555" y="5958"/>
                </a:lnTo>
                <a:lnTo>
                  <a:pt x="1370" y="5568"/>
                </a:lnTo>
                <a:lnTo>
                  <a:pt x="2399" y="4823"/>
                </a:lnTo>
                <a:lnTo>
                  <a:pt x="3472" y="3667"/>
                </a:lnTo>
                <a:lnTo>
                  <a:pt x="3115" y="3129"/>
                </a:lnTo>
                <a:lnTo>
                  <a:pt x="3662" y="2698"/>
                </a:lnTo>
                <a:lnTo>
                  <a:pt x="4027" y="2101"/>
                </a:lnTo>
                <a:lnTo>
                  <a:pt x="3969" y="1623"/>
                </a:lnTo>
                <a:lnTo>
                  <a:pt x="4132" y="1054"/>
                </a:lnTo>
                <a:lnTo>
                  <a:pt x="4402" y="330"/>
                </a:lnTo>
                <a:lnTo>
                  <a:pt x="4686" y="0"/>
                </a:lnTo>
                <a:lnTo>
                  <a:pt x="5399" y="336"/>
                </a:lnTo>
                <a:lnTo>
                  <a:pt x="5949" y="396"/>
                </a:lnTo>
                <a:lnTo>
                  <a:pt x="6255" y="395"/>
                </a:lnTo>
                <a:lnTo>
                  <a:pt x="6282" y="1027"/>
                </a:lnTo>
                <a:lnTo>
                  <a:pt x="6317" y="1492"/>
                </a:lnTo>
                <a:lnTo>
                  <a:pt x="6442" y="2071"/>
                </a:lnTo>
                <a:lnTo>
                  <a:pt x="6510" y="2434"/>
                </a:lnTo>
                <a:lnTo>
                  <a:pt x="6668" y="2773"/>
                </a:lnTo>
                <a:lnTo>
                  <a:pt x="7168" y="2878"/>
                </a:lnTo>
                <a:lnTo>
                  <a:pt x="7358" y="3431"/>
                </a:lnTo>
                <a:lnTo>
                  <a:pt x="7849" y="3614"/>
                </a:lnTo>
                <a:lnTo>
                  <a:pt x="8282" y="3586"/>
                </a:lnTo>
                <a:lnTo>
                  <a:pt x="8703" y="3101"/>
                </a:lnTo>
                <a:lnTo>
                  <a:pt x="8927" y="2659"/>
                </a:lnTo>
                <a:lnTo>
                  <a:pt x="9602" y="2455"/>
                </a:lnTo>
                <a:lnTo>
                  <a:pt x="10301" y="2023"/>
                </a:lnTo>
                <a:lnTo>
                  <a:pt x="10424" y="1617"/>
                </a:lnTo>
                <a:lnTo>
                  <a:pt x="10941" y="1357"/>
                </a:lnTo>
                <a:lnTo>
                  <a:pt x="11600" y="1043"/>
                </a:lnTo>
                <a:lnTo>
                  <a:pt x="11835" y="548"/>
                </a:lnTo>
                <a:lnTo>
                  <a:pt x="12093" y="204"/>
                </a:lnTo>
                <a:lnTo>
                  <a:pt x="12632" y="334"/>
                </a:lnTo>
                <a:lnTo>
                  <a:pt x="13123" y="400"/>
                </a:lnTo>
                <a:lnTo>
                  <a:pt x="13448" y="663"/>
                </a:lnTo>
                <a:lnTo>
                  <a:pt x="13718" y="1163"/>
                </a:lnTo>
                <a:lnTo>
                  <a:pt x="13764" y="1722"/>
                </a:lnTo>
                <a:lnTo>
                  <a:pt x="13994" y="2014"/>
                </a:lnTo>
                <a:lnTo>
                  <a:pt x="14651" y="2470"/>
                </a:lnTo>
                <a:lnTo>
                  <a:pt x="15176" y="2825"/>
                </a:lnTo>
                <a:lnTo>
                  <a:pt x="15330" y="3436"/>
                </a:lnTo>
                <a:lnTo>
                  <a:pt x="15731" y="3959"/>
                </a:lnTo>
                <a:lnTo>
                  <a:pt x="16789" y="4614"/>
                </a:lnTo>
                <a:lnTo>
                  <a:pt x="16799" y="5114"/>
                </a:lnTo>
                <a:lnTo>
                  <a:pt x="17432" y="5563"/>
                </a:lnTo>
                <a:lnTo>
                  <a:pt x="18119" y="5929"/>
                </a:lnTo>
                <a:lnTo>
                  <a:pt x="18484" y="6417"/>
                </a:lnTo>
                <a:lnTo>
                  <a:pt x="19016" y="6754"/>
                </a:lnTo>
                <a:lnTo>
                  <a:pt x="19568" y="7026"/>
                </a:lnTo>
                <a:lnTo>
                  <a:pt x="19952" y="7715"/>
                </a:lnTo>
                <a:lnTo>
                  <a:pt x="20125" y="8065"/>
                </a:lnTo>
                <a:lnTo>
                  <a:pt x="20473" y="8356"/>
                </a:lnTo>
                <a:lnTo>
                  <a:pt x="21012" y="8540"/>
                </a:lnTo>
                <a:lnTo>
                  <a:pt x="21426" y="8529"/>
                </a:lnTo>
                <a:lnTo>
                  <a:pt x="21550" y="8801"/>
                </a:lnTo>
                <a:lnTo>
                  <a:pt x="21600" y="10909"/>
                </a:lnTo>
                <a:lnTo>
                  <a:pt x="14337" y="11436"/>
                </a:lnTo>
                <a:close/>
              </a:path>
            </a:pathLst>
          </a:custGeom>
          <a:solidFill>
            <a:srgbClr val="888888"/>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2" name="AutoShape 50"/>
          <p:cNvSpPr>
            <a:spLocks/>
          </p:cNvSpPr>
          <p:nvPr/>
        </p:nvSpPr>
        <p:spPr bwMode="auto">
          <a:xfrm>
            <a:off x="6315057" y="5461864"/>
            <a:ext cx="924964" cy="3920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70" y="0"/>
                </a:moveTo>
                <a:lnTo>
                  <a:pt x="10153" y="215"/>
                </a:lnTo>
                <a:lnTo>
                  <a:pt x="9527" y="672"/>
                </a:lnTo>
                <a:lnTo>
                  <a:pt x="9105" y="1887"/>
                </a:lnTo>
                <a:lnTo>
                  <a:pt x="8696" y="3266"/>
                </a:lnTo>
                <a:lnTo>
                  <a:pt x="8306" y="3864"/>
                </a:lnTo>
                <a:lnTo>
                  <a:pt x="7515" y="3350"/>
                </a:lnTo>
                <a:lnTo>
                  <a:pt x="7034" y="3754"/>
                </a:lnTo>
                <a:lnTo>
                  <a:pt x="6513" y="4684"/>
                </a:lnTo>
                <a:lnTo>
                  <a:pt x="5931" y="5263"/>
                </a:lnTo>
                <a:lnTo>
                  <a:pt x="5256" y="5241"/>
                </a:lnTo>
                <a:lnTo>
                  <a:pt x="4655" y="6297"/>
                </a:lnTo>
                <a:lnTo>
                  <a:pt x="4280" y="5967"/>
                </a:lnTo>
                <a:lnTo>
                  <a:pt x="3846" y="4834"/>
                </a:lnTo>
                <a:lnTo>
                  <a:pt x="3353" y="5453"/>
                </a:lnTo>
                <a:lnTo>
                  <a:pt x="3145" y="7026"/>
                </a:lnTo>
                <a:lnTo>
                  <a:pt x="2741" y="7783"/>
                </a:lnTo>
                <a:lnTo>
                  <a:pt x="2065" y="8241"/>
                </a:lnTo>
                <a:lnTo>
                  <a:pt x="1535" y="8753"/>
                </a:lnTo>
                <a:lnTo>
                  <a:pt x="1242" y="7761"/>
                </a:lnTo>
                <a:lnTo>
                  <a:pt x="602" y="8320"/>
                </a:lnTo>
                <a:lnTo>
                  <a:pt x="0" y="9013"/>
                </a:lnTo>
                <a:lnTo>
                  <a:pt x="450" y="11262"/>
                </a:lnTo>
                <a:lnTo>
                  <a:pt x="469" y="13946"/>
                </a:lnTo>
                <a:lnTo>
                  <a:pt x="1065" y="15715"/>
                </a:lnTo>
                <a:lnTo>
                  <a:pt x="2084" y="16952"/>
                </a:lnTo>
                <a:lnTo>
                  <a:pt x="2760" y="17427"/>
                </a:lnTo>
                <a:lnTo>
                  <a:pt x="3590" y="18936"/>
                </a:lnTo>
                <a:lnTo>
                  <a:pt x="4141" y="20213"/>
                </a:lnTo>
                <a:lnTo>
                  <a:pt x="4726" y="19326"/>
                </a:lnTo>
                <a:lnTo>
                  <a:pt x="5281" y="17480"/>
                </a:lnTo>
                <a:lnTo>
                  <a:pt x="5233" y="15983"/>
                </a:lnTo>
                <a:lnTo>
                  <a:pt x="5631" y="12946"/>
                </a:lnTo>
                <a:lnTo>
                  <a:pt x="5971" y="12273"/>
                </a:lnTo>
                <a:lnTo>
                  <a:pt x="6628" y="13022"/>
                </a:lnTo>
                <a:lnTo>
                  <a:pt x="7586" y="13214"/>
                </a:lnTo>
                <a:lnTo>
                  <a:pt x="7626" y="15404"/>
                </a:lnTo>
                <a:lnTo>
                  <a:pt x="7882" y="18105"/>
                </a:lnTo>
                <a:lnTo>
                  <a:pt x="8157" y="19382"/>
                </a:lnTo>
                <a:lnTo>
                  <a:pt x="8682" y="19653"/>
                </a:lnTo>
                <a:lnTo>
                  <a:pt x="8923" y="20925"/>
                </a:lnTo>
                <a:lnTo>
                  <a:pt x="9538" y="21439"/>
                </a:lnTo>
                <a:lnTo>
                  <a:pt x="10227" y="21306"/>
                </a:lnTo>
                <a:lnTo>
                  <a:pt x="10719" y="20128"/>
                </a:lnTo>
                <a:lnTo>
                  <a:pt x="10964" y="19085"/>
                </a:lnTo>
                <a:lnTo>
                  <a:pt x="11681" y="18520"/>
                </a:lnTo>
                <a:lnTo>
                  <a:pt x="12684" y="17317"/>
                </a:lnTo>
                <a:lnTo>
                  <a:pt x="12862" y="16223"/>
                </a:lnTo>
                <a:lnTo>
                  <a:pt x="14125" y="14655"/>
                </a:lnTo>
                <a:lnTo>
                  <a:pt x="14593" y="12717"/>
                </a:lnTo>
                <a:lnTo>
                  <a:pt x="15253" y="13163"/>
                </a:lnTo>
                <a:lnTo>
                  <a:pt x="15727" y="13296"/>
                </a:lnTo>
                <a:lnTo>
                  <a:pt x="16135" y="14163"/>
                </a:lnTo>
                <a:lnTo>
                  <a:pt x="16379" y="16491"/>
                </a:lnTo>
                <a:lnTo>
                  <a:pt x="16752" y="17537"/>
                </a:lnTo>
                <a:lnTo>
                  <a:pt x="17993" y="19433"/>
                </a:lnTo>
                <a:lnTo>
                  <a:pt x="18214" y="20831"/>
                </a:lnTo>
                <a:lnTo>
                  <a:pt x="18483" y="21600"/>
                </a:lnTo>
                <a:lnTo>
                  <a:pt x="21600" y="21001"/>
                </a:lnTo>
                <a:lnTo>
                  <a:pt x="21362" y="10055"/>
                </a:lnTo>
                <a:lnTo>
                  <a:pt x="20347" y="10230"/>
                </a:lnTo>
                <a:lnTo>
                  <a:pt x="19321" y="8685"/>
                </a:lnTo>
                <a:lnTo>
                  <a:pt x="18394" y="8128"/>
                </a:lnTo>
                <a:lnTo>
                  <a:pt x="17546" y="7713"/>
                </a:lnTo>
                <a:lnTo>
                  <a:pt x="17303" y="8948"/>
                </a:lnTo>
                <a:lnTo>
                  <a:pt x="16827" y="10479"/>
                </a:lnTo>
                <a:lnTo>
                  <a:pt x="15892" y="10971"/>
                </a:lnTo>
                <a:lnTo>
                  <a:pt x="14883" y="10335"/>
                </a:lnTo>
                <a:lnTo>
                  <a:pt x="14186" y="8925"/>
                </a:lnTo>
                <a:lnTo>
                  <a:pt x="13303" y="7611"/>
                </a:lnTo>
                <a:lnTo>
                  <a:pt x="13392" y="6264"/>
                </a:lnTo>
                <a:lnTo>
                  <a:pt x="13352" y="5147"/>
                </a:lnTo>
                <a:lnTo>
                  <a:pt x="13226" y="3249"/>
                </a:lnTo>
                <a:lnTo>
                  <a:pt x="12857" y="3167"/>
                </a:lnTo>
                <a:lnTo>
                  <a:pt x="12326" y="2946"/>
                </a:lnTo>
                <a:lnTo>
                  <a:pt x="11817" y="3105"/>
                </a:lnTo>
                <a:lnTo>
                  <a:pt x="11362" y="2158"/>
                </a:lnTo>
                <a:lnTo>
                  <a:pt x="10870" y="0"/>
                </a:lnTo>
                <a:close/>
              </a:path>
            </a:pathLst>
          </a:custGeom>
          <a:solidFill>
            <a:srgbClr val="858585"/>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3" name="AutoShape 51"/>
          <p:cNvSpPr>
            <a:spLocks/>
          </p:cNvSpPr>
          <p:nvPr/>
        </p:nvSpPr>
        <p:spPr bwMode="auto">
          <a:xfrm>
            <a:off x="6774620" y="4719901"/>
            <a:ext cx="904541" cy="9560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761" y="7732"/>
                </a:moveTo>
                <a:lnTo>
                  <a:pt x="12270" y="8164"/>
                </a:lnTo>
                <a:lnTo>
                  <a:pt x="12015" y="8489"/>
                </a:lnTo>
                <a:lnTo>
                  <a:pt x="11970" y="9241"/>
                </a:lnTo>
                <a:lnTo>
                  <a:pt x="11907" y="10177"/>
                </a:lnTo>
                <a:lnTo>
                  <a:pt x="11865" y="10923"/>
                </a:lnTo>
                <a:lnTo>
                  <a:pt x="11502" y="11630"/>
                </a:lnTo>
                <a:lnTo>
                  <a:pt x="10756" y="12269"/>
                </a:lnTo>
                <a:lnTo>
                  <a:pt x="9580" y="13209"/>
                </a:lnTo>
                <a:lnTo>
                  <a:pt x="8667" y="13806"/>
                </a:lnTo>
                <a:lnTo>
                  <a:pt x="8147" y="14081"/>
                </a:lnTo>
                <a:lnTo>
                  <a:pt x="7883" y="14550"/>
                </a:lnTo>
                <a:lnTo>
                  <a:pt x="7567" y="14995"/>
                </a:lnTo>
                <a:lnTo>
                  <a:pt x="7674" y="15431"/>
                </a:lnTo>
                <a:lnTo>
                  <a:pt x="8151" y="15532"/>
                </a:lnTo>
                <a:lnTo>
                  <a:pt x="8638" y="15771"/>
                </a:lnTo>
                <a:lnTo>
                  <a:pt x="8736" y="16214"/>
                </a:lnTo>
                <a:lnTo>
                  <a:pt x="8610" y="16503"/>
                </a:lnTo>
                <a:lnTo>
                  <a:pt x="8071" y="16672"/>
                </a:lnTo>
                <a:lnTo>
                  <a:pt x="7698" y="17051"/>
                </a:lnTo>
                <a:lnTo>
                  <a:pt x="7347" y="17411"/>
                </a:lnTo>
                <a:lnTo>
                  <a:pt x="6834" y="17840"/>
                </a:lnTo>
                <a:lnTo>
                  <a:pt x="6131" y="17817"/>
                </a:lnTo>
                <a:lnTo>
                  <a:pt x="5579" y="17742"/>
                </a:lnTo>
                <a:lnTo>
                  <a:pt x="5107" y="18189"/>
                </a:lnTo>
                <a:lnTo>
                  <a:pt x="4611" y="18250"/>
                </a:lnTo>
                <a:lnTo>
                  <a:pt x="4594" y="17814"/>
                </a:lnTo>
                <a:lnTo>
                  <a:pt x="4488" y="17544"/>
                </a:lnTo>
                <a:lnTo>
                  <a:pt x="3922" y="17501"/>
                </a:lnTo>
                <a:lnTo>
                  <a:pt x="3649" y="17184"/>
                </a:lnTo>
                <a:lnTo>
                  <a:pt x="4161" y="16709"/>
                </a:lnTo>
                <a:lnTo>
                  <a:pt x="4692" y="16424"/>
                </a:lnTo>
                <a:lnTo>
                  <a:pt x="5482" y="16306"/>
                </a:lnTo>
                <a:lnTo>
                  <a:pt x="6024" y="16015"/>
                </a:lnTo>
                <a:lnTo>
                  <a:pt x="6402" y="15785"/>
                </a:lnTo>
                <a:lnTo>
                  <a:pt x="6801" y="15196"/>
                </a:lnTo>
                <a:lnTo>
                  <a:pt x="6823" y="14872"/>
                </a:lnTo>
                <a:lnTo>
                  <a:pt x="6170" y="15252"/>
                </a:lnTo>
                <a:lnTo>
                  <a:pt x="5726" y="15719"/>
                </a:lnTo>
                <a:lnTo>
                  <a:pt x="3697" y="16527"/>
                </a:lnTo>
                <a:lnTo>
                  <a:pt x="3302" y="16148"/>
                </a:lnTo>
                <a:lnTo>
                  <a:pt x="2732" y="16196"/>
                </a:lnTo>
                <a:lnTo>
                  <a:pt x="2340" y="16394"/>
                </a:lnTo>
                <a:lnTo>
                  <a:pt x="1717" y="16554"/>
                </a:lnTo>
                <a:lnTo>
                  <a:pt x="1104" y="16636"/>
                </a:lnTo>
                <a:lnTo>
                  <a:pt x="0" y="16796"/>
                </a:lnTo>
                <a:lnTo>
                  <a:pt x="323" y="17468"/>
                </a:lnTo>
                <a:lnTo>
                  <a:pt x="539" y="17826"/>
                </a:lnTo>
                <a:lnTo>
                  <a:pt x="1072" y="18257"/>
                </a:lnTo>
                <a:lnTo>
                  <a:pt x="1620" y="18207"/>
                </a:lnTo>
                <a:lnTo>
                  <a:pt x="2542" y="18287"/>
                </a:lnTo>
                <a:lnTo>
                  <a:pt x="2522" y="18913"/>
                </a:lnTo>
                <a:lnTo>
                  <a:pt x="2459" y="19869"/>
                </a:lnTo>
                <a:lnTo>
                  <a:pt x="3474" y="20596"/>
                </a:lnTo>
                <a:lnTo>
                  <a:pt x="4190" y="21160"/>
                </a:lnTo>
                <a:lnTo>
                  <a:pt x="5252" y="21478"/>
                </a:lnTo>
                <a:lnTo>
                  <a:pt x="6441" y="21171"/>
                </a:lnTo>
                <a:lnTo>
                  <a:pt x="6909" y="20504"/>
                </a:lnTo>
                <a:lnTo>
                  <a:pt x="7092" y="20075"/>
                </a:lnTo>
                <a:lnTo>
                  <a:pt x="8647" y="20412"/>
                </a:lnTo>
                <a:lnTo>
                  <a:pt x="9723" y="21089"/>
                </a:lnTo>
                <a:lnTo>
                  <a:pt x="10763" y="20983"/>
                </a:lnTo>
                <a:lnTo>
                  <a:pt x="10808" y="21600"/>
                </a:lnTo>
                <a:lnTo>
                  <a:pt x="21600" y="20726"/>
                </a:lnTo>
                <a:lnTo>
                  <a:pt x="20532" y="8461"/>
                </a:lnTo>
                <a:lnTo>
                  <a:pt x="16753" y="3801"/>
                </a:lnTo>
                <a:lnTo>
                  <a:pt x="16024" y="3345"/>
                </a:lnTo>
                <a:lnTo>
                  <a:pt x="15420" y="3324"/>
                </a:lnTo>
                <a:lnTo>
                  <a:pt x="14766" y="3299"/>
                </a:lnTo>
                <a:lnTo>
                  <a:pt x="14774" y="2895"/>
                </a:lnTo>
                <a:lnTo>
                  <a:pt x="14493" y="2777"/>
                </a:lnTo>
                <a:lnTo>
                  <a:pt x="14117" y="2976"/>
                </a:lnTo>
                <a:lnTo>
                  <a:pt x="13702" y="2890"/>
                </a:lnTo>
                <a:lnTo>
                  <a:pt x="13740" y="2177"/>
                </a:lnTo>
                <a:lnTo>
                  <a:pt x="13450" y="1392"/>
                </a:lnTo>
                <a:lnTo>
                  <a:pt x="13397" y="613"/>
                </a:lnTo>
                <a:lnTo>
                  <a:pt x="13242" y="0"/>
                </a:lnTo>
                <a:lnTo>
                  <a:pt x="13030" y="602"/>
                </a:lnTo>
                <a:lnTo>
                  <a:pt x="12953" y="1557"/>
                </a:lnTo>
                <a:lnTo>
                  <a:pt x="12843" y="2403"/>
                </a:lnTo>
                <a:lnTo>
                  <a:pt x="12579" y="3077"/>
                </a:lnTo>
                <a:lnTo>
                  <a:pt x="12849" y="3855"/>
                </a:lnTo>
                <a:lnTo>
                  <a:pt x="12922" y="4481"/>
                </a:lnTo>
                <a:lnTo>
                  <a:pt x="12729" y="5409"/>
                </a:lnTo>
                <a:lnTo>
                  <a:pt x="12820" y="6210"/>
                </a:lnTo>
                <a:lnTo>
                  <a:pt x="13226" y="6655"/>
                </a:lnTo>
                <a:lnTo>
                  <a:pt x="13450" y="7202"/>
                </a:lnTo>
                <a:lnTo>
                  <a:pt x="13337" y="7639"/>
                </a:lnTo>
                <a:lnTo>
                  <a:pt x="12761" y="7732"/>
                </a:lnTo>
                <a:close/>
              </a:path>
            </a:pathLst>
          </a:custGeom>
          <a:solidFill>
            <a:srgbClr val="828282"/>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4" name="AutoShape 52"/>
          <p:cNvSpPr>
            <a:spLocks/>
          </p:cNvSpPr>
          <p:nvPr/>
        </p:nvSpPr>
        <p:spPr bwMode="auto">
          <a:xfrm>
            <a:off x="7329321" y="4487144"/>
            <a:ext cx="795188" cy="60979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249" y="476"/>
                </a:moveTo>
                <a:lnTo>
                  <a:pt x="21600" y="5125"/>
                </a:lnTo>
                <a:lnTo>
                  <a:pt x="20159" y="9910"/>
                </a:lnTo>
                <a:lnTo>
                  <a:pt x="8197" y="21600"/>
                </a:lnTo>
                <a:lnTo>
                  <a:pt x="3872" y="14306"/>
                </a:lnTo>
                <a:lnTo>
                  <a:pt x="3178" y="13700"/>
                </a:lnTo>
                <a:lnTo>
                  <a:pt x="1629" y="13525"/>
                </a:lnTo>
                <a:lnTo>
                  <a:pt x="1567" y="12820"/>
                </a:lnTo>
                <a:lnTo>
                  <a:pt x="1043" y="13073"/>
                </a:lnTo>
                <a:lnTo>
                  <a:pt x="341" y="12922"/>
                </a:lnTo>
                <a:lnTo>
                  <a:pt x="426" y="11647"/>
                </a:lnTo>
                <a:lnTo>
                  <a:pt x="46" y="10528"/>
                </a:lnTo>
                <a:lnTo>
                  <a:pt x="107" y="9229"/>
                </a:lnTo>
                <a:lnTo>
                  <a:pt x="0" y="8308"/>
                </a:lnTo>
                <a:lnTo>
                  <a:pt x="500" y="7356"/>
                </a:lnTo>
                <a:lnTo>
                  <a:pt x="2179" y="5999"/>
                </a:lnTo>
                <a:lnTo>
                  <a:pt x="4163" y="4664"/>
                </a:lnTo>
                <a:lnTo>
                  <a:pt x="5195" y="4188"/>
                </a:lnTo>
                <a:lnTo>
                  <a:pt x="6577" y="3726"/>
                </a:lnTo>
                <a:lnTo>
                  <a:pt x="8811" y="3267"/>
                </a:lnTo>
                <a:lnTo>
                  <a:pt x="10854" y="2744"/>
                </a:lnTo>
                <a:lnTo>
                  <a:pt x="12330" y="1995"/>
                </a:lnTo>
                <a:lnTo>
                  <a:pt x="13392" y="918"/>
                </a:lnTo>
                <a:lnTo>
                  <a:pt x="14645" y="466"/>
                </a:lnTo>
                <a:lnTo>
                  <a:pt x="15739" y="451"/>
                </a:lnTo>
                <a:lnTo>
                  <a:pt x="16689" y="0"/>
                </a:lnTo>
                <a:lnTo>
                  <a:pt x="17636" y="71"/>
                </a:lnTo>
                <a:lnTo>
                  <a:pt x="18720" y="332"/>
                </a:lnTo>
                <a:lnTo>
                  <a:pt x="19933" y="578"/>
                </a:lnTo>
                <a:lnTo>
                  <a:pt x="21249" y="476"/>
                </a:lnTo>
                <a:close/>
              </a:path>
            </a:pathLst>
          </a:custGeom>
          <a:solidFill>
            <a:srgbClr val="7F7F7F"/>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5" name="AutoShape 53"/>
          <p:cNvSpPr>
            <a:spLocks/>
          </p:cNvSpPr>
          <p:nvPr/>
        </p:nvSpPr>
        <p:spPr bwMode="auto">
          <a:xfrm>
            <a:off x="7629870" y="4452562"/>
            <a:ext cx="711333" cy="118580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647" y="10921"/>
                </a:moveTo>
                <a:lnTo>
                  <a:pt x="15007" y="10513"/>
                </a:lnTo>
                <a:lnTo>
                  <a:pt x="15635" y="10380"/>
                </a:lnTo>
                <a:lnTo>
                  <a:pt x="15987" y="10010"/>
                </a:lnTo>
                <a:lnTo>
                  <a:pt x="17151" y="10057"/>
                </a:lnTo>
                <a:lnTo>
                  <a:pt x="17213" y="9531"/>
                </a:lnTo>
                <a:lnTo>
                  <a:pt x="16787" y="9044"/>
                </a:lnTo>
                <a:lnTo>
                  <a:pt x="16718" y="8544"/>
                </a:lnTo>
                <a:lnTo>
                  <a:pt x="16725" y="7990"/>
                </a:lnTo>
                <a:lnTo>
                  <a:pt x="17009" y="7228"/>
                </a:lnTo>
                <a:lnTo>
                  <a:pt x="17408" y="6823"/>
                </a:lnTo>
                <a:cubicBezTo>
                  <a:pt x="17781" y="6623"/>
                  <a:pt x="18122" y="6402"/>
                  <a:pt x="18427" y="6164"/>
                </a:cubicBezTo>
                <a:cubicBezTo>
                  <a:pt x="18733" y="5925"/>
                  <a:pt x="19001" y="5670"/>
                  <a:pt x="19228" y="5402"/>
                </a:cubicBezTo>
                <a:cubicBezTo>
                  <a:pt x="19446" y="5191"/>
                  <a:pt x="19654" y="4976"/>
                  <a:pt x="19853" y="4759"/>
                </a:cubicBezTo>
                <a:cubicBezTo>
                  <a:pt x="20117" y="4470"/>
                  <a:pt x="20365" y="4175"/>
                  <a:pt x="20595" y="3875"/>
                </a:cubicBezTo>
                <a:lnTo>
                  <a:pt x="20806" y="3370"/>
                </a:lnTo>
                <a:lnTo>
                  <a:pt x="21600" y="2736"/>
                </a:lnTo>
                <a:lnTo>
                  <a:pt x="21296" y="2183"/>
                </a:lnTo>
                <a:lnTo>
                  <a:pt x="20891" y="1855"/>
                </a:lnTo>
                <a:lnTo>
                  <a:pt x="20996" y="1372"/>
                </a:lnTo>
                <a:lnTo>
                  <a:pt x="20576" y="965"/>
                </a:lnTo>
                <a:lnTo>
                  <a:pt x="19813" y="501"/>
                </a:lnTo>
                <a:lnTo>
                  <a:pt x="19104" y="207"/>
                </a:lnTo>
                <a:lnTo>
                  <a:pt x="18225" y="0"/>
                </a:lnTo>
                <a:lnTo>
                  <a:pt x="17362" y="297"/>
                </a:lnTo>
                <a:lnTo>
                  <a:pt x="16732" y="409"/>
                </a:lnTo>
                <a:lnTo>
                  <a:pt x="16122" y="395"/>
                </a:lnTo>
                <a:lnTo>
                  <a:pt x="15620" y="578"/>
                </a:lnTo>
                <a:lnTo>
                  <a:pt x="15135" y="754"/>
                </a:lnTo>
                <a:lnTo>
                  <a:pt x="14416" y="916"/>
                </a:lnTo>
                <a:lnTo>
                  <a:pt x="14817" y="3217"/>
                </a:lnTo>
                <a:lnTo>
                  <a:pt x="13254" y="5662"/>
                </a:lnTo>
                <a:lnTo>
                  <a:pt x="0" y="11704"/>
                </a:lnTo>
                <a:lnTo>
                  <a:pt x="1351" y="21600"/>
                </a:lnTo>
                <a:lnTo>
                  <a:pt x="3708" y="21448"/>
                </a:lnTo>
                <a:lnTo>
                  <a:pt x="3779" y="20856"/>
                </a:lnTo>
                <a:lnTo>
                  <a:pt x="4746" y="20453"/>
                </a:lnTo>
                <a:lnTo>
                  <a:pt x="5149" y="20769"/>
                </a:lnTo>
                <a:lnTo>
                  <a:pt x="6082" y="21042"/>
                </a:lnTo>
                <a:lnTo>
                  <a:pt x="6646" y="20742"/>
                </a:lnTo>
                <a:lnTo>
                  <a:pt x="6916" y="20307"/>
                </a:lnTo>
                <a:lnTo>
                  <a:pt x="7450" y="19877"/>
                </a:lnTo>
                <a:lnTo>
                  <a:pt x="8038" y="19483"/>
                </a:lnTo>
                <a:lnTo>
                  <a:pt x="8256" y="19179"/>
                </a:lnTo>
                <a:lnTo>
                  <a:pt x="8190" y="18746"/>
                </a:lnTo>
                <a:lnTo>
                  <a:pt x="8391" y="18244"/>
                </a:lnTo>
                <a:lnTo>
                  <a:pt x="9064" y="17850"/>
                </a:lnTo>
                <a:lnTo>
                  <a:pt x="9528" y="17465"/>
                </a:lnTo>
                <a:lnTo>
                  <a:pt x="10386" y="17214"/>
                </a:lnTo>
                <a:lnTo>
                  <a:pt x="10884" y="17052"/>
                </a:lnTo>
                <a:cubicBezTo>
                  <a:pt x="11105" y="16922"/>
                  <a:pt x="11306" y="16781"/>
                  <a:pt x="11484" y="16630"/>
                </a:cubicBezTo>
                <a:cubicBezTo>
                  <a:pt x="11697" y="16450"/>
                  <a:pt x="11877" y="16256"/>
                  <a:pt x="12020" y="16052"/>
                </a:cubicBezTo>
                <a:lnTo>
                  <a:pt x="12942" y="15939"/>
                </a:lnTo>
                <a:lnTo>
                  <a:pt x="13257" y="16236"/>
                </a:lnTo>
                <a:lnTo>
                  <a:pt x="13178" y="16600"/>
                </a:lnTo>
                <a:lnTo>
                  <a:pt x="12756" y="17016"/>
                </a:lnTo>
                <a:lnTo>
                  <a:pt x="12424" y="17407"/>
                </a:lnTo>
                <a:lnTo>
                  <a:pt x="12939" y="17646"/>
                </a:lnTo>
                <a:lnTo>
                  <a:pt x="13569" y="17718"/>
                </a:lnTo>
                <a:lnTo>
                  <a:pt x="13897" y="18083"/>
                </a:lnTo>
                <a:lnTo>
                  <a:pt x="14205" y="18652"/>
                </a:lnTo>
                <a:lnTo>
                  <a:pt x="14550" y="19039"/>
                </a:lnTo>
                <a:lnTo>
                  <a:pt x="14954" y="18684"/>
                </a:lnTo>
                <a:lnTo>
                  <a:pt x="15072" y="18360"/>
                </a:lnTo>
                <a:cubicBezTo>
                  <a:pt x="15146" y="18239"/>
                  <a:pt x="15209" y="18116"/>
                  <a:pt x="15262" y="17990"/>
                </a:cubicBezTo>
                <a:cubicBezTo>
                  <a:pt x="15354" y="17773"/>
                  <a:pt x="15414" y="17551"/>
                  <a:pt x="15440" y="17327"/>
                </a:cubicBezTo>
                <a:lnTo>
                  <a:pt x="15350" y="17007"/>
                </a:lnTo>
                <a:lnTo>
                  <a:pt x="15430" y="16654"/>
                </a:lnTo>
                <a:lnTo>
                  <a:pt x="15852" y="16123"/>
                </a:lnTo>
                <a:lnTo>
                  <a:pt x="16390" y="15529"/>
                </a:lnTo>
                <a:lnTo>
                  <a:pt x="16385" y="14980"/>
                </a:lnTo>
                <a:lnTo>
                  <a:pt x="16330" y="14440"/>
                </a:lnTo>
                <a:cubicBezTo>
                  <a:pt x="16344" y="14242"/>
                  <a:pt x="16418" y="14046"/>
                  <a:pt x="16548" y="13863"/>
                </a:cubicBezTo>
                <a:cubicBezTo>
                  <a:pt x="16677" y="13680"/>
                  <a:pt x="16860" y="13513"/>
                  <a:pt x="17087" y="13369"/>
                </a:cubicBezTo>
                <a:lnTo>
                  <a:pt x="17241" y="12729"/>
                </a:lnTo>
                <a:lnTo>
                  <a:pt x="16714" y="12565"/>
                </a:lnTo>
                <a:lnTo>
                  <a:pt x="16267" y="13116"/>
                </a:lnTo>
                <a:lnTo>
                  <a:pt x="15653" y="13597"/>
                </a:lnTo>
                <a:lnTo>
                  <a:pt x="15248" y="13246"/>
                </a:lnTo>
                <a:lnTo>
                  <a:pt x="15382" y="12769"/>
                </a:lnTo>
                <a:lnTo>
                  <a:pt x="15461" y="12394"/>
                </a:lnTo>
                <a:lnTo>
                  <a:pt x="16195" y="12233"/>
                </a:lnTo>
                <a:lnTo>
                  <a:pt x="16812" y="12170"/>
                </a:lnTo>
                <a:cubicBezTo>
                  <a:pt x="16956" y="12140"/>
                  <a:pt x="17086" y="12091"/>
                  <a:pt x="17195" y="12027"/>
                </a:cubicBezTo>
                <a:cubicBezTo>
                  <a:pt x="17401" y="11904"/>
                  <a:pt x="17512" y="11735"/>
                  <a:pt x="17502" y="11560"/>
                </a:cubicBezTo>
                <a:lnTo>
                  <a:pt x="17361" y="11176"/>
                </a:lnTo>
                <a:lnTo>
                  <a:pt x="16767" y="11375"/>
                </a:lnTo>
                <a:lnTo>
                  <a:pt x="16063" y="11500"/>
                </a:lnTo>
                <a:lnTo>
                  <a:pt x="15318" y="11580"/>
                </a:lnTo>
                <a:lnTo>
                  <a:pt x="14980" y="11424"/>
                </a:lnTo>
                <a:lnTo>
                  <a:pt x="14647" y="10921"/>
                </a:lnTo>
                <a:close/>
              </a:path>
            </a:pathLst>
          </a:custGeom>
          <a:solidFill>
            <a:srgbClr val="7C7C7C"/>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sp>
        <p:nvSpPr>
          <p:cNvPr id="86" name="AutoShape 54"/>
          <p:cNvSpPr>
            <a:spLocks/>
          </p:cNvSpPr>
          <p:nvPr/>
        </p:nvSpPr>
        <p:spPr bwMode="auto">
          <a:xfrm>
            <a:off x="8282687" y="4757559"/>
            <a:ext cx="76935" cy="9303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242" y="2223"/>
                </a:moveTo>
                <a:lnTo>
                  <a:pt x="6636" y="5236"/>
                </a:lnTo>
                <a:lnTo>
                  <a:pt x="2567" y="9466"/>
                </a:lnTo>
                <a:lnTo>
                  <a:pt x="431" y="15300"/>
                </a:lnTo>
                <a:lnTo>
                  <a:pt x="0" y="21600"/>
                </a:lnTo>
                <a:lnTo>
                  <a:pt x="5797" y="21195"/>
                </a:lnTo>
                <a:lnTo>
                  <a:pt x="11204" y="15397"/>
                </a:lnTo>
                <a:lnTo>
                  <a:pt x="16642" y="9550"/>
                </a:lnTo>
                <a:lnTo>
                  <a:pt x="21408" y="4477"/>
                </a:lnTo>
                <a:lnTo>
                  <a:pt x="21600" y="0"/>
                </a:lnTo>
                <a:lnTo>
                  <a:pt x="13242" y="2223"/>
                </a:lnTo>
                <a:close/>
              </a:path>
            </a:pathLst>
          </a:custGeom>
          <a:solidFill>
            <a:schemeClr val="bg1">
              <a:lumMod val="75000"/>
            </a:schemeClr>
          </a:solidFill>
          <a:ln w="6350" cap="flat" cmpd="sng">
            <a:solidFill>
              <a:schemeClr val="bg1"/>
            </a:solidFill>
            <a:prstDash val="solid"/>
            <a:miter lim="0"/>
            <a:headEnd type="none" w="med" len="med"/>
            <a:tailEnd type="none" w="med" len="med"/>
          </a:ln>
          <a:effectLst>
            <a:outerShdw dist="35921" dir="2700000" algn="ctr" rotWithShape="0">
              <a:srgbClr val="808080"/>
            </a:outerShdw>
          </a:effectLst>
          <a:extLst/>
        </p:spPr>
        <p:txBody>
          <a:bodyPr lIns="138906" tIns="138906" rIns="138906" bIns="138906" anchor="ctr"/>
          <a:lstStyle>
            <a:lvl1pPr defTabSz="584200">
              <a:defRPr sz="2500">
                <a:solidFill>
                  <a:srgbClr val="53585F"/>
                </a:solidFill>
                <a:latin typeface="Lato Light" charset="0"/>
                <a:ea typeface="Lato Light" charset="0"/>
                <a:cs typeface="Lato Light" charset="0"/>
                <a:sym typeface="Lato Light" charset="0"/>
              </a:defRPr>
            </a:lvl1pPr>
            <a:lvl2pPr defTabSz="584200">
              <a:defRPr sz="2500">
                <a:solidFill>
                  <a:srgbClr val="53585F"/>
                </a:solidFill>
                <a:latin typeface="Lato Light" charset="0"/>
                <a:ea typeface="Lato Light" charset="0"/>
                <a:cs typeface="Lato Light" charset="0"/>
                <a:sym typeface="Lato Light" charset="0"/>
              </a:defRPr>
            </a:lvl2pPr>
            <a:lvl3pPr defTabSz="584200">
              <a:defRPr sz="2500">
                <a:solidFill>
                  <a:srgbClr val="53585F"/>
                </a:solidFill>
                <a:latin typeface="Lato Light" charset="0"/>
                <a:ea typeface="Lato Light" charset="0"/>
                <a:cs typeface="Lato Light" charset="0"/>
                <a:sym typeface="Lato Light" charset="0"/>
              </a:defRPr>
            </a:lvl3pPr>
            <a:lvl4pPr defTabSz="584200">
              <a:defRPr sz="2500">
                <a:solidFill>
                  <a:srgbClr val="53585F"/>
                </a:solidFill>
                <a:latin typeface="Lato Light" charset="0"/>
                <a:ea typeface="Lato Light" charset="0"/>
                <a:cs typeface="Lato Light" charset="0"/>
                <a:sym typeface="Lato Light" charset="0"/>
              </a:defRPr>
            </a:lvl4pPr>
            <a:lvl5pPr defTabSz="584200">
              <a:defRPr sz="2500">
                <a:solidFill>
                  <a:srgbClr val="53585F"/>
                </a:solidFill>
                <a:latin typeface="Lato Light" charset="0"/>
                <a:ea typeface="Lato Light" charset="0"/>
                <a:cs typeface="Lato Light" charset="0"/>
                <a:sym typeface="Lato Light" charset="0"/>
              </a:defRPr>
            </a:lvl5pPr>
            <a:lvl6pPr marL="4572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6pPr>
            <a:lvl7pPr marL="9144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7pPr>
            <a:lvl8pPr marL="13716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8pPr>
            <a:lvl9pPr marL="1828800" indent="914400" defTabSz="584200" fontAlgn="base" hangingPunct="0">
              <a:spcBef>
                <a:spcPct val="0"/>
              </a:spcBef>
              <a:spcAft>
                <a:spcPct val="0"/>
              </a:spcAft>
              <a:defRPr sz="2500">
                <a:solidFill>
                  <a:srgbClr val="53585F"/>
                </a:solidFill>
                <a:latin typeface="Lato Light" charset="0"/>
                <a:ea typeface="Lato Light" charset="0"/>
                <a:cs typeface="Lato Light" charset="0"/>
                <a:sym typeface="Lato Light" charset="0"/>
              </a:defRPr>
            </a:lvl9pPr>
          </a:lstStyle>
          <a:p>
            <a:pPr algn="ctr"/>
            <a:endParaRPr lang="ru-RU" altLang="ru-RU" sz="6200">
              <a:solidFill>
                <a:srgbClr val="000000"/>
              </a:solidFill>
              <a:latin typeface="Helvetica Light" charset="0"/>
              <a:ea typeface="Helvetica Light" charset="0"/>
              <a:cs typeface="Helvetica Light" charset="0"/>
              <a:sym typeface="Helvetica Light" charset="0"/>
            </a:endParaRPr>
          </a:p>
        </p:txBody>
      </p:sp>
      <p:grpSp>
        <p:nvGrpSpPr>
          <p:cNvPr id="49" name="Group 48"/>
          <p:cNvGrpSpPr/>
          <p:nvPr/>
        </p:nvGrpSpPr>
        <p:grpSpPr>
          <a:xfrm>
            <a:off x="6347531" y="382633"/>
            <a:ext cx="4840106" cy="1130397"/>
            <a:chOff x="2879034" y="5745836"/>
            <a:chExt cx="4927350" cy="1005841"/>
          </a:xfrm>
          <a:effectLst>
            <a:outerShdw blurRad="50800" dist="38100" dir="18900000" algn="bl" rotWithShape="0">
              <a:prstClr val="black">
                <a:alpha val="40000"/>
              </a:prstClr>
            </a:outerShdw>
          </a:effectLst>
        </p:grpSpPr>
        <p:grpSp>
          <p:nvGrpSpPr>
            <p:cNvPr id="89" name="Group 12"/>
            <p:cNvGrpSpPr/>
            <p:nvPr/>
          </p:nvGrpSpPr>
          <p:grpSpPr>
            <a:xfrm>
              <a:off x="2879034" y="5745836"/>
              <a:ext cx="4927350" cy="1005841"/>
              <a:chOff x="323619" y="3562349"/>
              <a:chExt cx="3182318" cy="914401"/>
            </a:xfrm>
          </p:grpSpPr>
          <p:sp>
            <p:nvSpPr>
              <p:cNvPr id="96" name="Rectangle 95"/>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Rectangle 96"/>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4" name="TextBox 93"/>
            <p:cNvSpPr txBox="1"/>
            <p:nvPr/>
          </p:nvSpPr>
          <p:spPr>
            <a:xfrm>
              <a:off x="3782601" y="5796541"/>
              <a:ext cx="3816617"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grpSp>
        <p:nvGrpSpPr>
          <p:cNvPr id="98" name="Group 97"/>
          <p:cNvGrpSpPr/>
          <p:nvPr/>
        </p:nvGrpSpPr>
        <p:grpSpPr>
          <a:xfrm>
            <a:off x="6347531" y="1775325"/>
            <a:ext cx="4840106" cy="1130397"/>
            <a:chOff x="2879034" y="5745836"/>
            <a:chExt cx="4927350" cy="1005841"/>
          </a:xfrm>
          <a:effectLst>
            <a:outerShdw blurRad="50800" dist="38100" dir="18900000" algn="bl" rotWithShape="0">
              <a:prstClr val="black">
                <a:alpha val="40000"/>
              </a:prstClr>
            </a:outerShdw>
          </a:effectLst>
        </p:grpSpPr>
        <p:grpSp>
          <p:nvGrpSpPr>
            <p:cNvPr id="99" name="Group 12"/>
            <p:cNvGrpSpPr/>
            <p:nvPr/>
          </p:nvGrpSpPr>
          <p:grpSpPr>
            <a:xfrm>
              <a:off x="2879034" y="5745836"/>
              <a:ext cx="4927350" cy="1005841"/>
              <a:chOff x="323619" y="3562349"/>
              <a:chExt cx="3182318" cy="914401"/>
            </a:xfrm>
          </p:grpSpPr>
          <p:sp>
            <p:nvSpPr>
              <p:cNvPr id="102" name="Rectangle 101"/>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3" name="Rectangle 102"/>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0" name="TextBox 99"/>
            <p:cNvSpPr txBox="1"/>
            <p:nvPr/>
          </p:nvSpPr>
          <p:spPr>
            <a:xfrm>
              <a:off x="3782601" y="5796541"/>
              <a:ext cx="3816617"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1" name="TextBox 10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04" name="Group 103"/>
          <p:cNvGrpSpPr/>
          <p:nvPr/>
        </p:nvGrpSpPr>
        <p:grpSpPr>
          <a:xfrm>
            <a:off x="6347531" y="3164679"/>
            <a:ext cx="4840106" cy="1130397"/>
            <a:chOff x="2879034" y="5745836"/>
            <a:chExt cx="4927350" cy="1005841"/>
          </a:xfrm>
          <a:effectLst>
            <a:outerShdw blurRad="50800" dist="38100" dir="18900000" algn="bl" rotWithShape="0">
              <a:prstClr val="black">
                <a:alpha val="40000"/>
              </a:prstClr>
            </a:outerShdw>
          </a:effectLst>
        </p:grpSpPr>
        <p:grpSp>
          <p:nvGrpSpPr>
            <p:cNvPr id="105" name="Group 12"/>
            <p:cNvGrpSpPr/>
            <p:nvPr/>
          </p:nvGrpSpPr>
          <p:grpSpPr>
            <a:xfrm>
              <a:off x="2879034" y="5745836"/>
              <a:ext cx="4927350" cy="1005841"/>
              <a:chOff x="323619" y="3562349"/>
              <a:chExt cx="3182318" cy="914401"/>
            </a:xfrm>
          </p:grpSpPr>
          <p:sp>
            <p:nvSpPr>
              <p:cNvPr id="108" name="Rectangle 107"/>
              <p:cNvSpPr/>
              <p:nvPr/>
            </p:nvSpPr>
            <p:spPr>
              <a:xfrm>
                <a:off x="800500" y="3562349"/>
                <a:ext cx="2705437"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9" name="Rectangle 108"/>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06" name="TextBox 105"/>
            <p:cNvSpPr txBox="1"/>
            <p:nvPr/>
          </p:nvSpPr>
          <p:spPr>
            <a:xfrm>
              <a:off x="3782601" y="5796541"/>
              <a:ext cx="3816617"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110" name="Group 109"/>
          <p:cNvGrpSpPr/>
          <p:nvPr/>
        </p:nvGrpSpPr>
        <p:grpSpPr>
          <a:xfrm>
            <a:off x="370046" y="304456"/>
            <a:ext cx="5943600" cy="1077095"/>
            <a:chOff x="587022" y="976809"/>
            <a:chExt cx="5943600" cy="1077095"/>
          </a:xfrm>
        </p:grpSpPr>
        <p:sp>
          <p:nvSpPr>
            <p:cNvPr id="111" name="TextBox 110"/>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MEXICO MAP</a:t>
              </a:r>
            </a:p>
          </p:txBody>
        </p:sp>
        <p:sp>
          <p:nvSpPr>
            <p:cNvPr id="112" name="TextBox 111"/>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113" name="Block Arc 112"/>
          <p:cNvSpPr>
            <a:spLocks noChangeAspect="1"/>
          </p:cNvSpPr>
          <p:nvPr/>
        </p:nvSpPr>
        <p:spPr>
          <a:xfrm rot="16200000" flipH="1">
            <a:off x="3728492" y="2000144"/>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4" name="Oval 113"/>
          <p:cNvSpPr>
            <a:spLocks noChangeAspect="1"/>
          </p:cNvSpPr>
          <p:nvPr/>
        </p:nvSpPr>
        <p:spPr>
          <a:xfrm>
            <a:off x="3851812" y="2125747"/>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5" name="Isosceles Triangle 114"/>
          <p:cNvSpPr/>
          <p:nvPr/>
        </p:nvSpPr>
        <p:spPr bwMode="auto">
          <a:xfrm flipV="1">
            <a:off x="4242245" y="3157805"/>
            <a:ext cx="203200" cy="203200"/>
          </a:xfrm>
          <a:prstGeom prst="triangle">
            <a:avLst/>
          </a:prstGeom>
          <a:solidFill>
            <a:srgbClr val="3473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6" name="Block Arc 115"/>
          <p:cNvSpPr>
            <a:spLocks noChangeAspect="1"/>
          </p:cNvSpPr>
          <p:nvPr/>
        </p:nvSpPr>
        <p:spPr>
          <a:xfrm rot="16200000" flipH="1">
            <a:off x="877670" y="2217791"/>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7" name="Oval 116"/>
          <p:cNvSpPr>
            <a:spLocks noChangeAspect="1"/>
          </p:cNvSpPr>
          <p:nvPr/>
        </p:nvSpPr>
        <p:spPr>
          <a:xfrm>
            <a:off x="1000990" y="23433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18" name="Isosceles Triangle 117"/>
          <p:cNvSpPr/>
          <p:nvPr/>
        </p:nvSpPr>
        <p:spPr bwMode="auto">
          <a:xfrm flipV="1">
            <a:off x="1391423" y="3375452"/>
            <a:ext cx="203200" cy="203200"/>
          </a:xfrm>
          <a:prstGeom prst="triangle">
            <a:avLst/>
          </a:prstGeom>
          <a:solidFill>
            <a:srgbClr val="189A8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19" name="Block Arc 118"/>
          <p:cNvSpPr>
            <a:spLocks noChangeAspect="1"/>
          </p:cNvSpPr>
          <p:nvPr/>
        </p:nvSpPr>
        <p:spPr>
          <a:xfrm rot="16200000" flipH="1">
            <a:off x="4086802" y="3852159"/>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0" name="Oval 119"/>
          <p:cNvSpPr>
            <a:spLocks noChangeAspect="1"/>
          </p:cNvSpPr>
          <p:nvPr/>
        </p:nvSpPr>
        <p:spPr>
          <a:xfrm>
            <a:off x="4210122" y="397776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1" name="Isosceles Triangle 120"/>
          <p:cNvSpPr/>
          <p:nvPr/>
        </p:nvSpPr>
        <p:spPr bwMode="auto">
          <a:xfrm flipV="1">
            <a:off x="4600555" y="5009820"/>
            <a:ext cx="203200" cy="203200"/>
          </a:xfrm>
          <a:prstGeom prst="triangle">
            <a:avLst/>
          </a:prstGeom>
          <a:solidFill>
            <a:srgbClr val="EF9D2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38390491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0"/>
                                        </p:tgtEl>
                                        <p:attrNameLst>
                                          <p:attrName>style.visibility</p:attrName>
                                        </p:attrNameLst>
                                      </p:cBhvr>
                                      <p:to>
                                        <p:strVal val="visible"/>
                                      </p:to>
                                    </p:set>
                                    <p:animEffect transition="in" filter="wipe(left)">
                                      <p:cBhvr>
                                        <p:cTn id="7" dur="750"/>
                                        <p:tgtEl>
                                          <p:spTgt spid="110"/>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150" fill="hold"/>
                                        <p:tgtEl>
                                          <p:spTgt spid="26"/>
                                        </p:tgtEl>
                                        <p:attrNameLst>
                                          <p:attrName>ppt_x</p:attrName>
                                        </p:attrNameLst>
                                      </p:cBhvr>
                                      <p:tavLst>
                                        <p:tav tm="0">
                                          <p:val>
                                            <p:strVal val="#ppt_x"/>
                                          </p:val>
                                        </p:tav>
                                        <p:tav tm="100000">
                                          <p:val>
                                            <p:strVal val="#ppt_x"/>
                                          </p:val>
                                        </p:tav>
                                      </p:tavLst>
                                    </p:anim>
                                    <p:anim calcmode="lin" valueType="num">
                                      <p:cBhvr additive="base">
                                        <p:cTn id="12" dur="150" fill="hold"/>
                                        <p:tgtEl>
                                          <p:spTgt spid="26"/>
                                        </p:tgtEl>
                                        <p:attrNameLst>
                                          <p:attrName>ppt_y</p:attrName>
                                        </p:attrNameLst>
                                      </p:cBhvr>
                                      <p:tavLst>
                                        <p:tav tm="0">
                                          <p:val>
                                            <p:strVal val="1+#ppt_h/2"/>
                                          </p:val>
                                        </p:tav>
                                        <p:tav tm="100000">
                                          <p:val>
                                            <p:strVal val="#ppt_y"/>
                                          </p:val>
                                        </p:tav>
                                      </p:tavLst>
                                    </p:anim>
                                  </p:childTnLst>
                                </p:cTn>
                              </p:par>
                            </p:childTnLst>
                          </p:cTn>
                        </p:par>
                        <p:par>
                          <p:cTn id="13" fill="hold">
                            <p:stCondLst>
                              <p:cond delay="900"/>
                            </p:stCondLst>
                            <p:childTnLst>
                              <p:par>
                                <p:cTn id="14" presetID="2" presetClass="entr" presetSubtype="4"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additive="base">
                                        <p:cTn id="16" dur="150" fill="hold"/>
                                        <p:tgtEl>
                                          <p:spTgt spid="30"/>
                                        </p:tgtEl>
                                        <p:attrNameLst>
                                          <p:attrName>ppt_x</p:attrName>
                                        </p:attrNameLst>
                                      </p:cBhvr>
                                      <p:tavLst>
                                        <p:tav tm="0">
                                          <p:val>
                                            <p:strVal val="#ppt_x"/>
                                          </p:val>
                                        </p:tav>
                                        <p:tav tm="100000">
                                          <p:val>
                                            <p:strVal val="#ppt_x"/>
                                          </p:val>
                                        </p:tav>
                                      </p:tavLst>
                                    </p:anim>
                                    <p:anim calcmode="lin" valueType="num">
                                      <p:cBhvr additive="base">
                                        <p:cTn id="17" dur="150" fill="hold"/>
                                        <p:tgtEl>
                                          <p:spTgt spid="30"/>
                                        </p:tgtEl>
                                        <p:attrNameLst>
                                          <p:attrName>ppt_y</p:attrName>
                                        </p:attrNameLst>
                                      </p:cBhvr>
                                      <p:tavLst>
                                        <p:tav tm="0">
                                          <p:val>
                                            <p:strVal val="1+#ppt_h/2"/>
                                          </p:val>
                                        </p:tav>
                                        <p:tav tm="100000">
                                          <p:val>
                                            <p:strVal val="#ppt_y"/>
                                          </p:val>
                                        </p:tav>
                                      </p:tavLst>
                                    </p:anim>
                                  </p:childTnLst>
                                </p:cTn>
                              </p:par>
                            </p:childTnLst>
                          </p:cTn>
                        </p:par>
                        <p:par>
                          <p:cTn id="18" fill="hold">
                            <p:stCondLst>
                              <p:cond delay="1050"/>
                            </p:stCondLst>
                            <p:childTnLst>
                              <p:par>
                                <p:cTn id="19" presetID="2" presetClass="entr" presetSubtype="4" fill="hold" grpId="0" nodeType="afterEffect">
                                  <p:stCondLst>
                                    <p:cond delay="0"/>
                                  </p:stCondLst>
                                  <p:childTnLst>
                                    <p:set>
                                      <p:cBhvr>
                                        <p:cTn id="20" dur="1" fill="hold">
                                          <p:stCondLst>
                                            <p:cond delay="0"/>
                                          </p:stCondLst>
                                        </p:cTn>
                                        <p:tgtEl>
                                          <p:spTgt spid="31"/>
                                        </p:tgtEl>
                                        <p:attrNameLst>
                                          <p:attrName>style.visibility</p:attrName>
                                        </p:attrNameLst>
                                      </p:cBhvr>
                                      <p:to>
                                        <p:strVal val="visible"/>
                                      </p:to>
                                    </p:set>
                                    <p:anim calcmode="lin" valueType="num">
                                      <p:cBhvr additive="base">
                                        <p:cTn id="21" dur="150" fill="hold"/>
                                        <p:tgtEl>
                                          <p:spTgt spid="31"/>
                                        </p:tgtEl>
                                        <p:attrNameLst>
                                          <p:attrName>ppt_x</p:attrName>
                                        </p:attrNameLst>
                                      </p:cBhvr>
                                      <p:tavLst>
                                        <p:tav tm="0">
                                          <p:val>
                                            <p:strVal val="#ppt_x"/>
                                          </p:val>
                                        </p:tav>
                                        <p:tav tm="100000">
                                          <p:val>
                                            <p:strVal val="#ppt_x"/>
                                          </p:val>
                                        </p:tav>
                                      </p:tavLst>
                                    </p:anim>
                                    <p:anim calcmode="lin" valueType="num">
                                      <p:cBhvr additive="base">
                                        <p:cTn id="22" dur="150" fill="hold"/>
                                        <p:tgtEl>
                                          <p:spTgt spid="31"/>
                                        </p:tgtEl>
                                        <p:attrNameLst>
                                          <p:attrName>ppt_y</p:attrName>
                                        </p:attrNameLst>
                                      </p:cBhvr>
                                      <p:tavLst>
                                        <p:tav tm="0">
                                          <p:val>
                                            <p:strVal val="1+#ppt_h/2"/>
                                          </p:val>
                                        </p:tav>
                                        <p:tav tm="100000">
                                          <p:val>
                                            <p:strVal val="#ppt_y"/>
                                          </p:val>
                                        </p:tav>
                                      </p:tavLst>
                                    </p:anim>
                                  </p:childTnLst>
                                </p:cTn>
                              </p:par>
                            </p:childTnLst>
                          </p:cTn>
                        </p:par>
                        <p:par>
                          <p:cTn id="23" fill="hold">
                            <p:stCondLst>
                              <p:cond delay="1200"/>
                            </p:stCondLst>
                            <p:childTnLst>
                              <p:par>
                                <p:cTn id="24" presetID="2" presetClass="entr" presetSubtype="4"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150" fill="hold"/>
                                        <p:tgtEl>
                                          <p:spTgt spid="51"/>
                                        </p:tgtEl>
                                        <p:attrNameLst>
                                          <p:attrName>ppt_x</p:attrName>
                                        </p:attrNameLst>
                                      </p:cBhvr>
                                      <p:tavLst>
                                        <p:tav tm="0">
                                          <p:val>
                                            <p:strVal val="#ppt_x"/>
                                          </p:val>
                                        </p:tav>
                                        <p:tav tm="100000">
                                          <p:val>
                                            <p:strVal val="#ppt_x"/>
                                          </p:val>
                                        </p:tav>
                                      </p:tavLst>
                                    </p:anim>
                                    <p:anim calcmode="lin" valueType="num">
                                      <p:cBhvr additive="base">
                                        <p:cTn id="27" dur="15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1350"/>
                            </p:stCondLst>
                            <p:childTnLst>
                              <p:par>
                                <p:cTn id="29" presetID="2" presetClass="entr" presetSubtype="4"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 calcmode="lin" valueType="num">
                                      <p:cBhvr additive="base">
                                        <p:cTn id="31" dur="150" fill="hold"/>
                                        <p:tgtEl>
                                          <p:spTgt spid="52"/>
                                        </p:tgtEl>
                                        <p:attrNameLst>
                                          <p:attrName>ppt_x</p:attrName>
                                        </p:attrNameLst>
                                      </p:cBhvr>
                                      <p:tavLst>
                                        <p:tav tm="0">
                                          <p:val>
                                            <p:strVal val="#ppt_x"/>
                                          </p:val>
                                        </p:tav>
                                        <p:tav tm="100000">
                                          <p:val>
                                            <p:strVal val="#ppt_x"/>
                                          </p:val>
                                        </p:tav>
                                      </p:tavLst>
                                    </p:anim>
                                    <p:anim calcmode="lin" valueType="num">
                                      <p:cBhvr additive="base">
                                        <p:cTn id="32" dur="150" fill="hold"/>
                                        <p:tgtEl>
                                          <p:spTgt spid="52"/>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2" presetClass="entr" presetSubtype="4"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 calcmode="lin" valueType="num">
                                      <p:cBhvr additive="base">
                                        <p:cTn id="36" dur="150" fill="hold"/>
                                        <p:tgtEl>
                                          <p:spTgt spid="53"/>
                                        </p:tgtEl>
                                        <p:attrNameLst>
                                          <p:attrName>ppt_x</p:attrName>
                                        </p:attrNameLst>
                                      </p:cBhvr>
                                      <p:tavLst>
                                        <p:tav tm="0">
                                          <p:val>
                                            <p:strVal val="#ppt_x"/>
                                          </p:val>
                                        </p:tav>
                                        <p:tav tm="100000">
                                          <p:val>
                                            <p:strVal val="#ppt_x"/>
                                          </p:val>
                                        </p:tav>
                                      </p:tavLst>
                                    </p:anim>
                                    <p:anim calcmode="lin" valueType="num">
                                      <p:cBhvr additive="base">
                                        <p:cTn id="37" dur="150" fill="hold"/>
                                        <p:tgtEl>
                                          <p:spTgt spid="53"/>
                                        </p:tgtEl>
                                        <p:attrNameLst>
                                          <p:attrName>ppt_y</p:attrName>
                                        </p:attrNameLst>
                                      </p:cBhvr>
                                      <p:tavLst>
                                        <p:tav tm="0">
                                          <p:val>
                                            <p:strVal val="1+#ppt_h/2"/>
                                          </p:val>
                                        </p:tav>
                                        <p:tav tm="100000">
                                          <p:val>
                                            <p:strVal val="#ppt_y"/>
                                          </p:val>
                                        </p:tav>
                                      </p:tavLst>
                                    </p:anim>
                                  </p:childTnLst>
                                </p:cTn>
                              </p:par>
                            </p:childTnLst>
                          </p:cTn>
                        </p:par>
                        <p:par>
                          <p:cTn id="38" fill="hold">
                            <p:stCondLst>
                              <p:cond delay="1650"/>
                            </p:stCondLst>
                            <p:childTnLst>
                              <p:par>
                                <p:cTn id="39" presetID="2" presetClass="entr" presetSubtype="4" fill="hold" grpId="0" nodeType="afterEffect">
                                  <p:stCondLst>
                                    <p:cond delay="0"/>
                                  </p:stCondLst>
                                  <p:childTnLst>
                                    <p:set>
                                      <p:cBhvr>
                                        <p:cTn id="40" dur="1" fill="hold">
                                          <p:stCondLst>
                                            <p:cond delay="0"/>
                                          </p:stCondLst>
                                        </p:cTn>
                                        <p:tgtEl>
                                          <p:spTgt spid="54"/>
                                        </p:tgtEl>
                                        <p:attrNameLst>
                                          <p:attrName>style.visibility</p:attrName>
                                        </p:attrNameLst>
                                      </p:cBhvr>
                                      <p:to>
                                        <p:strVal val="visible"/>
                                      </p:to>
                                    </p:set>
                                    <p:anim calcmode="lin" valueType="num">
                                      <p:cBhvr additive="base">
                                        <p:cTn id="41" dur="150" fill="hold"/>
                                        <p:tgtEl>
                                          <p:spTgt spid="54"/>
                                        </p:tgtEl>
                                        <p:attrNameLst>
                                          <p:attrName>ppt_x</p:attrName>
                                        </p:attrNameLst>
                                      </p:cBhvr>
                                      <p:tavLst>
                                        <p:tav tm="0">
                                          <p:val>
                                            <p:strVal val="#ppt_x"/>
                                          </p:val>
                                        </p:tav>
                                        <p:tav tm="100000">
                                          <p:val>
                                            <p:strVal val="#ppt_x"/>
                                          </p:val>
                                        </p:tav>
                                      </p:tavLst>
                                    </p:anim>
                                    <p:anim calcmode="lin" valueType="num">
                                      <p:cBhvr additive="base">
                                        <p:cTn id="42" dur="150" fill="hold"/>
                                        <p:tgtEl>
                                          <p:spTgt spid="54"/>
                                        </p:tgtEl>
                                        <p:attrNameLst>
                                          <p:attrName>ppt_y</p:attrName>
                                        </p:attrNameLst>
                                      </p:cBhvr>
                                      <p:tavLst>
                                        <p:tav tm="0">
                                          <p:val>
                                            <p:strVal val="1+#ppt_h/2"/>
                                          </p:val>
                                        </p:tav>
                                        <p:tav tm="100000">
                                          <p:val>
                                            <p:strVal val="#ppt_y"/>
                                          </p:val>
                                        </p:tav>
                                      </p:tavLst>
                                    </p:anim>
                                  </p:childTnLst>
                                </p:cTn>
                              </p:par>
                            </p:childTnLst>
                          </p:cTn>
                        </p:par>
                        <p:par>
                          <p:cTn id="43" fill="hold">
                            <p:stCondLst>
                              <p:cond delay="1800"/>
                            </p:stCondLst>
                            <p:childTnLst>
                              <p:par>
                                <p:cTn id="44" presetID="2" presetClass="entr" presetSubtype="4" fill="hold" grpId="0" nodeType="afterEffect">
                                  <p:stCondLst>
                                    <p:cond delay="0"/>
                                  </p:stCondLst>
                                  <p:childTnLst>
                                    <p:set>
                                      <p:cBhvr>
                                        <p:cTn id="45" dur="1" fill="hold">
                                          <p:stCondLst>
                                            <p:cond delay="0"/>
                                          </p:stCondLst>
                                        </p:cTn>
                                        <p:tgtEl>
                                          <p:spTgt spid="55"/>
                                        </p:tgtEl>
                                        <p:attrNameLst>
                                          <p:attrName>style.visibility</p:attrName>
                                        </p:attrNameLst>
                                      </p:cBhvr>
                                      <p:to>
                                        <p:strVal val="visible"/>
                                      </p:to>
                                    </p:set>
                                    <p:anim calcmode="lin" valueType="num">
                                      <p:cBhvr additive="base">
                                        <p:cTn id="46" dur="150" fill="hold"/>
                                        <p:tgtEl>
                                          <p:spTgt spid="55"/>
                                        </p:tgtEl>
                                        <p:attrNameLst>
                                          <p:attrName>ppt_x</p:attrName>
                                        </p:attrNameLst>
                                      </p:cBhvr>
                                      <p:tavLst>
                                        <p:tav tm="0">
                                          <p:val>
                                            <p:strVal val="#ppt_x"/>
                                          </p:val>
                                        </p:tav>
                                        <p:tav tm="100000">
                                          <p:val>
                                            <p:strVal val="#ppt_x"/>
                                          </p:val>
                                        </p:tav>
                                      </p:tavLst>
                                    </p:anim>
                                    <p:anim calcmode="lin" valueType="num">
                                      <p:cBhvr additive="base">
                                        <p:cTn id="47" dur="150" fill="hold"/>
                                        <p:tgtEl>
                                          <p:spTgt spid="55"/>
                                        </p:tgtEl>
                                        <p:attrNameLst>
                                          <p:attrName>ppt_y</p:attrName>
                                        </p:attrNameLst>
                                      </p:cBhvr>
                                      <p:tavLst>
                                        <p:tav tm="0">
                                          <p:val>
                                            <p:strVal val="1+#ppt_h/2"/>
                                          </p:val>
                                        </p:tav>
                                        <p:tav tm="100000">
                                          <p:val>
                                            <p:strVal val="#ppt_y"/>
                                          </p:val>
                                        </p:tav>
                                      </p:tavLst>
                                    </p:anim>
                                  </p:childTnLst>
                                </p:cTn>
                              </p:par>
                            </p:childTnLst>
                          </p:cTn>
                        </p:par>
                        <p:par>
                          <p:cTn id="48" fill="hold">
                            <p:stCondLst>
                              <p:cond delay="195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150" fill="hold"/>
                                        <p:tgtEl>
                                          <p:spTgt spid="56"/>
                                        </p:tgtEl>
                                        <p:attrNameLst>
                                          <p:attrName>ppt_x</p:attrName>
                                        </p:attrNameLst>
                                      </p:cBhvr>
                                      <p:tavLst>
                                        <p:tav tm="0">
                                          <p:val>
                                            <p:strVal val="#ppt_x"/>
                                          </p:val>
                                        </p:tav>
                                        <p:tav tm="100000">
                                          <p:val>
                                            <p:strVal val="#ppt_x"/>
                                          </p:val>
                                        </p:tav>
                                      </p:tavLst>
                                    </p:anim>
                                    <p:anim calcmode="lin" valueType="num">
                                      <p:cBhvr additive="base">
                                        <p:cTn id="52" dur="1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100"/>
                            </p:stCondLst>
                            <p:childTnLst>
                              <p:par>
                                <p:cTn id="54" presetID="2" presetClass="entr" presetSubtype="4"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 calcmode="lin" valueType="num">
                                      <p:cBhvr additive="base">
                                        <p:cTn id="56" dur="150" fill="hold"/>
                                        <p:tgtEl>
                                          <p:spTgt spid="57"/>
                                        </p:tgtEl>
                                        <p:attrNameLst>
                                          <p:attrName>ppt_x</p:attrName>
                                        </p:attrNameLst>
                                      </p:cBhvr>
                                      <p:tavLst>
                                        <p:tav tm="0">
                                          <p:val>
                                            <p:strVal val="#ppt_x"/>
                                          </p:val>
                                        </p:tav>
                                        <p:tav tm="100000">
                                          <p:val>
                                            <p:strVal val="#ppt_x"/>
                                          </p:val>
                                        </p:tav>
                                      </p:tavLst>
                                    </p:anim>
                                    <p:anim calcmode="lin" valueType="num">
                                      <p:cBhvr additive="base">
                                        <p:cTn id="57" dur="150" fill="hold"/>
                                        <p:tgtEl>
                                          <p:spTgt spid="57"/>
                                        </p:tgtEl>
                                        <p:attrNameLst>
                                          <p:attrName>ppt_y</p:attrName>
                                        </p:attrNameLst>
                                      </p:cBhvr>
                                      <p:tavLst>
                                        <p:tav tm="0">
                                          <p:val>
                                            <p:strVal val="1+#ppt_h/2"/>
                                          </p:val>
                                        </p:tav>
                                        <p:tav tm="100000">
                                          <p:val>
                                            <p:strVal val="#ppt_y"/>
                                          </p:val>
                                        </p:tav>
                                      </p:tavLst>
                                    </p:anim>
                                  </p:childTnLst>
                                </p:cTn>
                              </p:par>
                            </p:childTnLst>
                          </p:cTn>
                        </p:par>
                        <p:par>
                          <p:cTn id="58" fill="hold">
                            <p:stCondLst>
                              <p:cond delay="2250"/>
                            </p:stCondLst>
                            <p:childTnLst>
                              <p:par>
                                <p:cTn id="59" presetID="2" presetClass="entr" presetSubtype="4"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 calcmode="lin" valueType="num">
                                      <p:cBhvr additive="base">
                                        <p:cTn id="61" dur="150" fill="hold"/>
                                        <p:tgtEl>
                                          <p:spTgt spid="58"/>
                                        </p:tgtEl>
                                        <p:attrNameLst>
                                          <p:attrName>ppt_x</p:attrName>
                                        </p:attrNameLst>
                                      </p:cBhvr>
                                      <p:tavLst>
                                        <p:tav tm="0">
                                          <p:val>
                                            <p:strVal val="#ppt_x"/>
                                          </p:val>
                                        </p:tav>
                                        <p:tav tm="100000">
                                          <p:val>
                                            <p:strVal val="#ppt_x"/>
                                          </p:val>
                                        </p:tav>
                                      </p:tavLst>
                                    </p:anim>
                                    <p:anim calcmode="lin" valueType="num">
                                      <p:cBhvr additive="base">
                                        <p:cTn id="62" dur="150" fill="hold"/>
                                        <p:tgtEl>
                                          <p:spTgt spid="58"/>
                                        </p:tgtEl>
                                        <p:attrNameLst>
                                          <p:attrName>ppt_y</p:attrName>
                                        </p:attrNameLst>
                                      </p:cBhvr>
                                      <p:tavLst>
                                        <p:tav tm="0">
                                          <p:val>
                                            <p:strVal val="1+#ppt_h/2"/>
                                          </p:val>
                                        </p:tav>
                                        <p:tav tm="100000">
                                          <p:val>
                                            <p:strVal val="#ppt_y"/>
                                          </p:val>
                                        </p:tav>
                                      </p:tavLst>
                                    </p:anim>
                                  </p:childTnLst>
                                </p:cTn>
                              </p:par>
                            </p:childTnLst>
                          </p:cTn>
                        </p:par>
                        <p:par>
                          <p:cTn id="63" fill="hold">
                            <p:stCondLst>
                              <p:cond delay="2400"/>
                            </p:stCondLst>
                            <p:childTnLst>
                              <p:par>
                                <p:cTn id="64" presetID="2" presetClass="entr" presetSubtype="4"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 calcmode="lin" valueType="num">
                                      <p:cBhvr additive="base">
                                        <p:cTn id="66" dur="150" fill="hold"/>
                                        <p:tgtEl>
                                          <p:spTgt spid="59"/>
                                        </p:tgtEl>
                                        <p:attrNameLst>
                                          <p:attrName>ppt_x</p:attrName>
                                        </p:attrNameLst>
                                      </p:cBhvr>
                                      <p:tavLst>
                                        <p:tav tm="0">
                                          <p:val>
                                            <p:strVal val="#ppt_x"/>
                                          </p:val>
                                        </p:tav>
                                        <p:tav tm="100000">
                                          <p:val>
                                            <p:strVal val="#ppt_x"/>
                                          </p:val>
                                        </p:tav>
                                      </p:tavLst>
                                    </p:anim>
                                    <p:anim calcmode="lin" valueType="num">
                                      <p:cBhvr additive="base">
                                        <p:cTn id="67" dur="150" fill="hold"/>
                                        <p:tgtEl>
                                          <p:spTgt spid="59"/>
                                        </p:tgtEl>
                                        <p:attrNameLst>
                                          <p:attrName>ppt_y</p:attrName>
                                        </p:attrNameLst>
                                      </p:cBhvr>
                                      <p:tavLst>
                                        <p:tav tm="0">
                                          <p:val>
                                            <p:strVal val="1+#ppt_h/2"/>
                                          </p:val>
                                        </p:tav>
                                        <p:tav tm="100000">
                                          <p:val>
                                            <p:strVal val="#ppt_y"/>
                                          </p:val>
                                        </p:tav>
                                      </p:tavLst>
                                    </p:anim>
                                  </p:childTnLst>
                                </p:cTn>
                              </p:par>
                            </p:childTnLst>
                          </p:cTn>
                        </p:par>
                        <p:par>
                          <p:cTn id="68" fill="hold">
                            <p:stCondLst>
                              <p:cond delay="2550"/>
                            </p:stCondLst>
                            <p:childTnLst>
                              <p:par>
                                <p:cTn id="69" presetID="2" presetClass="entr" presetSubtype="4" fill="hold" grpId="0" nodeType="afterEffect">
                                  <p:stCondLst>
                                    <p:cond delay="0"/>
                                  </p:stCondLst>
                                  <p:childTnLst>
                                    <p:set>
                                      <p:cBhvr>
                                        <p:cTn id="70" dur="1" fill="hold">
                                          <p:stCondLst>
                                            <p:cond delay="0"/>
                                          </p:stCondLst>
                                        </p:cTn>
                                        <p:tgtEl>
                                          <p:spTgt spid="60"/>
                                        </p:tgtEl>
                                        <p:attrNameLst>
                                          <p:attrName>style.visibility</p:attrName>
                                        </p:attrNameLst>
                                      </p:cBhvr>
                                      <p:to>
                                        <p:strVal val="visible"/>
                                      </p:to>
                                    </p:set>
                                    <p:anim calcmode="lin" valueType="num">
                                      <p:cBhvr additive="base">
                                        <p:cTn id="71" dur="150" fill="hold"/>
                                        <p:tgtEl>
                                          <p:spTgt spid="60"/>
                                        </p:tgtEl>
                                        <p:attrNameLst>
                                          <p:attrName>ppt_x</p:attrName>
                                        </p:attrNameLst>
                                      </p:cBhvr>
                                      <p:tavLst>
                                        <p:tav tm="0">
                                          <p:val>
                                            <p:strVal val="#ppt_x"/>
                                          </p:val>
                                        </p:tav>
                                        <p:tav tm="100000">
                                          <p:val>
                                            <p:strVal val="#ppt_x"/>
                                          </p:val>
                                        </p:tav>
                                      </p:tavLst>
                                    </p:anim>
                                    <p:anim calcmode="lin" valueType="num">
                                      <p:cBhvr additive="base">
                                        <p:cTn id="72" dur="150" fill="hold"/>
                                        <p:tgtEl>
                                          <p:spTgt spid="60"/>
                                        </p:tgtEl>
                                        <p:attrNameLst>
                                          <p:attrName>ppt_y</p:attrName>
                                        </p:attrNameLst>
                                      </p:cBhvr>
                                      <p:tavLst>
                                        <p:tav tm="0">
                                          <p:val>
                                            <p:strVal val="1+#ppt_h/2"/>
                                          </p:val>
                                        </p:tav>
                                        <p:tav tm="100000">
                                          <p:val>
                                            <p:strVal val="#ppt_y"/>
                                          </p:val>
                                        </p:tav>
                                      </p:tavLst>
                                    </p:anim>
                                  </p:childTnLst>
                                </p:cTn>
                              </p:par>
                            </p:childTnLst>
                          </p:cTn>
                        </p:par>
                        <p:par>
                          <p:cTn id="73" fill="hold">
                            <p:stCondLst>
                              <p:cond delay="2700"/>
                            </p:stCondLst>
                            <p:childTnLst>
                              <p:par>
                                <p:cTn id="74" presetID="2" presetClass="entr" presetSubtype="4" fill="hold" grpId="0" nodeType="afterEffect">
                                  <p:stCondLst>
                                    <p:cond delay="0"/>
                                  </p:stCondLst>
                                  <p:childTnLst>
                                    <p:set>
                                      <p:cBhvr>
                                        <p:cTn id="75" dur="1" fill="hold">
                                          <p:stCondLst>
                                            <p:cond delay="0"/>
                                          </p:stCondLst>
                                        </p:cTn>
                                        <p:tgtEl>
                                          <p:spTgt spid="61"/>
                                        </p:tgtEl>
                                        <p:attrNameLst>
                                          <p:attrName>style.visibility</p:attrName>
                                        </p:attrNameLst>
                                      </p:cBhvr>
                                      <p:to>
                                        <p:strVal val="visible"/>
                                      </p:to>
                                    </p:set>
                                    <p:anim calcmode="lin" valueType="num">
                                      <p:cBhvr additive="base">
                                        <p:cTn id="76" dur="150" fill="hold"/>
                                        <p:tgtEl>
                                          <p:spTgt spid="61"/>
                                        </p:tgtEl>
                                        <p:attrNameLst>
                                          <p:attrName>ppt_x</p:attrName>
                                        </p:attrNameLst>
                                      </p:cBhvr>
                                      <p:tavLst>
                                        <p:tav tm="0">
                                          <p:val>
                                            <p:strVal val="#ppt_x"/>
                                          </p:val>
                                        </p:tav>
                                        <p:tav tm="100000">
                                          <p:val>
                                            <p:strVal val="#ppt_x"/>
                                          </p:val>
                                        </p:tav>
                                      </p:tavLst>
                                    </p:anim>
                                    <p:anim calcmode="lin" valueType="num">
                                      <p:cBhvr additive="base">
                                        <p:cTn id="77" dur="150" fill="hold"/>
                                        <p:tgtEl>
                                          <p:spTgt spid="61"/>
                                        </p:tgtEl>
                                        <p:attrNameLst>
                                          <p:attrName>ppt_y</p:attrName>
                                        </p:attrNameLst>
                                      </p:cBhvr>
                                      <p:tavLst>
                                        <p:tav tm="0">
                                          <p:val>
                                            <p:strVal val="1+#ppt_h/2"/>
                                          </p:val>
                                        </p:tav>
                                        <p:tav tm="100000">
                                          <p:val>
                                            <p:strVal val="#ppt_y"/>
                                          </p:val>
                                        </p:tav>
                                      </p:tavLst>
                                    </p:anim>
                                  </p:childTnLst>
                                </p:cTn>
                              </p:par>
                            </p:childTnLst>
                          </p:cTn>
                        </p:par>
                        <p:par>
                          <p:cTn id="78" fill="hold">
                            <p:stCondLst>
                              <p:cond delay="2850"/>
                            </p:stCondLst>
                            <p:childTnLst>
                              <p:par>
                                <p:cTn id="79" presetID="2" presetClass="entr" presetSubtype="4" fill="hold" grpId="0" nodeType="afterEffect">
                                  <p:stCondLst>
                                    <p:cond delay="0"/>
                                  </p:stCondLst>
                                  <p:childTnLst>
                                    <p:set>
                                      <p:cBhvr>
                                        <p:cTn id="80" dur="1" fill="hold">
                                          <p:stCondLst>
                                            <p:cond delay="0"/>
                                          </p:stCondLst>
                                        </p:cTn>
                                        <p:tgtEl>
                                          <p:spTgt spid="62"/>
                                        </p:tgtEl>
                                        <p:attrNameLst>
                                          <p:attrName>style.visibility</p:attrName>
                                        </p:attrNameLst>
                                      </p:cBhvr>
                                      <p:to>
                                        <p:strVal val="visible"/>
                                      </p:to>
                                    </p:set>
                                    <p:anim calcmode="lin" valueType="num">
                                      <p:cBhvr additive="base">
                                        <p:cTn id="81" dur="150" fill="hold"/>
                                        <p:tgtEl>
                                          <p:spTgt spid="62"/>
                                        </p:tgtEl>
                                        <p:attrNameLst>
                                          <p:attrName>ppt_x</p:attrName>
                                        </p:attrNameLst>
                                      </p:cBhvr>
                                      <p:tavLst>
                                        <p:tav tm="0">
                                          <p:val>
                                            <p:strVal val="#ppt_x"/>
                                          </p:val>
                                        </p:tav>
                                        <p:tav tm="100000">
                                          <p:val>
                                            <p:strVal val="#ppt_x"/>
                                          </p:val>
                                        </p:tav>
                                      </p:tavLst>
                                    </p:anim>
                                    <p:anim calcmode="lin" valueType="num">
                                      <p:cBhvr additive="base">
                                        <p:cTn id="82" dur="150" fill="hold"/>
                                        <p:tgtEl>
                                          <p:spTgt spid="62"/>
                                        </p:tgtEl>
                                        <p:attrNameLst>
                                          <p:attrName>ppt_y</p:attrName>
                                        </p:attrNameLst>
                                      </p:cBhvr>
                                      <p:tavLst>
                                        <p:tav tm="0">
                                          <p:val>
                                            <p:strVal val="1+#ppt_h/2"/>
                                          </p:val>
                                        </p:tav>
                                        <p:tav tm="100000">
                                          <p:val>
                                            <p:strVal val="#ppt_y"/>
                                          </p:val>
                                        </p:tav>
                                      </p:tavLst>
                                    </p:anim>
                                  </p:childTnLst>
                                </p:cTn>
                              </p:par>
                            </p:childTnLst>
                          </p:cTn>
                        </p:par>
                        <p:par>
                          <p:cTn id="83" fill="hold">
                            <p:stCondLst>
                              <p:cond delay="3000"/>
                            </p:stCondLst>
                            <p:childTnLst>
                              <p:par>
                                <p:cTn id="84" presetID="2" presetClass="entr" presetSubtype="4" fill="hold" grpId="0" nodeType="after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additive="base">
                                        <p:cTn id="86" dur="150" fill="hold"/>
                                        <p:tgtEl>
                                          <p:spTgt spid="63"/>
                                        </p:tgtEl>
                                        <p:attrNameLst>
                                          <p:attrName>ppt_x</p:attrName>
                                        </p:attrNameLst>
                                      </p:cBhvr>
                                      <p:tavLst>
                                        <p:tav tm="0">
                                          <p:val>
                                            <p:strVal val="#ppt_x"/>
                                          </p:val>
                                        </p:tav>
                                        <p:tav tm="100000">
                                          <p:val>
                                            <p:strVal val="#ppt_x"/>
                                          </p:val>
                                        </p:tav>
                                      </p:tavLst>
                                    </p:anim>
                                    <p:anim calcmode="lin" valueType="num">
                                      <p:cBhvr additive="base">
                                        <p:cTn id="87" dur="150" fill="hold"/>
                                        <p:tgtEl>
                                          <p:spTgt spid="63"/>
                                        </p:tgtEl>
                                        <p:attrNameLst>
                                          <p:attrName>ppt_y</p:attrName>
                                        </p:attrNameLst>
                                      </p:cBhvr>
                                      <p:tavLst>
                                        <p:tav tm="0">
                                          <p:val>
                                            <p:strVal val="1+#ppt_h/2"/>
                                          </p:val>
                                        </p:tav>
                                        <p:tav tm="100000">
                                          <p:val>
                                            <p:strVal val="#ppt_y"/>
                                          </p:val>
                                        </p:tav>
                                      </p:tavLst>
                                    </p:anim>
                                  </p:childTnLst>
                                </p:cTn>
                              </p:par>
                            </p:childTnLst>
                          </p:cTn>
                        </p:par>
                        <p:par>
                          <p:cTn id="88" fill="hold">
                            <p:stCondLst>
                              <p:cond delay="3150"/>
                            </p:stCondLst>
                            <p:childTnLst>
                              <p:par>
                                <p:cTn id="89" presetID="2" presetClass="entr" presetSubtype="4" fill="hold" grpId="0" nodeType="afterEffect">
                                  <p:stCondLst>
                                    <p:cond delay="0"/>
                                  </p:stCondLst>
                                  <p:childTnLst>
                                    <p:set>
                                      <p:cBhvr>
                                        <p:cTn id="90" dur="1" fill="hold">
                                          <p:stCondLst>
                                            <p:cond delay="0"/>
                                          </p:stCondLst>
                                        </p:cTn>
                                        <p:tgtEl>
                                          <p:spTgt spid="64"/>
                                        </p:tgtEl>
                                        <p:attrNameLst>
                                          <p:attrName>style.visibility</p:attrName>
                                        </p:attrNameLst>
                                      </p:cBhvr>
                                      <p:to>
                                        <p:strVal val="visible"/>
                                      </p:to>
                                    </p:set>
                                    <p:anim calcmode="lin" valueType="num">
                                      <p:cBhvr additive="base">
                                        <p:cTn id="91" dur="150" fill="hold"/>
                                        <p:tgtEl>
                                          <p:spTgt spid="64"/>
                                        </p:tgtEl>
                                        <p:attrNameLst>
                                          <p:attrName>ppt_x</p:attrName>
                                        </p:attrNameLst>
                                      </p:cBhvr>
                                      <p:tavLst>
                                        <p:tav tm="0">
                                          <p:val>
                                            <p:strVal val="#ppt_x"/>
                                          </p:val>
                                        </p:tav>
                                        <p:tav tm="100000">
                                          <p:val>
                                            <p:strVal val="#ppt_x"/>
                                          </p:val>
                                        </p:tav>
                                      </p:tavLst>
                                    </p:anim>
                                    <p:anim calcmode="lin" valueType="num">
                                      <p:cBhvr additive="base">
                                        <p:cTn id="92" dur="150" fill="hold"/>
                                        <p:tgtEl>
                                          <p:spTgt spid="64"/>
                                        </p:tgtEl>
                                        <p:attrNameLst>
                                          <p:attrName>ppt_y</p:attrName>
                                        </p:attrNameLst>
                                      </p:cBhvr>
                                      <p:tavLst>
                                        <p:tav tm="0">
                                          <p:val>
                                            <p:strVal val="1+#ppt_h/2"/>
                                          </p:val>
                                        </p:tav>
                                        <p:tav tm="100000">
                                          <p:val>
                                            <p:strVal val="#ppt_y"/>
                                          </p:val>
                                        </p:tav>
                                      </p:tavLst>
                                    </p:anim>
                                  </p:childTnLst>
                                </p:cTn>
                              </p:par>
                            </p:childTnLst>
                          </p:cTn>
                        </p:par>
                        <p:par>
                          <p:cTn id="93" fill="hold">
                            <p:stCondLst>
                              <p:cond delay="3300"/>
                            </p:stCondLst>
                            <p:childTnLst>
                              <p:par>
                                <p:cTn id="94" presetID="2" presetClass="entr" presetSubtype="4" fill="hold" grpId="0" nodeType="afterEffect">
                                  <p:stCondLst>
                                    <p:cond delay="0"/>
                                  </p:stCondLst>
                                  <p:childTnLst>
                                    <p:set>
                                      <p:cBhvr>
                                        <p:cTn id="95" dur="1" fill="hold">
                                          <p:stCondLst>
                                            <p:cond delay="0"/>
                                          </p:stCondLst>
                                        </p:cTn>
                                        <p:tgtEl>
                                          <p:spTgt spid="65"/>
                                        </p:tgtEl>
                                        <p:attrNameLst>
                                          <p:attrName>style.visibility</p:attrName>
                                        </p:attrNameLst>
                                      </p:cBhvr>
                                      <p:to>
                                        <p:strVal val="visible"/>
                                      </p:to>
                                    </p:set>
                                    <p:anim calcmode="lin" valueType="num">
                                      <p:cBhvr additive="base">
                                        <p:cTn id="96" dur="150" fill="hold"/>
                                        <p:tgtEl>
                                          <p:spTgt spid="65"/>
                                        </p:tgtEl>
                                        <p:attrNameLst>
                                          <p:attrName>ppt_x</p:attrName>
                                        </p:attrNameLst>
                                      </p:cBhvr>
                                      <p:tavLst>
                                        <p:tav tm="0">
                                          <p:val>
                                            <p:strVal val="#ppt_x"/>
                                          </p:val>
                                        </p:tav>
                                        <p:tav tm="100000">
                                          <p:val>
                                            <p:strVal val="#ppt_x"/>
                                          </p:val>
                                        </p:tav>
                                      </p:tavLst>
                                    </p:anim>
                                    <p:anim calcmode="lin" valueType="num">
                                      <p:cBhvr additive="base">
                                        <p:cTn id="97" dur="150" fill="hold"/>
                                        <p:tgtEl>
                                          <p:spTgt spid="65"/>
                                        </p:tgtEl>
                                        <p:attrNameLst>
                                          <p:attrName>ppt_y</p:attrName>
                                        </p:attrNameLst>
                                      </p:cBhvr>
                                      <p:tavLst>
                                        <p:tav tm="0">
                                          <p:val>
                                            <p:strVal val="1+#ppt_h/2"/>
                                          </p:val>
                                        </p:tav>
                                        <p:tav tm="100000">
                                          <p:val>
                                            <p:strVal val="#ppt_y"/>
                                          </p:val>
                                        </p:tav>
                                      </p:tavLst>
                                    </p:anim>
                                  </p:childTnLst>
                                </p:cTn>
                              </p:par>
                            </p:childTnLst>
                          </p:cTn>
                        </p:par>
                        <p:par>
                          <p:cTn id="98" fill="hold">
                            <p:stCondLst>
                              <p:cond delay="3450"/>
                            </p:stCondLst>
                            <p:childTnLst>
                              <p:par>
                                <p:cTn id="99" presetID="2" presetClass="entr" presetSubtype="4"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 calcmode="lin" valueType="num">
                                      <p:cBhvr additive="base">
                                        <p:cTn id="101" dur="150" fill="hold"/>
                                        <p:tgtEl>
                                          <p:spTgt spid="66"/>
                                        </p:tgtEl>
                                        <p:attrNameLst>
                                          <p:attrName>ppt_x</p:attrName>
                                        </p:attrNameLst>
                                      </p:cBhvr>
                                      <p:tavLst>
                                        <p:tav tm="0">
                                          <p:val>
                                            <p:strVal val="#ppt_x"/>
                                          </p:val>
                                        </p:tav>
                                        <p:tav tm="100000">
                                          <p:val>
                                            <p:strVal val="#ppt_x"/>
                                          </p:val>
                                        </p:tav>
                                      </p:tavLst>
                                    </p:anim>
                                    <p:anim calcmode="lin" valueType="num">
                                      <p:cBhvr additive="base">
                                        <p:cTn id="102" dur="150" fill="hold"/>
                                        <p:tgtEl>
                                          <p:spTgt spid="66"/>
                                        </p:tgtEl>
                                        <p:attrNameLst>
                                          <p:attrName>ppt_y</p:attrName>
                                        </p:attrNameLst>
                                      </p:cBhvr>
                                      <p:tavLst>
                                        <p:tav tm="0">
                                          <p:val>
                                            <p:strVal val="1+#ppt_h/2"/>
                                          </p:val>
                                        </p:tav>
                                        <p:tav tm="100000">
                                          <p:val>
                                            <p:strVal val="#ppt_y"/>
                                          </p:val>
                                        </p:tav>
                                      </p:tavLst>
                                    </p:anim>
                                  </p:childTnLst>
                                </p:cTn>
                              </p:par>
                            </p:childTnLst>
                          </p:cTn>
                        </p:par>
                        <p:par>
                          <p:cTn id="103" fill="hold">
                            <p:stCondLst>
                              <p:cond delay="3600"/>
                            </p:stCondLst>
                            <p:childTnLst>
                              <p:par>
                                <p:cTn id="104" presetID="2" presetClass="entr" presetSubtype="4" fill="hold" grpId="0" nodeType="afterEffect">
                                  <p:stCondLst>
                                    <p:cond delay="0"/>
                                  </p:stCondLst>
                                  <p:childTnLst>
                                    <p:set>
                                      <p:cBhvr>
                                        <p:cTn id="105" dur="1" fill="hold">
                                          <p:stCondLst>
                                            <p:cond delay="0"/>
                                          </p:stCondLst>
                                        </p:cTn>
                                        <p:tgtEl>
                                          <p:spTgt spid="67"/>
                                        </p:tgtEl>
                                        <p:attrNameLst>
                                          <p:attrName>style.visibility</p:attrName>
                                        </p:attrNameLst>
                                      </p:cBhvr>
                                      <p:to>
                                        <p:strVal val="visible"/>
                                      </p:to>
                                    </p:set>
                                    <p:anim calcmode="lin" valueType="num">
                                      <p:cBhvr additive="base">
                                        <p:cTn id="106" dur="150" fill="hold"/>
                                        <p:tgtEl>
                                          <p:spTgt spid="67"/>
                                        </p:tgtEl>
                                        <p:attrNameLst>
                                          <p:attrName>ppt_x</p:attrName>
                                        </p:attrNameLst>
                                      </p:cBhvr>
                                      <p:tavLst>
                                        <p:tav tm="0">
                                          <p:val>
                                            <p:strVal val="#ppt_x"/>
                                          </p:val>
                                        </p:tav>
                                        <p:tav tm="100000">
                                          <p:val>
                                            <p:strVal val="#ppt_x"/>
                                          </p:val>
                                        </p:tav>
                                      </p:tavLst>
                                    </p:anim>
                                    <p:anim calcmode="lin" valueType="num">
                                      <p:cBhvr additive="base">
                                        <p:cTn id="107" dur="150" fill="hold"/>
                                        <p:tgtEl>
                                          <p:spTgt spid="67"/>
                                        </p:tgtEl>
                                        <p:attrNameLst>
                                          <p:attrName>ppt_y</p:attrName>
                                        </p:attrNameLst>
                                      </p:cBhvr>
                                      <p:tavLst>
                                        <p:tav tm="0">
                                          <p:val>
                                            <p:strVal val="1+#ppt_h/2"/>
                                          </p:val>
                                        </p:tav>
                                        <p:tav tm="100000">
                                          <p:val>
                                            <p:strVal val="#ppt_y"/>
                                          </p:val>
                                        </p:tav>
                                      </p:tavLst>
                                    </p:anim>
                                  </p:childTnLst>
                                </p:cTn>
                              </p:par>
                            </p:childTnLst>
                          </p:cTn>
                        </p:par>
                        <p:par>
                          <p:cTn id="108" fill="hold">
                            <p:stCondLst>
                              <p:cond delay="3750"/>
                            </p:stCondLst>
                            <p:childTnLst>
                              <p:par>
                                <p:cTn id="109" presetID="2" presetClass="entr" presetSubtype="4" fill="hold" grpId="0" nodeType="afterEffect">
                                  <p:stCondLst>
                                    <p:cond delay="0"/>
                                  </p:stCondLst>
                                  <p:childTnLst>
                                    <p:set>
                                      <p:cBhvr>
                                        <p:cTn id="110" dur="1" fill="hold">
                                          <p:stCondLst>
                                            <p:cond delay="0"/>
                                          </p:stCondLst>
                                        </p:cTn>
                                        <p:tgtEl>
                                          <p:spTgt spid="68"/>
                                        </p:tgtEl>
                                        <p:attrNameLst>
                                          <p:attrName>style.visibility</p:attrName>
                                        </p:attrNameLst>
                                      </p:cBhvr>
                                      <p:to>
                                        <p:strVal val="visible"/>
                                      </p:to>
                                    </p:set>
                                    <p:anim calcmode="lin" valueType="num">
                                      <p:cBhvr additive="base">
                                        <p:cTn id="111" dur="150" fill="hold"/>
                                        <p:tgtEl>
                                          <p:spTgt spid="68"/>
                                        </p:tgtEl>
                                        <p:attrNameLst>
                                          <p:attrName>ppt_x</p:attrName>
                                        </p:attrNameLst>
                                      </p:cBhvr>
                                      <p:tavLst>
                                        <p:tav tm="0">
                                          <p:val>
                                            <p:strVal val="#ppt_x"/>
                                          </p:val>
                                        </p:tav>
                                        <p:tav tm="100000">
                                          <p:val>
                                            <p:strVal val="#ppt_x"/>
                                          </p:val>
                                        </p:tav>
                                      </p:tavLst>
                                    </p:anim>
                                    <p:anim calcmode="lin" valueType="num">
                                      <p:cBhvr additive="base">
                                        <p:cTn id="112" dur="150" fill="hold"/>
                                        <p:tgtEl>
                                          <p:spTgt spid="68"/>
                                        </p:tgtEl>
                                        <p:attrNameLst>
                                          <p:attrName>ppt_y</p:attrName>
                                        </p:attrNameLst>
                                      </p:cBhvr>
                                      <p:tavLst>
                                        <p:tav tm="0">
                                          <p:val>
                                            <p:strVal val="1+#ppt_h/2"/>
                                          </p:val>
                                        </p:tav>
                                        <p:tav tm="100000">
                                          <p:val>
                                            <p:strVal val="#ppt_y"/>
                                          </p:val>
                                        </p:tav>
                                      </p:tavLst>
                                    </p:anim>
                                  </p:childTnLst>
                                </p:cTn>
                              </p:par>
                            </p:childTnLst>
                          </p:cTn>
                        </p:par>
                        <p:par>
                          <p:cTn id="113" fill="hold">
                            <p:stCondLst>
                              <p:cond delay="3900"/>
                            </p:stCondLst>
                            <p:childTnLst>
                              <p:par>
                                <p:cTn id="114" presetID="2" presetClass="entr" presetSubtype="4" fill="hold" grpId="0" nodeType="afterEffect">
                                  <p:stCondLst>
                                    <p:cond delay="0"/>
                                  </p:stCondLst>
                                  <p:childTnLst>
                                    <p:set>
                                      <p:cBhvr>
                                        <p:cTn id="115" dur="1" fill="hold">
                                          <p:stCondLst>
                                            <p:cond delay="0"/>
                                          </p:stCondLst>
                                        </p:cTn>
                                        <p:tgtEl>
                                          <p:spTgt spid="69"/>
                                        </p:tgtEl>
                                        <p:attrNameLst>
                                          <p:attrName>style.visibility</p:attrName>
                                        </p:attrNameLst>
                                      </p:cBhvr>
                                      <p:to>
                                        <p:strVal val="visible"/>
                                      </p:to>
                                    </p:set>
                                    <p:anim calcmode="lin" valueType="num">
                                      <p:cBhvr additive="base">
                                        <p:cTn id="116" dur="150" fill="hold"/>
                                        <p:tgtEl>
                                          <p:spTgt spid="69"/>
                                        </p:tgtEl>
                                        <p:attrNameLst>
                                          <p:attrName>ppt_x</p:attrName>
                                        </p:attrNameLst>
                                      </p:cBhvr>
                                      <p:tavLst>
                                        <p:tav tm="0">
                                          <p:val>
                                            <p:strVal val="#ppt_x"/>
                                          </p:val>
                                        </p:tav>
                                        <p:tav tm="100000">
                                          <p:val>
                                            <p:strVal val="#ppt_x"/>
                                          </p:val>
                                        </p:tav>
                                      </p:tavLst>
                                    </p:anim>
                                    <p:anim calcmode="lin" valueType="num">
                                      <p:cBhvr additive="base">
                                        <p:cTn id="117" dur="150" fill="hold"/>
                                        <p:tgtEl>
                                          <p:spTgt spid="69"/>
                                        </p:tgtEl>
                                        <p:attrNameLst>
                                          <p:attrName>ppt_y</p:attrName>
                                        </p:attrNameLst>
                                      </p:cBhvr>
                                      <p:tavLst>
                                        <p:tav tm="0">
                                          <p:val>
                                            <p:strVal val="1+#ppt_h/2"/>
                                          </p:val>
                                        </p:tav>
                                        <p:tav tm="100000">
                                          <p:val>
                                            <p:strVal val="#ppt_y"/>
                                          </p:val>
                                        </p:tav>
                                      </p:tavLst>
                                    </p:anim>
                                  </p:childTnLst>
                                </p:cTn>
                              </p:par>
                            </p:childTnLst>
                          </p:cTn>
                        </p:par>
                        <p:par>
                          <p:cTn id="118" fill="hold">
                            <p:stCondLst>
                              <p:cond delay="4050"/>
                            </p:stCondLst>
                            <p:childTnLst>
                              <p:par>
                                <p:cTn id="119" presetID="2" presetClass="entr" presetSubtype="4" fill="hold" grpId="0" nodeType="afterEffect">
                                  <p:stCondLst>
                                    <p:cond delay="0"/>
                                  </p:stCondLst>
                                  <p:childTnLst>
                                    <p:set>
                                      <p:cBhvr>
                                        <p:cTn id="120" dur="1" fill="hold">
                                          <p:stCondLst>
                                            <p:cond delay="0"/>
                                          </p:stCondLst>
                                        </p:cTn>
                                        <p:tgtEl>
                                          <p:spTgt spid="70"/>
                                        </p:tgtEl>
                                        <p:attrNameLst>
                                          <p:attrName>style.visibility</p:attrName>
                                        </p:attrNameLst>
                                      </p:cBhvr>
                                      <p:to>
                                        <p:strVal val="visible"/>
                                      </p:to>
                                    </p:set>
                                    <p:anim calcmode="lin" valueType="num">
                                      <p:cBhvr additive="base">
                                        <p:cTn id="121" dur="150" fill="hold"/>
                                        <p:tgtEl>
                                          <p:spTgt spid="70"/>
                                        </p:tgtEl>
                                        <p:attrNameLst>
                                          <p:attrName>ppt_x</p:attrName>
                                        </p:attrNameLst>
                                      </p:cBhvr>
                                      <p:tavLst>
                                        <p:tav tm="0">
                                          <p:val>
                                            <p:strVal val="#ppt_x"/>
                                          </p:val>
                                        </p:tav>
                                        <p:tav tm="100000">
                                          <p:val>
                                            <p:strVal val="#ppt_x"/>
                                          </p:val>
                                        </p:tav>
                                      </p:tavLst>
                                    </p:anim>
                                    <p:anim calcmode="lin" valueType="num">
                                      <p:cBhvr additive="base">
                                        <p:cTn id="122" dur="150" fill="hold"/>
                                        <p:tgtEl>
                                          <p:spTgt spid="70"/>
                                        </p:tgtEl>
                                        <p:attrNameLst>
                                          <p:attrName>ppt_y</p:attrName>
                                        </p:attrNameLst>
                                      </p:cBhvr>
                                      <p:tavLst>
                                        <p:tav tm="0">
                                          <p:val>
                                            <p:strVal val="1+#ppt_h/2"/>
                                          </p:val>
                                        </p:tav>
                                        <p:tav tm="100000">
                                          <p:val>
                                            <p:strVal val="#ppt_y"/>
                                          </p:val>
                                        </p:tav>
                                      </p:tavLst>
                                    </p:anim>
                                  </p:childTnLst>
                                </p:cTn>
                              </p:par>
                            </p:childTnLst>
                          </p:cTn>
                        </p:par>
                        <p:par>
                          <p:cTn id="123" fill="hold">
                            <p:stCondLst>
                              <p:cond delay="4200"/>
                            </p:stCondLst>
                            <p:childTnLst>
                              <p:par>
                                <p:cTn id="124" presetID="2" presetClass="entr" presetSubtype="4" fill="hold" grpId="0" nodeType="afterEffect">
                                  <p:stCondLst>
                                    <p:cond delay="0"/>
                                  </p:stCondLst>
                                  <p:childTnLst>
                                    <p:set>
                                      <p:cBhvr>
                                        <p:cTn id="125" dur="1" fill="hold">
                                          <p:stCondLst>
                                            <p:cond delay="0"/>
                                          </p:stCondLst>
                                        </p:cTn>
                                        <p:tgtEl>
                                          <p:spTgt spid="71"/>
                                        </p:tgtEl>
                                        <p:attrNameLst>
                                          <p:attrName>style.visibility</p:attrName>
                                        </p:attrNameLst>
                                      </p:cBhvr>
                                      <p:to>
                                        <p:strVal val="visible"/>
                                      </p:to>
                                    </p:set>
                                    <p:anim calcmode="lin" valueType="num">
                                      <p:cBhvr additive="base">
                                        <p:cTn id="126" dur="150" fill="hold"/>
                                        <p:tgtEl>
                                          <p:spTgt spid="71"/>
                                        </p:tgtEl>
                                        <p:attrNameLst>
                                          <p:attrName>ppt_x</p:attrName>
                                        </p:attrNameLst>
                                      </p:cBhvr>
                                      <p:tavLst>
                                        <p:tav tm="0">
                                          <p:val>
                                            <p:strVal val="#ppt_x"/>
                                          </p:val>
                                        </p:tav>
                                        <p:tav tm="100000">
                                          <p:val>
                                            <p:strVal val="#ppt_x"/>
                                          </p:val>
                                        </p:tav>
                                      </p:tavLst>
                                    </p:anim>
                                    <p:anim calcmode="lin" valueType="num">
                                      <p:cBhvr additive="base">
                                        <p:cTn id="127" dur="150" fill="hold"/>
                                        <p:tgtEl>
                                          <p:spTgt spid="71"/>
                                        </p:tgtEl>
                                        <p:attrNameLst>
                                          <p:attrName>ppt_y</p:attrName>
                                        </p:attrNameLst>
                                      </p:cBhvr>
                                      <p:tavLst>
                                        <p:tav tm="0">
                                          <p:val>
                                            <p:strVal val="1+#ppt_h/2"/>
                                          </p:val>
                                        </p:tav>
                                        <p:tav tm="100000">
                                          <p:val>
                                            <p:strVal val="#ppt_y"/>
                                          </p:val>
                                        </p:tav>
                                      </p:tavLst>
                                    </p:anim>
                                  </p:childTnLst>
                                </p:cTn>
                              </p:par>
                            </p:childTnLst>
                          </p:cTn>
                        </p:par>
                        <p:par>
                          <p:cTn id="128" fill="hold">
                            <p:stCondLst>
                              <p:cond delay="4350"/>
                            </p:stCondLst>
                            <p:childTnLst>
                              <p:par>
                                <p:cTn id="129" presetID="2" presetClass="entr" presetSubtype="4" fill="hold" grpId="0" nodeType="afterEffect">
                                  <p:stCondLst>
                                    <p:cond delay="0"/>
                                  </p:stCondLst>
                                  <p:childTnLst>
                                    <p:set>
                                      <p:cBhvr>
                                        <p:cTn id="130" dur="1" fill="hold">
                                          <p:stCondLst>
                                            <p:cond delay="0"/>
                                          </p:stCondLst>
                                        </p:cTn>
                                        <p:tgtEl>
                                          <p:spTgt spid="72"/>
                                        </p:tgtEl>
                                        <p:attrNameLst>
                                          <p:attrName>style.visibility</p:attrName>
                                        </p:attrNameLst>
                                      </p:cBhvr>
                                      <p:to>
                                        <p:strVal val="visible"/>
                                      </p:to>
                                    </p:set>
                                    <p:anim calcmode="lin" valueType="num">
                                      <p:cBhvr additive="base">
                                        <p:cTn id="131" dur="150" fill="hold"/>
                                        <p:tgtEl>
                                          <p:spTgt spid="72"/>
                                        </p:tgtEl>
                                        <p:attrNameLst>
                                          <p:attrName>ppt_x</p:attrName>
                                        </p:attrNameLst>
                                      </p:cBhvr>
                                      <p:tavLst>
                                        <p:tav tm="0">
                                          <p:val>
                                            <p:strVal val="#ppt_x"/>
                                          </p:val>
                                        </p:tav>
                                        <p:tav tm="100000">
                                          <p:val>
                                            <p:strVal val="#ppt_x"/>
                                          </p:val>
                                        </p:tav>
                                      </p:tavLst>
                                    </p:anim>
                                    <p:anim calcmode="lin" valueType="num">
                                      <p:cBhvr additive="base">
                                        <p:cTn id="132" dur="150" fill="hold"/>
                                        <p:tgtEl>
                                          <p:spTgt spid="72"/>
                                        </p:tgtEl>
                                        <p:attrNameLst>
                                          <p:attrName>ppt_y</p:attrName>
                                        </p:attrNameLst>
                                      </p:cBhvr>
                                      <p:tavLst>
                                        <p:tav tm="0">
                                          <p:val>
                                            <p:strVal val="1+#ppt_h/2"/>
                                          </p:val>
                                        </p:tav>
                                        <p:tav tm="100000">
                                          <p:val>
                                            <p:strVal val="#ppt_y"/>
                                          </p:val>
                                        </p:tav>
                                      </p:tavLst>
                                    </p:anim>
                                  </p:childTnLst>
                                </p:cTn>
                              </p:par>
                            </p:childTnLst>
                          </p:cTn>
                        </p:par>
                        <p:par>
                          <p:cTn id="133" fill="hold">
                            <p:stCondLst>
                              <p:cond delay="4500"/>
                            </p:stCondLst>
                            <p:childTnLst>
                              <p:par>
                                <p:cTn id="134" presetID="2" presetClass="entr" presetSubtype="4" fill="hold" grpId="0" nodeType="afterEffect">
                                  <p:stCondLst>
                                    <p:cond delay="0"/>
                                  </p:stCondLst>
                                  <p:childTnLst>
                                    <p:set>
                                      <p:cBhvr>
                                        <p:cTn id="135" dur="1" fill="hold">
                                          <p:stCondLst>
                                            <p:cond delay="0"/>
                                          </p:stCondLst>
                                        </p:cTn>
                                        <p:tgtEl>
                                          <p:spTgt spid="73"/>
                                        </p:tgtEl>
                                        <p:attrNameLst>
                                          <p:attrName>style.visibility</p:attrName>
                                        </p:attrNameLst>
                                      </p:cBhvr>
                                      <p:to>
                                        <p:strVal val="visible"/>
                                      </p:to>
                                    </p:set>
                                    <p:anim calcmode="lin" valueType="num">
                                      <p:cBhvr additive="base">
                                        <p:cTn id="136" dur="150" fill="hold"/>
                                        <p:tgtEl>
                                          <p:spTgt spid="73"/>
                                        </p:tgtEl>
                                        <p:attrNameLst>
                                          <p:attrName>ppt_x</p:attrName>
                                        </p:attrNameLst>
                                      </p:cBhvr>
                                      <p:tavLst>
                                        <p:tav tm="0">
                                          <p:val>
                                            <p:strVal val="#ppt_x"/>
                                          </p:val>
                                        </p:tav>
                                        <p:tav tm="100000">
                                          <p:val>
                                            <p:strVal val="#ppt_x"/>
                                          </p:val>
                                        </p:tav>
                                      </p:tavLst>
                                    </p:anim>
                                    <p:anim calcmode="lin" valueType="num">
                                      <p:cBhvr additive="base">
                                        <p:cTn id="137" dur="150" fill="hold"/>
                                        <p:tgtEl>
                                          <p:spTgt spid="73"/>
                                        </p:tgtEl>
                                        <p:attrNameLst>
                                          <p:attrName>ppt_y</p:attrName>
                                        </p:attrNameLst>
                                      </p:cBhvr>
                                      <p:tavLst>
                                        <p:tav tm="0">
                                          <p:val>
                                            <p:strVal val="1+#ppt_h/2"/>
                                          </p:val>
                                        </p:tav>
                                        <p:tav tm="100000">
                                          <p:val>
                                            <p:strVal val="#ppt_y"/>
                                          </p:val>
                                        </p:tav>
                                      </p:tavLst>
                                    </p:anim>
                                  </p:childTnLst>
                                </p:cTn>
                              </p:par>
                            </p:childTnLst>
                          </p:cTn>
                        </p:par>
                        <p:par>
                          <p:cTn id="138" fill="hold">
                            <p:stCondLst>
                              <p:cond delay="4650"/>
                            </p:stCondLst>
                            <p:childTnLst>
                              <p:par>
                                <p:cTn id="139" presetID="2" presetClass="entr" presetSubtype="4" fill="hold" grpId="0" nodeType="afterEffect">
                                  <p:stCondLst>
                                    <p:cond delay="0"/>
                                  </p:stCondLst>
                                  <p:childTnLst>
                                    <p:set>
                                      <p:cBhvr>
                                        <p:cTn id="140" dur="1" fill="hold">
                                          <p:stCondLst>
                                            <p:cond delay="0"/>
                                          </p:stCondLst>
                                        </p:cTn>
                                        <p:tgtEl>
                                          <p:spTgt spid="74"/>
                                        </p:tgtEl>
                                        <p:attrNameLst>
                                          <p:attrName>style.visibility</p:attrName>
                                        </p:attrNameLst>
                                      </p:cBhvr>
                                      <p:to>
                                        <p:strVal val="visible"/>
                                      </p:to>
                                    </p:set>
                                    <p:anim calcmode="lin" valueType="num">
                                      <p:cBhvr additive="base">
                                        <p:cTn id="141" dur="150" fill="hold"/>
                                        <p:tgtEl>
                                          <p:spTgt spid="74"/>
                                        </p:tgtEl>
                                        <p:attrNameLst>
                                          <p:attrName>ppt_x</p:attrName>
                                        </p:attrNameLst>
                                      </p:cBhvr>
                                      <p:tavLst>
                                        <p:tav tm="0">
                                          <p:val>
                                            <p:strVal val="#ppt_x"/>
                                          </p:val>
                                        </p:tav>
                                        <p:tav tm="100000">
                                          <p:val>
                                            <p:strVal val="#ppt_x"/>
                                          </p:val>
                                        </p:tav>
                                      </p:tavLst>
                                    </p:anim>
                                    <p:anim calcmode="lin" valueType="num">
                                      <p:cBhvr additive="base">
                                        <p:cTn id="142" dur="150" fill="hold"/>
                                        <p:tgtEl>
                                          <p:spTgt spid="74"/>
                                        </p:tgtEl>
                                        <p:attrNameLst>
                                          <p:attrName>ppt_y</p:attrName>
                                        </p:attrNameLst>
                                      </p:cBhvr>
                                      <p:tavLst>
                                        <p:tav tm="0">
                                          <p:val>
                                            <p:strVal val="1+#ppt_h/2"/>
                                          </p:val>
                                        </p:tav>
                                        <p:tav tm="100000">
                                          <p:val>
                                            <p:strVal val="#ppt_y"/>
                                          </p:val>
                                        </p:tav>
                                      </p:tavLst>
                                    </p:anim>
                                  </p:childTnLst>
                                </p:cTn>
                              </p:par>
                            </p:childTnLst>
                          </p:cTn>
                        </p:par>
                        <p:par>
                          <p:cTn id="143" fill="hold">
                            <p:stCondLst>
                              <p:cond delay="4800"/>
                            </p:stCondLst>
                            <p:childTnLst>
                              <p:par>
                                <p:cTn id="144" presetID="2" presetClass="entr" presetSubtype="4" fill="hold" grpId="0" nodeType="afterEffect">
                                  <p:stCondLst>
                                    <p:cond delay="0"/>
                                  </p:stCondLst>
                                  <p:childTnLst>
                                    <p:set>
                                      <p:cBhvr>
                                        <p:cTn id="145" dur="1" fill="hold">
                                          <p:stCondLst>
                                            <p:cond delay="0"/>
                                          </p:stCondLst>
                                        </p:cTn>
                                        <p:tgtEl>
                                          <p:spTgt spid="75"/>
                                        </p:tgtEl>
                                        <p:attrNameLst>
                                          <p:attrName>style.visibility</p:attrName>
                                        </p:attrNameLst>
                                      </p:cBhvr>
                                      <p:to>
                                        <p:strVal val="visible"/>
                                      </p:to>
                                    </p:set>
                                    <p:anim calcmode="lin" valueType="num">
                                      <p:cBhvr additive="base">
                                        <p:cTn id="146" dur="150" fill="hold"/>
                                        <p:tgtEl>
                                          <p:spTgt spid="75"/>
                                        </p:tgtEl>
                                        <p:attrNameLst>
                                          <p:attrName>ppt_x</p:attrName>
                                        </p:attrNameLst>
                                      </p:cBhvr>
                                      <p:tavLst>
                                        <p:tav tm="0">
                                          <p:val>
                                            <p:strVal val="#ppt_x"/>
                                          </p:val>
                                        </p:tav>
                                        <p:tav tm="100000">
                                          <p:val>
                                            <p:strVal val="#ppt_x"/>
                                          </p:val>
                                        </p:tav>
                                      </p:tavLst>
                                    </p:anim>
                                    <p:anim calcmode="lin" valueType="num">
                                      <p:cBhvr additive="base">
                                        <p:cTn id="147" dur="150" fill="hold"/>
                                        <p:tgtEl>
                                          <p:spTgt spid="75"/>
                                        </p:tgtEl>
                                        <p:attrNameLst>
                                          <p:attrName>ppt_y</p:attrName>
                                        </p:attrNameLst>
                                      </p:cBhvr>
                                      <p:tavLst>
                                        <p:tav tm="0">
                                          <p:val>
                                            <p:strVal val="1+#ppt_h/2"/>
                                          </p:val>
                                        </p:tav>
                                        <p:tav tm="100000">
                                          <p:val>
                                            <p:strVal val="#ppt_y"/>
                                          </p:val>
                                        </p:tav>
                                      </p:tavLst>
                                    </p:anim>
                                  </p:childTnLst>
                                </p:cTn>
                              </p:par>
                            </p:childTnLst>
                          </p:cTn>
                        </p:par>
                        <p:par>
                          <p:cTn id="148" fill="hold">
                            <p:stCondLst>
                              <p:cond delay="4950"/>
                            </p:stCondLst>
                            <p:childTnLst>
                              <p:par>
                                <p:cTn id="149" presetID="2" presetClass="entr" presetSubtype="4" fill="hold" grpId="0" nodeType="afterEffect">
                                  <p:stCondLst>
                                    <p:cond delay="0"/>
                                  </p:stCondLst>
                                  <p:childTnLst>
                                    <p:set>
                                      <p:cBhvr>
                                        <p:cTn id="150" dur="1" fill="hold">
                                          <p:stCondLst>
                                            <p:cond delay="0"/>
                                          </p:stCondLst>
                                        </p:cTn>
                                        <p:tgtEl>
                                          <p:spTgt spid="76"/>
                                        </p:tgtEl>
                                        <p:attrNameLst>
                                          <p:attrName>style.visibility</p:attrName>
                                        </p:attrNameLst>
                                      </p:cBhvr>
                                      <p:to>
                                        <p:strVal val="visible"/>
                                      </p:to>
                                    </p:set>
                                    <p:anim calcmode="lin" valueType="num">
                                      <p:cBhvr additive="base">
                                        <p:cTn id="151" dur="150" fill="hold"/>
                                        <p:tgtEl>
                                          <p:spTgt spid="76"/>
                                        </p:tgtEl>
                                        <p:attrNameLst>
                                          <p:attrName>ppt_x</p:attrName>
                                        </p:attrNameLst>
                                      </p:cBhvr>
                                      <p:tavLst>
                                        <p:tav tm="0">
                                          <p:val>
                                            <p:strVal val="#ppt_x"/>
                                          </p:val>
                                        </p:tav>
                                        <p:tav tm="100000">
                                          <p:val>
                                            <p:strVal val="#ppt_x"/>
                                          </p:val>
                                        </p:tav>
                                      </p:tavLst>
                                    </p:anim>
                                    <p:anim calcmode="lin" valueType="num">
                                      <p:cBhvr additive="base">
                                        <p:cTn id="152" dur="150" fill="hold"/>
                                        <p:tgtEl>
                                          <p:spTgt spid="76"/>
                                        </p:tgtEl>
                                        <p:attrNameLst>
                                          <p:attrName>ppt_y</p:attrName>
                                        </p:attrNameLst>
                                      </p:cBhvr>
                                      <p:tavLst>
                                        <p:tav tm="0">
                                          <p:val>
                                            <p:strVal val="1+#ppt_h/2"/>
                                          </p:val>
                                        </p:tav>
                                        <p:tav tm="100000">
                                          <p:val>
                                            <p:strVal val="#ppt_y"/>
                                          </p:val>
                                        </p:tav>
                                      </p:tavLst>
                                    </p:anim>
                                  </p:childTnLst>
                                </p:cTn>
                              </p:par>
                            </p:childTnLst>
                          </p:cTn>
                        </p:par>
                        <p:par>
                          <p:cTn id="153" fill="hold">
                            <p:stCondLst>
                              <p:cond delay="5100"/>
                            </p:stCondLst>
                            <p:childTnLst>
                              <p:par>
                                <p:cTn id="154" presetID="2" presetClass="entr" presetSubtype="4" fill="hold" grpId="0" nodeType="afterEffect">
                                  <p:stCondLst>
                                    <p:cond delay="0"/>
                                  </p:stCondLst>
                                  <p:childTnLst>
                                    <p:set>
                                      <p:cBhvr>
                                        <p:cTn id="155" dur="1" fill="hold">
                                          <p:stCondLst>
                                            <p:cond delay="0"/>
                                          </p:stCondLst>
                                        </p:cTn>
                                        <p:tgtEl>
                                          <p:spTgt spid="77"/>
                                        </p:tgtEl>
                                        <p:attrNameLst>
                                          <p:attrName>style.visibility</p:attrName>
                                        </p:attrNameLst>
                                      </p:cBhvr>
                                      <p:to>
                                        <p:strVal val="visible"/>
                                      </p:to>
                                    </p:set>
                                    <p:anim calcmode="lin" valueType="num">
                                      <p:cBhvr additive="base">
                                        <p:cTn id="156" dur="150" fill="hold"/>
                                        <p:tgtEl>
                                          <p:spTgt spid="77"/>
                                        </p:tgtEl>
                                        <p:attrNameLst>
                                          <p:attrName>ppt_x</p:attrName>
                                        </p:attrNameLst>
                                      </p:cBhvr>
                                      <p:tavLst>
                                        <p:tav tm="0">
                                          <p:val>
                                            <p:strVal val="#ppt_x"/>
                                          </p:val>
                                        </p:tav>
                                        <p:tav tm="100000">
                                          <p:val>
                                            <p:strVal val="#ppt_x"/>
                                          </p:val>
                                        </p:tav>
                                      </p:tavLst>
                                    </p:anim>
                                    <p:anim calcmode="lin" valueType="num">
                                      <p:cBhvr additive="base">
                                        <p:cTn id="157" dur="150" fill="hold"/>
                                        <p:tgtEl>
                                          <p:spTgt spid="77"/>
                                        </p:tgtEl>
                                        <p:attrNameLst>
                                          <p:attrName>ppt_y</p:attrName>
                                        </p:attrNameLst>
                                      </p:cBhvr>
                                      <p:tavLst>
                                        <p:tav tm="0">
                                          <p:val>
                                            <p:strVal val="1+#ppt_h/2"/>
                                          </p:val>
                                        </p:tav>
                                        <p:tav tm="100000">
                                          <p:val>
                                            <p:strVal val="#ppt_y"/>
                                          </p:val>
                                        </p:tav>
                                      </p:tavLst>
                                    </p:anim>
                                  </p:childTnLst>
                                </p:cTn>
                              </p:par>
                            </p:childTnLst>
                          </p:cTn>
                        </p:par>
                        <p:par>
                          <p:cTn id="158" fill="hold">
                            <p:stCondLst>
                              <p:cond delay="5250"/>
                            </p:stCondLst>
                            <p:childTnLst>
                              <p:par>
                                <p:cTn id="159" presetID="2" presetClass="entr" presetSubtype="4" fill="hold" grpId="0" nodeType="afterEffect">
                                  <p:stCondLst>
                                    <p:cond delay="0"/>
                                  </p:stCondLst>
                                  <p:childTnLst>
                                    <p:set>
                                      <p:cBhvr>
                                        <p:cTn id="160" dur="1" fill="hold">
                                          <p:stCondLst>
                                            <p:cond delay="0"/>
                                          </p:stCondLst>
                                        </p:cTn>
                                        <p:tgtEl>
                                          <p:spTgt spid="78"/>
                                        </p:tgtEl>
                                        <p:attrNameLst>
                                          <p:attrName>style.visibility</p:attrName>
                                        </p:attrNameLst>
                                      </p:cBhvr>
                                      <p:to>
                                        <p:strVal val="visible"/>
                                      </p:to>
                                    </p:set>
                                    <p:anim calcmode="lin" valueType="num">
                                      <p:cBhvr additive="base">
                                        <p:cTn id="161" dur="150" fill="hold"/>
                                        <p:tgtEl>
                                          <p:spTgt spid="78"/>
                                        </p:tgtEl>
                                        <p:attrNameLst>
                                          <p:attrName>ppt_x</p:attrName>
                                        </p:attrNameLst>
                                      </p:cBhvr>
                                      <p:tavLst>
                                        <p:tav tm="0">
                                          <p:val>
                                            <p:strVal val="#ppt_x"/>
                                          </p:val>
                                        </p:tav>
                                        <p:tav tm="100000">
                                          <p:val>
                                            <p:strVal val="#ppt_x"/>
                                          </p:val>
                                        </p:tav>
                                      </p:tavLst>
                                    </p:anim>
                                    <p:anim calcmode="lin" valueType="num">
                                      <p:cBhvr additive="base">
                                        <p:cTn id="162" dur="150" fill="hold"/>
                                        <p:tgtEl>
                                          <p:spTgt spid="78"/>
                                        </p:tgtEl>
                                        <p:attrNameLst>
                                          <p:attrName>ppt_y</p:attrName>
                                        </p:attrNameLst>
                                      </p:cBhvr>
                                      <p:tavLst>
                                        <p:tav tm="0">
                                          <p:val>
                                            <p:strVal val="1+#ppt_h/2"/>
                                          </p:val>
                                        </p:tav>
                                        <p:tav tm="100000">
                                          <p:val>
                                            <p:strVal val="#ppt_y"/>
                                          </p:val>
                                        </p:tav>
                                      </p:tavLst>
                                    </p:anim>
                                  </p:childTnLst>
                                </p:cTn>
                              </p:par>
                            </p:childTnLst>
                          </p:cTn>
                        </p:par>
                        <p:par>
                          <p:cTn id="163" fill="hold">
                            <p:stCondLst>
                              <p:cond delay="5400"/>
                            </p:stCondLst>
                            <p:childTnLst>
                              <p:par>
                                <p:cTn id="164" presetID="2" presetClass="entr" presetSubtype="4" fill="hold" grpId="0" nodeType="afterEffect">
                                  <p:stCondLst>
                                    <p:cond delay="0"/>
                                  </p:stCondLst>
                                  <p:childTnLst>
                                    <p:set>
                                      <p:cBhvr>
                                        <p:cTn id="165" dur="1" fill="hold">
                                          <p:stCondLst>
                                            <p:cond delay="0"/>
                                          </p:stCondLst>
                                        </p:cTn>
                                        <p:tgtEl>
                                          <p:spTgt spid="79"/>
                                        </p:tgtEl>
                                        <p:attrNameLst>
                                          <p:attrName>style.visibility</p:attrName>
                                        </p:attrNameLst>
                                      </p:cBhvr>
                                      <p:to>
                                        <p:strVal val="visible"/>
                                      </p:to>
                                    </p:set>
                                    <p:anim calcmode="lin" valueType="num">
                                      <p:cBhvr additive="base">
                                        <p:cTn id="166" dur="150" fill="hold"/>
                                        <p:tgtEl>
                                          <p:spTgt spid="79"/>
                                        </p:tgtEl>
                                        <p:attrNameLst>
                                          <p:attrName>ppt_x</p:attrName>
                                        </p:attrNameLst>
                                      </p:cBhvr>
                                      <p:tavLst>
                                        <p:tav tm="0">
                                          <p:val>
                                            <p:strVal val="#ppt_x"/>
                                          </p:val>
                                        </p:tav>
                                        <p:tav tm="100000">
                                          <p:val>
                                            <p:strVal val="#ppt_x"/>
                                          </p:val>
                                        </p:tav>
                                      </p:tavLst>
                                    </p:anim>
                                    <p:anim calcmode="lin" valueType="num">
                                      <p:cBhvr additive="base">
                                        <p:cTn id="167" dur="150" fill="hold"/>
                                        <p:tgtEl>
                                          <p:spTgt spid="79"/>
                                        </p:tgtEl>
                                        <p:attrNameLst>
                                          <p:attrName>ppt_y</p:attrName>
                                        </p:attrNameLst>
                                      </p:cBhvr>
                                      <p:tavLst>
                                        <p:tav tm="0">
                                          <p:val>
                                            <p:strVal val="1+#ppt_h/2"/>
                                          </p:val>
                                        </p:tav>
                                        <p:tav tm="100000">
                                          <p:val>
                                            <p:strVal val="#ppt_y"/>
                                          </p:val>
                                        </p:tav>
                                      </p:tavLst>
                                    </p:anim>
                                  </p:childTnLst>
                                </p:cTn>
                              </p:par>
                            </p:childTnLst>
                          </p:cTn>
                        </p:par>
                        <p:par>
                          <p:cTn id="168" fill="hold">
                            <p:stCondLst>
                              <p:cond delay="5550"/>
                            </p:stCondLst>
                            <p:childTnLst>
                              <p:par>
                                <p:cTn id="169" presetID="2" presetClass="entr" presetSubtype="4" fill="hold" grpId="0" nodeType="afterEffect">
                                  <p:stCondLst>
                                    <p:cond delay="0"/>
                                  </p:stCondLst>
                                  <p:childTnLst>
                                    <p:set>
                                      <p:cBhvr>
                                        <p:cTn id="170" dur="1" fill="hold">
                                          <p:stCondLst>
                                            <p:cond delay="0"/>
                                          </p:stCondLst>
                                        </p:cTn>
                                        <p:tgtEl>
                                          <p:spTgt spid="80"/>
                                        </p:tgtEl>
                                        <p:attrNameLst>
                                          <p:attrName>style.visibility</p:attrName>
                                        </p:attrNameLst>
                                      </p:cBhvr>
                                      <p:to>
                                        <p:strVal val="visible"/>
                                      </p:to>
                                    </p:set>
                                    <p:anim calcmode="lin" valueType="num">
                                      <p:cBhvr additive="base">
                                        <p:cTn id="171" dur="150" fill="hold"/>
                                        <p:tgtEl>
                                          <p:spTgt spid="80"/>
                                        </p:tgtEl>
                                        <p:attrNameLst>
                                          <p:attrName>ppt_x</p:attrName>
                                        </p:attrNameLst>
                                      </p:cBhvr>
                                      <p:tavLst>
                                        <p:tav tm="0">
                                          <p:val>
                                            <p:strVal val="#ppt_x"/>
                                          </p:val>
                                        </p:tav>
                                        <p:tav tm="100000">
                                          <p:val>
                                            <p:strVal val="#ppt_x"/>
                                          </p:val>
                                        </p:tav>
                                      </p:tavLst>
                                    </p:anim>
                                    <p:anim calcmode="lin" valueType="num">
                                      <p:cBhvr additive="base">
                                        <p:cTn id="172" dur="150" fill="hold"/>
                                        <p:tgtEl>
                                          <p:spTgt spid="80"/>
                                        </p:tgtEl>
                                        <p:attrNameLst>
                                          <p:attrName>ppt_y</p:attrName>
                                        </p:attrNameLst>
                                      </p:cBhvr>
                                      <p:tavLst>
                                        <p:tav tm="0">
                                          <p:val>
                                            <p:strVal val="1+#ppt_h/2"/>
                                          </p:val>
                                        </p:tav>
                                        <p:tav tm="100000">
                                          <p:val>
                                            <p:strVal val="#ppt_y"/>
                                          </p:val>
                                        </p:tav>
                                      </p:tavLst>
                                    </p:anim>
                                  </p:childTnLst>
                                </p:cTn>
                              </p:par>
                            </p:childTnLst>
                          </p:cTn>
                        </p:par>
                        <p:par>
                          <p:cTn id="173" fill="hold">
                            <p:stCondLst>
                              <p:cond delay="5700"/>
                            </p:stCondLst>
                            <p:childTnLst>
                              <p:par>
                                <p:cTn id="174" presetID="2" presetClass="entr" presetSubtype="4" fill="hold" grpId="0" nodeType="afterEffect">
                                  <p:stCondLst>
                                    <p:cond delay="0"/>
                                  </p:stCondLst>
                                  <p:childTnLst>
                                    <p:set>
                                      <p:cBhvr>
                                        <p:cTn id="175" dur="1" fill="hold">
                                          <p:stCondLst>
                                            <p:cond delay="0"/>
                                          </p:stCondLst>
                                        </p:cTn>
                                        <p:tgtEl>
                                          <p:spTgt spid="81"/>
                                        </p:tgtEl>
                                        <p:attrNameLst>
                                          <p:attrName>style.visibility</p:attrName>
                                        </p:attrNameLst>
                                      </p:cBhvr>
                                      <p:to>
                                        <p:strVal val="visible"/>
                                      </p:to>
                                    </p:set>
                                    <p:anim calcmode="lin" valueType="num">
                                      <p:cBhvr additive="base">
                                        <p:cTn id="176" dur="150" fill="hold"/>
                                        <p:tgtEl>
                                          <p:spTgt spid="81"/>
                                        </p:tgtEl>
                                        <p:attrNameLst>
                                          <p:attrName>ppt_x</p:attrName>
                                        </p:attrNameLst>
                                      </p:cBhvr>
                                      <p:tavLst>
                                        <p:tav tm="0">
                                          <p:val>
                                            <p:strVal val="#ppt_x"/>
                                          </p:val>
                                        </p:tav>
                                        <p:tav tm="100000">
                                          <p:val>
                                            <p:strVal val="#ppt_x"/>
                                          </p:val>
                                        </p:tav>
                                      </p:tavLst>
                                    </p:anim>
                                    <p:anim calcmode="lin" valueType="num">
                                      <p:cBhvr additive="base">
                                        <p:cTn id="177" dur="150" fill="hold"/>
                                        <p:tgtEl>
                                          <p:spTgt spid="81"/>
                                        </p:tgtEl>
                                        <p:attrNameLst>
                                          <p:attrName>ppt_y</p:attrName>
                                        </p:attrNameLst>
                                      </p:cBhvr>
                                      <p:tavLst>
                                        <p:tav tm="0">
                                          <p:val>
                                            <p:strVal val="1+#ppt_h/2"/>
                                          </p:val>
                                        </p:tav>
                                        <p:tav tm="100000">
                                          <p:val>
                                            <p:strVal val="#ppt_y"/>
                                          </p:val>
                                        </p:tav>
                                      </p:tavLst>
                                    </p:anim>
                                  </p:childTnLst>
                                </p:cTn>
                              </p:par>
                            </p:childTnLst>
                          </p:cTn>
                        </p:par>
                        <p:par>
                          <p:cTn id="178" fill="hold">
                            <p:stCondLst>
                              <p:cond delay="5850"/>
                            </p:stCondLst>
                            <p:childTnLst>
                              <p:par>
                                <p:cTn id="179" presetID="2" presetClass="entr" presetSubtype="4" fill="hold" grpId="0" nodeType="afterEffect">
                                  <p:stCondLst>
                                    <p:cond delay="0"/>
                                  </p:stCondLst>
                                  <p:childTnLst>
                                    <p:set>
                                      <p:cBhvr>
                                        <p:cTn id="180" dur="1" fill="hold">
                                          <p:stCondLst>
                                            <p:cond delay="0"/>
                                          </p:stCondLst>
                                        </p:cTn>
                                        <p:tgtEl>
                                          <p:spTgt spid="82"/>
                                        </p:tgtEl>
                                        <p:attrNameLst>
                                          <p:attrName>style.visibility</p:attrName>
                                        </p:attrNameLst>
                                      </p:cBhvr>
                                      <p:to>
                                        <p:strVal val="visible"/>
                                      </p:to>
                                    </p:set>
                                    <p:anim calcmode="lin" valueType="num">
                                      <p:cBhvr additive="base">
                                        <p:cTn id="181" dur="150" fill="hold"/>
                                        <p:tgtEl>
                                          <p:spTgt spid="82"/>
                                        </p:tgtEl>
                                        <p:attrNameLst>
                                          <p:attrName>ppt_x</p:attrName>
                                        </p:attrNameLst>
                                      </p:cBhvr>
                                      <p:tavLst>
                                        <p:tav tm="0">
                                          <p:val>
                                            <p:strVal val="#ppt_x"/>
                                          </p:val>
                                        </p:tav>
                                        <p:tav tm="100000">
                                          <p:val>
                                            <p:strVal val="#ppt_x"/>
                                          </p:val>
                                        </p:tav>
                                      </p:tavLst>
                                    </p:anim>
                                    <p:anim calcmode="lin" valueType="num">
                                      <p:cBhvr additive="base">
                                        <p:cTn id="182" dur="150" fill="hold"/>
                                        <p:tgtEl>
                                          <p:spTgt spid="82"/>
                                        </p:tgtEl>
                                        <p:attrNameLst>
                                          <p:attrName>ppt_y</p:attrName>
                                        </p:attrNameLst>
                                      </p:cBhvr>
                                      <p:tavLst>
                                        <p:tav tm="0">
                                          <p:val>
                                            <p:strVal val="1+#ppt_h/2"/>
                                          </p:val>
                                        </p:tav>
                                        <p:tav tm="100000">
                                          <p:val>
                                            <p:strVal val="#ppt_y"/>
                                          </p:val>
                                        </p:tav>
                                      </p:tavLst>
                                    </p:anim>
                                  </p:childTnLst>
                                </p:cTn>
                              </p:par>
                            </p:childTnLst>
                          </p:cTn>
                        </p:par>
                        <p:par>
                          <p:cTn id="183" fill="hold">
                            <p:stCondLst>
                              <p:cond delay="6000"/>
                            </p:stCondLst>
                            <p:childTnLst>
                              <p:par>
                                <p:cTn id="184" presetID="2" presetClass="entr" presetSubtype="4" fill="hold" grpId="0" nodeType="afterEffect">
                                  <p:stCondLst>
                                    <p:cond delay="0"/>
                                  </p:stCondLst>
                                  <p:childTnLst>
                                    <p:set>
                                      <p:cBhvr>
                                        <p:cTn id="185" dur="1" fill="hold">
                                          <p:stCondLst>
                                            <p:cond delay="0"/>
                                          </p:stCondLst>
                                        </p:cTn>
                                        <p:tgtEl>
                                          <p:spTgt spid="83"/>
                                        </p:tgtEl>
                                        <p:attrNameLst>
                                          <p:attrName>style.visibility</p:attrName>
                                        </p:attrNameLst>
                                      </p:cBhvr>
                                      <p:to>
                                        <p:strVal val="visible"/>
                                      </p:to>
                                    </p:set>
                                    <p:anim calcmode="lin" valueType="num">
                                      <p:cBhvr additive="base">
                                        <p:cTn id="186" dur="150" fill="hold"/>
                                        <p:tgtEl>
                                          <p:spTgt spid="83"/>
                                        </p:tgtEl>
                                        <p:attrNameLst>
                                          <p:attrName>ppt_x</p:attrName>
                                        </p:attrNameLst>
                                      </p:cBhvr>
                                      <p:tavLst>
                                        <p:tav tm="0">
                                          <p:val>
                                            <p:strVal val="#ppt_x"/>
                                          </p:val>
                                        </p:tav>
                                        <p:tav tm="100000">
                                          <p:val>
                                            <p:strVal val="#ppt_x"/>
                                          </p:val>
                                        </p:tav>
                                      </p:tavLst>
                                    </p:anim>
                                    <p:anim calcmode="lin" valueType="num">
                                      <p:cBhvr additive="base">
                                        <p:cTn id="187" dur="150" fill="hold"/>
                                        <p:tgtEl>
                                          <p:spTgt spid="83"/>
                                        </p:tgtEl>
                                        <p:attrNameLst>
                                          <p:attrName>ppt_y</p:attrName>
                                        </p:attrNameLst>
                                      </p:cBhvr>
                                      <p:tavLst>
                                        <p:tav tm="0">
                                          <p:val>
                                            <p:strVal val="1+#ppt_h/2"/>
                                          </p:val>
                                        </p:tav>
                                        <p:tav tm="100000">
                                          <p:val>
                                            <p:strVal val="#ppt_y"/>
                                          </p:val>
                                        </p:tav>
                                      </p:tavLst>
                                    </p:anim>
                                  </p:childTnLst>
                                </p:cTn>
                              </p:par>
                            </p:childTnLst>
                          </p:cTn>
                        </p:par>
                        <p:par>
                          <p:cTn id="188" fill="hold">
                            <p:stCondLst>
                              <p:cond delay="6150"/>
                            </p:stCondLst>
                            <p:childTnLst>
                              <p:par>
                                <p:cTn id="189" presetID="2" presetClass="entr" presetSubtype="4" fill="hold" grpId="0" nodeType="afterEffect">
                                  <p:stCondLst>
                                    <p:cond delay="0"/>
                                  </p:stCondLst>
                                  <p:childTnLst>
                                    <p:set>
                                      <p:cBhvr>
                                        <p:cTn id="190" dur="1" fill="hold">
                                          <p:stCondLst>
                                            <p:cond delay="0"/>
                                          </p:stCondLst>
                                        </p:cTn>
                                        <p:tgtEl>
                                          <p:spTgt spid="84"/>
                                        </p:tgtEl>
                                        <p:attrNameLst>
                                          <p:attrName>style.visibility</p:attrName>
                                        </p:attrNameLst>
                                      </p:cBhvr>
                                      <p:to>
                                        <p:strVal val="visible"/>
                                      </p:to>
                                    </p:set>
                                    <p:anim calcmode="lin" valueType="num">
                                      <p:cBhvr additive="base">
                                        <p:cTn id="191" dur="150" fill="hold"/>
                                        <p:tgtEl>
                                          <p:spTgt spid="84"/>
                                        </p:tgtEl>
                                        <p:attrNameLst>
                                          <p:attrName>ppt_x</p:attrName>
                                        </p:attrNameLst>
                                      </p:cBhvr>
                                      <p:tavLst>
                                        <p:tav tm="0">
                                          <p:val>
                                            <p:strVal val="#ppt_x"/>
                                          </p:val>
                                        </p:tav>
                                        <p:tav tm="100000">
                                          <p:val>
                                            <p:strVal val="#ppt_x"/>
                                          </p:val>
                                        </p:tav>
                                      </p:tavLst>
                                    </p:anim>
                                    <p:anim calcmode="lin" valueType="num">
                                      <p:cBhvr additive="base">
                                        <p:cTn id="192" dur="150" fill="hold"/>
                                        <p:tgtEl>
                                          <p:spTgt spid="84"/>
                                        </p:tgtEl>
                                        <p:attrNameLst>
                                          <p:attrName>ppt_y</p:attrName>
                                        </p:attrNameLst>
                                      </p:cBhvr>
                                      <p:tavLst>
                                        <p:tav tm="0">
                                          <p:val>
                                            <p:strVal val="1+#ppt_h/2"/>
                                          </p:val>
                                        </p:tav>
                                        <p:tav tm="100000">
                                          <p:val>
                                            <p:strVal val="#ppt_y"/>
                                          </p:val>
                                        </p:tav>
                                      </p:tavLst>
                                    </p:anim>
                                  </p:childTnLst>
                                </p:cTn>
                              </p:par>
                            </p:childTnLst>
                          </p:cTn>
                        </p:par>
                        <p:par>
                          <p:cTn id="193" fill="hold">
                            <p:stCondLst>
                              <p:cond delay="6300"/>
                            </p:stCondLst>
                            <p:childTnLst>
                              <p:par>
                                <p:cTn id="194" presetID="2" presetClass="entr" presetSubtype="4" fill="hold" grpId="0" nodeType="afterEffect">
                                  <p:stCondLst>
                                    <p:cond delay="0"/>
                                  </p:stCondLst>
                                  <p:childTnLst>
                                    <p:set>
                                      <p:cBhvr>
                                        <p:cTn id="195" dur="1" fill="hold">
                                          <p:stCondLst>
                                            <p:cond delay="0"/>
                                          </p:stCondLst>
                                        </p:cTn>
                                        <p:tgtEl>
                                          <p:spTgt spid="85"/>
                                        </p:tgtEl>
                                        <p:attrNameLst>
                                          <p:attrName>style.visibility</p:attrName>
                                        </p:attrNameLst>
                                      </p:cBhvr>
                                      <p:to>
                                        <p:strVal val="visible"/>
                                      </p:to>
                                    </p:set>
                                    <p:anim calcmode="lin" valueType="num">
                                      <p:cBhvr additive="base">
                                        <p:cTn id="196" dur="150" fill="hold"/>
                                        <p:tgtEl>
                                          <p:spTgt spid="85"/>
                                        </p:tgtEl>
                                        <p:attrNameLst>
                                          <p:attrName>ppt_x</p:attrName>
                                        </p:attrNameLst>
                                      </p:cBhvr>
                                      <p:tavLst>
                                        <p:tav tm="0">
                                          <p:val>
                                            <p:strVal val="#ppt_x"/>
                                          </p:val>
                                        </p:tav>
                                        <p:tav tm="100000">
                                          <p:val>
                                            <p:strVal val="#ppt_x"/>
                                          </p:val>
                                        </p:tav>
                                      </p:tavLst>
                                    </p:anim>
                                    <p:anim calcmode="lin" valueType="num">
                                      <p:cBhvr additive="base">
                                        <p:cTn id="197" dur="150" fill="hold"/>
                                        <p:tgtEl>
                                          <p:spTgt spid="85"/>
                                        </p:tgtEl>
                                        <p:attrNameLst>
                                          <p:attrName>ppt_y</p:attrName>
                                        </p:attrNameLst>
                                      </p:cBhvr>
                                      <p:tavLst>
                                        <p:tav tm="0">
                                          <p:val>
                                            <p:strVal val="1+#ppt_h/2"/>
                                          </p:val>
                                        </p:tav>
                                        <p:tav tm="100000">
                                          <p:val>
                                            <p:strVal val="#ppt_y"/>
                                          </p:val>
                                        </p:tav>
                                      </p:tavLst>
                                    </p:anim>
                                  </p:childTnLst>
                                </p:cTn>
                              </p:par>
                            </p:childTnLst>
                          </p:cTn>
                        </p:par>
                        <p:par>
                          <p:cTn id="198" fill="hold">
                            <p:stCondLst>
                              <p:cond delay="6450"/>
                            </p:stCondLst>
                            <p:childTnLst>
                              <p:par>
                                <p:cTn id="199" presetID="2" presetClass="entr" presetSubtype="4" fill="hold" grpId="0" nodeType="afterEffect">
                                  <p:stCondLst>
                                    <p:cond delay="0"/>
                                  </p:stCondLst>
                                  <p:childTnLst>
                                    <p:set>
                                      <p:cBhvr>
                                        <p:cTn id="200" dur="1" fill="hold">
                                          <p:stCondLst>
                                            <p:cond delay="0"/>
                                          </p:stCondLst>
                                        </p:cTn>
                                        <p:tgtEl>
                                          <p:spTgt spid="86"/>
                                        </p:tgtEl>
                                        <p:attrNameLst>
                                          <p:attrName>style.visibility</p:attrName>
                                        </p:attrNameLst>
                                      </p:cBhvr>
                                      <p:to>
                                        <p:strVal val="visible"/>
                                      </p:to>
                                    </p:set>
                                    <p:anim calcmode="lin" valueType="num">
                                      <p:cBhvr additive="base">
                                        <p:cTn id="201" dur="150" fill="hold"/>
                                        <p:tgtEl>
                                          <p:spTgt spid="86"/>
                                        </p:tgtEl>
                                        <p:attrNameLst>
                                          <p:attrName>ppt_x</p:attrName>
                                        </p:attrNameLst>
                                      </p:cBhvr>
                                      <p:tavLst>
                                        <p:tav tm="0">
                                          <p:val>
                                            <p:strVal val="#ppt_x"/>
                                          </p:val>
                                        </p:tav>
                                        <p:tav tm="100000">
                                          <p:val>
                                            <p:strVal val="#ppt_x"/>
                                          </p:val>
                                        </p:tav>
                                      </p:tavLst>
                                    </p:anim>
                                    <p:anim calcmode="lin" valueType="num">
                                      <p:cBhvr additive="base">
                                        <p:cTn id="202" dur="150" fill="hold"/>
                                        <p:tgtEl>
                                          <p:spTgt spid="86"/>
                                        </p:tgtEl>
                                        <p:attrNameLst>
                                          <p:attrName>ppt_y</p:attrName>
                                        </p:attrNameLst>
                                      </p:cBhvr>
                                      <p:tavLst>
                                        <p:tav tm="0">
                                          <p:val>
                                            <p:strVal val="1+#ppt_h/2"/>
                                          </p:val>
                                        </p:tav>
                                        <p:tav tm="100000">
                                          <p:val>
                                            <p:strVal val="#ppt_y"/>
                                          </p:val>
                                        </p:tav>
                                      </p:tavLst>
                                    </p:anim>
                                  </p:childTnLst>
                                </p:cTn>
                              </p:par>
                            </p:childTnLst>
                          </p:cTn>
                        </p:par>
                        <p:par>
                          <p:cTn id="203" fill="hold">
                            <p:stCondLst>
                              <p:cond delay="6600"/>
                            </p:stCondLst>
                            <p:childTnLst>
                              <p:par>
                                <p:cTn id="204" presetID="45" presetClass="entr" presetSubtype="0" fill="hold" grpId="0" nodeType="afterEffect">
                                  <p:stCondLst>
                                    <p:cond delay="0"/>
                                  </p:stCondLst>
                                  <p:childTnLst>
                                    <p:set>
                                      <p:cBhvr>
                                        <p:cTn id="205" dur="1" fill="hold">
                                          <p:stCondLst>
                                            <p:cond delay="0"/>
                                          </p:stCondLst>
                                        </p:cTn>
                                        <p:tgtEl>
                                          <p:spTgt spid="115"/>
                                        </p:tgtEl>
                                        <p:attrNameLst>
                                          <p:attrName>style.visibility</p:attrName>
                                        </p:attrNameLst>
                                      </p:cBhvr>
                                      <p:to>
                                        <p:strVal val="visible"/>
                                      </p:to>
                                    </p:set>
                                    <p:animEffect transition="in" filter="fade">
                                      <p:cBhvr>
                                        <p:cTn id="206" dur="2000"/>
                                        <p:tgtEl>
                                          <p:spTgt spid="115"/>
                                        </p:tgtEl>
                                      </p:cBhvr>
                                    </p:animEffect>
                                    <p:anim calcmode="lin" valueType="num">
                                      <p:cBhvr>
                                        <p:cTn id="207" dur="2000" fill="hold"/>
                                        <p:tgtEl>
                                          <p:spTgt spid="115"/>
                                        </p:tgtEl>
                                        <p:attrNameLst>
                                          <p:attrName>ppt_w</p:attrName>
                                        </p:attrNameLst>
                                      </p:cBhvr>
                                      <p:tavLst>
                                        <p:tav tm="0" fmla="#ppt_w*sin(2.5*pi*$)">
                                          <p:val>
                                            <p:fltVal val="0"/>
                                          </p:val>
                                        </p:tav>
                                        <p:tav tm="100000">
                                          <p:val>
                                            <p:fltVal val="1"/>
                                          </p:val>
                                        </p:tav>
                                      </p:tavLst>
                                    </p:anim>
                                    <p:anim calcmode="lin" valueType="num">
                                      <p:cBhvr>
                                        <p:cTn id="208" dur="2000" fill="hold"/>
                                        <p:tgtEl>
                                          <p:spTgt spid="115"/>
                                        </p:tgtEl>
                                        <p:attrNameLst>
                                          <p:attrName>ppt_h</p:attrName>
                                        </p:attrNameLst>
                                      </p:cBhvr>
                                      <p:tavLst>
                                        <p:tav tm="0">
                                          <p:val>
                                            <p:strVal val="#ppt_h"/>
                                          </p:val>
                                        </p:tav>
                                        <p:tav tm="100000">
                                          <p:val>
                                            <p:strVal val="#ppt_h"/>
                                          </p:val>
                                        </p:tav>
                                      </p:tavLst>
                                    </p:anim>
                                  </p:childTnLst>
                                </p:cTn>
                              </p:par>
                              <p:par>
                                <p:cTn id="209" presetID="45" presetClass="entr" presetSubtype="0" fill="hold" grpId="0" nodeType="withEffect">
                                  <p:stCondLst>
                                    <p:cond delay="0"/>
                                  </p:stCondLst>
                                  <p:childTnLst>
                                    <p:set>
                                      <p:cBhvr>
                                        <p:cTn id="210" dur="1" fill="hold">
                                          <p:stCondLst>
                                            <p:cond delay="0"/>
                                          </p:stCondLst>
                                        </p:cTn>
                                        <p:tgtEl>
                                          <p:spTgt spid="114"/>
                                        </p:tgtEl>
                                        <p:attrNameLst>
                                          <p:attrName>style.visibility</p:attrName>
                                        </p:attrNameLst>
                                      </p:cBhvr>
                                      <p:to>
                                        <p:strVal val="visible"/>
                                      </p:to>
                                    </p:set>
                                    <p:animEffect transition="in" filter="fade">
                                      <p:cBhvr>
                                        <p:cTn id="211" dur="2000"/>
                                        <p:tgtEl>
                                          <p:spTgt spid="114"/>
                                        </p:tgtEl>
                                      </p:cBhvr>
                                    </p:animEffect>
                                    <p:anim calcmode="lin" valueType="num">
                                      <p:cBhvr>
                                        <p:cTn id="212" dur="2000" fill="hold"/>
                                        <p:tgtEl>
                                          <p:spTgt spid="114"/>
                                        </p:tgtEl>
                                        <p:attrNameLst>
                                          <p:attrName>ppt_w</p:attrName>
                                        </p:attrNameLst>
                                      </p:cBhvr>
                                      <p:tavLst>
                                        <p:tav tm="0" fmla="#ppt_w*sin(2.5*pi*$)">
                                          <p:val>
                                            <p:fltVal val="0"/>
                                          </p:val>
                                        </p:tav>
                                        <p:tav tm="100000">
                                          <p:val>
                                            <p:fltVal val="1"/>
                                          </p:val>
                                        </p:tav>
                                      </p:tavLst>
                                    </p:anim>
                                    <p:anim calcmode="lin" valueType="num">
                                      <p:cBhvr>
                                        <p:cTn id="213" dur="2000" fill="hold"/>
                                        <p:tgtEl>
                                          <p:spTgt spid="114"/>
                                        </p:tgtEl>
                                        <p:attrNameLst>
                                          <p:attrName>ppt_h</p:attrName>
                                        </p:attrNameLst>
                                      </p:cBhvr>
                                      <p:tavLst>
                                        <p:tav tm="0">
                                          <p:val>
                                            <p:strVal val="#ppt_h"/>
                                          </p:val>
                                        </p:tav>
                                        <p:tav tm="100000">
                                          <p:val>
                                            <p:strVal val="#ppt_h"/>
                                          </p:val>
                                        </p:tav>
                                      </p:tavLst>
                                    </p:anim>
                                  </p:childTnLst>
                                </p:cTn>
                              </p:par>
                              <p:par>
                                <p:cTn id="214" presetID="2" presetClass="entr" presetSubtype="4" fill="hold" nodeType="withEffect">
                                  <p:stCondLst>
                                    <p:cond delay="0"/>
                                  </p:stCondLst>
                                  <p:childTnLst>
                                    <p:set>
                                      <p:cBhvr>
                                        <p:cTn id="215" dur="1" fill="hold">
                                          <p:stCondLst>
                                            <p:cond delay="0"/>
                                          </p:stCondLst>
                                        </p:cTn>
                                        <p:tgtEl>
                                          <p:spTgt spid="49"/>
                                        </p:tgtEl>
                                        <p:attrNameLst>
                                          <p:attrName>style.visibility</p:attrName>
                                        </p:attrNameLst>
                                      </p:cBhvr>
                                      <p:to>
                                        <p:strVal val="visible"/>
                                      </p:to>
                                    </p:set>
                                    <p:anim calcmode="lin" valueType="num">
                                      <p:cBhvr additive="base">
                                        <p:cTn id="216" dur="500" fill="hold"/>
                                        <p:tgtEl>
                                          <p:spTgt spid="49"/>
                                        </p:tgtEl>
                                        <p:attrNameLst>
                                          <p:attrName>ppt_x</p:attrName>
                                        </p:attrNameLst>
                                      </p:cBhvr>
                                      <p:tavLst>
                                        <p:tav tm="0">
                                          <p:val>
                                            <p:strVal val="#ppt_x"/>
                                          </p:val>
                                        </p:tav>
                                        <p:tav tm="100000">
                                          <p:val>
                                            <p:strVal val="#ppt_x"/>
                                          </p:val>
                                        </p:tav>
                                      </p:tavLst>
                                    </p:anim>
                                    <p:anim calcmode="lin" valueType="num">
                                      <p:cBhvr additive="base">
                                        <p:cTn id="217" dur="500" fill="hold"/>
                                        <p:tgtEl>
                                          <p:spTgt spid="49"/>
                                        </p:tgtEl>
                                        <p:attrNameLst>
                                          <p:attrName>ppt_y</p:attrName>
                                        </p:attrNameLst>
                                      </p:cBhvr>
                                      <p:tavLst>
                                        <p:tav tm="0">
                                          <p:val>
                                            <p:strVal val="1+#ppt_h/2"/>
                                          </p:val>
                                        </p:tav>
                                        <p:tav tm="100000">
                                          <p:val>
                                            <p:strVal val="#ppt_y"/>
                                          </p:val>
                                        </p:tav>
                                      </p:tavLst>
                                    </p:anim>
                                  </p:childTnLst>
                                </p:cTn>
                              </p:par>
                            </p:childTnLst>
                          </p:cTn>
                        </p:par>
                        <p:par>
                          <p:cTn id="218" fill="hold">
                            <p:stCondLst>
                              <p:cond delay="8600"/>
                            </p:stCondLst>
                            <p:childTnLst>
                              <p:par>
                                <p:cTn id="219" presetID="21" presetClass="entr" presetSubtype="1" fill="hold" grpId="0" nodeType="afterEffect">
                                  <p:stCondLst>
                                    <p:cond delay="0"/>
                                  </p:stCondLst>
                                  <p:childTnLst>
                                    <p:set>
                                      <p:cBhvr>
                                        <p:cTn id="220" dur="1" fill="hold">
                                          <p:stCondLst>
                                            <p:cond delay="0"/>
                                          </p:stCondLst>
                                        </p:cTn>
                                        <p:tgtEl>
                                          <p:spTgt spid="113"/>
                                        </p:tgtEl>
                                        <p:attrNameLst>
                                          <p:attrName>style.visibility</p:attrName>
                                        </p:attrNameLst>
                                      </p:cBhvr>
                                      <p:to>
                                        <p:strVal val="visible"/>
                                      </p:to>
                                    </p:set>
                                    <p:animEffect transition="in" filter="wheel(1)">
                                      <p:cBhvr>
                                        <p:cTn id="221" dur="2000"/>
                                        <p:tgtEl>
                                          <p:spTgt spid="113"/>
                                        </p:tgtEl>
                                      </p:cBhvr>
                                    </p:animEffect>
                                  </p:childTnLst>
                                </p:cTn>
                              </p:par>
                            </p:childTnLst>
                          </p:cTn>
                        </p:par>
                        <p:par>
                          <p:cTn id="222" fill="hold">
                            <p:stCondLst>
                              <p:cond delay="10600"/>
                            </p:stCondLst>
                            <p:childTnLst>
                              <p:par>
                                <p:cTn id="223" presetID="45" presetClass="entr" presetSubtype="0" fill="hold" grpId="0" nodeType="afterEffect">
                                  <p:stCondLst>
                                    <p:cond delay="0"/>
                                  </p:stCondLst>
                                  <p:childTnLst>
                                    <p:set>
                                      <p:cBhvr>
                                        <p:cTn id="224" dur="1" fill="hold">
                                          <p:stCondLst>
                                            <p:cond delay="0"/>
                                          </p:stCondLst>
                                        </p:cTn>
                                        <p:tgtEl>
                                          <p:spTgt spid="118"/>
                                        </p:tgtEl>
                                        <p:attrNameLst>
                                          <p:attrName>style.visibility</p:attrName>
                                        </p:attrNameLst>
                                      </p:cBhvr>
                                      <p:to>
                                        <p:strVal val="visible"/>
                                      </p:to>
                                    </p:set>
                                    <p:animEffect transition="in" filter="fade">
                                      <p:cBhvr>
                                        <p:cTn id="225" dur="2000"/>
                                        <p:tgtEl>
                                          <p:spTgt spid="118"/>
                                        </p:tgtEl>
                                      </p:cBhvr>
                                    </p:animEffect>
                                    <p:anim calcmode="lin" valueType="num">
                                      <p:cBhvr>
                                        <p:cTn id="226" dur="2000" fill="hold"/>
                                        <p:tgtEl>
                                          <p:spTgt spid="118"/>
                                        </p:tgtEl>
                                        <p:attrNameLst>
                                          <p:attrName>ppt_w</p:attrName>
                                        </p:attrNameLst>
                                      </p:cBhvr>
                                      <p:tavLst>
                                        <p:tav tm="0" fmla="#ppt_w*sin(2.5*pi*$)">
                                          <p:val>
                                            <p:fltVal val="0"/>
                                          </p:val>
                                        </p:tav>
                                        <p:tav tm="100000">
                                          <p:val>
                                            <p:fltVal val="1"/>
                                          </p:val>
                                        </p:tav>
                                      </p:tavLst>
                                    </p:anim>
                                    <p:anim calcmode="lin" valueType="num">
                                      <p:cBhvr>
                                        <p:cTn id="227" dur="2000" fill="hold"/>
                                        <p:tgtEl>
                                          <p:spTgt spid="118"/>
                                        </p:tgtEl>
                                        <p:attrNameLst>
                                          <p:attrName>ppt_h</p:attrName>
                                        </p:attrNameLst>
                                      </p:cBhvr>
                                      <p:tavLst>
                                        <p:tav tm="0">
                                          <p:val>
                                            <p:strVal val="#ppt_h"/>
                                          </p:val>
                                        </p:tav>
                                        <p:tav tm="100000">
                                          <p:val>
                                            <p:strVal val="#ppt_h"/>
                                          </p:val>
                                        </p:tav>
                                      </p:tavLst>
                                    </p:anim>
                                  </p:childTnLst>
                                </p:cTn>
                              </p:par>
                              <p:par>
                                <p:cTn id="228" presetID="45" presetClass="entr" presetSubtype="0" fill="hold" grpId="0" nodeType="withEffect">
                                  <p:stCondLst>
                                    <p:cond delay="0"/>
                                  </p:stCondLst>
                                  <p:childTnLst>
                                    <p:set>
                                      <p:cBhvr>
                                        <p:cTn id="229" dur="1" fill="hold">
                                          <p:stCondLst>
                                            <p:cond delay="0"/>
                                          </p:stCondLst>
                                        </p:cTn>
                                        <p:tgtEl>
                                          <p:spTgt spid="117"/>
                                        </p:tgtEl>
                                        <p:attrNameLst>
                                          <p:attrName>style.visibility</p:attrName>
                                        </p:attrNameLst>
                                      </p:cBhvr>
                                      <p:to>
                                        <p:strVal val="visible"/>
                                      </p:to>
                                    </p:set>
                                    <p:animEffect transition="in" filter="fade">
                                      <p:cBhvr>
                                        <p:cTn id="230" dur="2000"/>
                                        <p:tgtEl>
                                          <p:spTgt spid="117"/>
                                        </p:tgtEl>
                                      </p:cBhvr>
                                    </p:animEffect>
                                    <p:anim calcmode="lin" valueType="num">
                                      <p:cBhvr>
                                        <p:cTn id="231" dur="2000" fill="hold"/>
                                        <p:tgtEl>
                                          <p:spTgt spid="117"/>
                                        </p:tgtEl>
                                        <p:attrNameLst>
                                          <p:attrName>ppt_w</p:attrName>
                                        </p:attrNameLst>
                                      </p:cBhvr>
                                      <p:tavLst>
                                        <p:tav tm="0" fmla="#ppt_w*sin(2.5*pi*$)">
                                          <p:val>
                                            <p:fltVal val="0"/>
                                          </p:val>
                                        </p:tav>
                                        <p:tav tm="100000">
                                          <p:val>
                                            <p:fltVal val="1"/>
                                          </p:val>
                                        </p:tav>
                                      </p:tavLst>
                                    </p:anim>
                                    <p:anim calcmode="lin" valueType="num">
                                      <p:cBhvr>
                                        <p:cTn id="232" dur="2000" fill="hold"/>
                                        <p:tgtEl>
                                          <p:spTgt spid="117"/>
                                        </p:tgtEl>
                                        <p:attrNameLst>
                                          <p:attrName>ppt_h</p:attrName>
                                        </p:attrNameLst>
                                      </p:cBhvr>
                                      <p:tavLst>
                                        <p:tav tm="0">
                                          <p:val>
                                            <p:strVal val="#ppt_h"/>
                                          </p:val>
                                        </p:tav>
                                        <p:tav tm="100000">
                                          <p:val>
                                            <p:strVal val="#ppt_h"/>
                                          </p:val>
                                        </p:tav>
                                      </p:tavLst>
                                    </p:anim>
                                  </p:childTnLst>
                                </p:cTn>
                              </p:par>
                              <p:par>
                                <p:cTn id="233" presetID="2" presetClass="entr" presetSubtype="4" fill="hold" nodeType="withEffect">
                                  <p:stCondLst>
                                    <p:cond delay="0"/>
                                  </p:stCondLst>
                                  <p:childTnLst>
                                    <p:set>
                                      <p:cBhvr>
                                        <p:cTn id="234" dur="1" fill="hold">
                                          <p:stCondLst>
                                            <p:cond delay="0"/>
                                          </p:stCondLst>
                                        </p:cTn>
                                        <p:tgtEl>
                                          <p:spTgt spid="98"/>
                                        </p:tgtEl>
                                        <p:attrNameLst>
                                          <p:attrName>style.visibility</p:attrName>
                                        </p:attrNameLst>
                                      </p:cBhvr>
                                      <p:to>
                                        <p:strVal val="visible"/>
                                      </p:to>
                                    </p:set>
                                    <p:anim calcmode="lin" valueType="num">
                                      <p:cBhvr additive="base">
                                        <p:cTn id="235" dur="500" fill="hold"/>
                                        <p:tgtEl>
                                          <p:spTgt spid="98"/>
                                        </p:tgtEl>
                                        <p:attrNameLst>
                                          <p:attrName>ppt_x</p:attrName>
                                        </p:attrNameLst>
                                      </p:cBhvr>
                                      <p:tavLst>
                                        <p:tav tm="0">
                                          <p:val>
                                            <p:strVal val="#ppt_x"/>
                                          </p:val>
                                        </p:tav>
                                        <p:tav tm="100000">
                                          <p:val>
                                            <p:strVal val="#ppt_x"/>
                                          </p:val>
                                        </p:tav>
                                      </p:tavLst>
                                    </p:anim>
                                    <p:anim calcmode="lin" valueType="num">
                                      <p:cBhvr additive="base">
                                        <p:cTn id="236" dur="500" fill="hold"/>
                                        <p:tgtEl>
                                          <p:spTgt spid="98"/>
                                        </p:tgtEl>
                                        <p:attrNameLst>
                                          <p:attrName>ppt_y</p:attrName>
                                        </p:attrNameLst>
                                      </p:cBhvr>
                                      <p:tavLst>
                                        <p:tav tm="0">
                                          <p:val>
                                            <p:strVal val="1+#ppt_h/2"/>
                                          </p:val>
                                        </p:tav>
                                        <p:tav tm="100000">
                                          <p:val>
                                            <p:strVal val="#ppt_y"/>
                                          </p:val>
                                        </p:tav>
                                      </p:tavLst>
                                    </p:anim>
                                  </p:childTnLst>
                                </p:cTn>
                              </p:par>
                            </p:childTnLst>
                          </p:cTn>
                        </p:par>
                        <p:par>
                          <p:cTn id="237" fill="hold">
                            <p:stCondLst>
                              <p:cond delay="12600"/>
                            </p:stCondLst>
                            <p:childTnLst>
                              <p:par>
                                <p:cTn id="238" presetID="21" presetClass="entr" presetSubtype="1" fill="hold" grpId="0" nodeType="afterEffect">
                                  <p:stCondLst>
                                    <p:cond delay="0"/>
                                  </p:stCondLst>
                                  <p:childTnLst>
                                    <p:set>
                                      <p:cBhvr>
                                        <p:cTn id="239" dur="1" fill="hold">
                                          <p:stCondLst>
                                            <p:cond delay="0"/>
                                          </p:stCondLst>
                                        </p:cTn>
                                        <p:tgtEl>
                                          <p:spTgt spid="116"/>
                                        </p:tgtEl>
                                        <p:attrNameLst>
                                          <p:attrName>style.visibility</p:attrName>
                                        </p:attrNameLst>
                                      </p:cBhvr>
                                      <p:to>
                                        <p:strVal val="visible"/>
                                      </p:to>
                                    </p:set>
                                    <p:animEffect transition="in" filter="wheel(1)">
                                      <p:cBhvr>
                                        <p:cTn id="240" dur="2000"/>
                                        <p:tgtEl>
                                          <p:spTgt spid="116"/>
                                        </p:tgtEl>
                                      </p:cBhvr>
                                    </p:animEffect>
                                  </p:childTnLst>
                                </p:cTn>
                              </p:par>
                            </p:childTnLst>
                          </p:cTn>
                        </p:par>
                        <p:par>
                          <p:cTn id="241" fill="hold">
                            <p:stCondLst>
                              <p:cond delay="14600"/>
                            </p:stCondLst>
                            <p:childTnLst>
                              <p:par>
                                <p:cTn id="242" presetID="45" presetClass="entr" presetSubtype="0" fill="hold" grpId="0" nodeType="afterEffect">
                                  <p:stCondLst>
                                    <p:cond delay="0"/>
                                  </p:stCondLst>
                                  <p:childTnLst>
                                    <p:set>
                                      <p:cBhvr>
                                        <p:cTn id="243" dur="1" fill="hold">
                                          <p:stCondLst>
                                            <p:cond delay="0"/>
                                          </p:stCondLst>
                                        </p:cTn>
                                        <p:tgtEl>
                                          <p:spTgt spid="121"/>
                                        </p:tgtEl>
                                        <p:attrNameLst>
                                          <p:attrName>style.visibility</p:attrName>
                                        </p:attrNameLst>
                                      </p:cBhvr>
                                      <p:to>
                                        <p:strVal val="visible"/>
                                      </p:to>
                                    </p:set>
                                    <p:animEffect transition="in" filter="fade">
                                      <p:cBhvr>
                                        <p:cTn id="244" dur="2000"/>
                                        <p:tgtEl>
                                          <p:spTgt spid="121"/>
                                        </p:tgtEl>
                                      </p:cBhvr>
                                    </p:animEffect>
                                    <p:anim calcmode="lin" valueType="num">
                                      <p:cBhvr>
                                        <p:cTn id="245" dur="2000" fill="hold"/>
                                        <p:tgtEl>
                                          <p:spTgt spid="121"/>
                                        </p:tgtEl>
                                        <p:attrNameLst>
                                          <p:attrName>ppt_w</p:attrName>
                                        </p:attrNameLst>
                                      </p:cBhvr>
                                      <p:tavLst>
                                        <p:tav tm="0" fmla="#ppt_w*sin(2.5*pi*$)">
                                          <p:val>
                                            <p:fltVal val="0"/>
                                          </p:val>
                                        </p:tav>
                                        <p:tav tm="100000">
                                          <p:val>
                                            <p:fltVal val="1"/>
                                          </p:val>
                                        </p:tav>
                                      </p:tavLst>
                                    </p:anim>
                                    <p:anim calcmode="lin" valueType="num">
                                      <p:cBhvr>
                                        <p:cTn id="246" dur="2000" fill="hold"/>
                                        <p:tgtEl>
                                          <p:spTgt spid="121"/>
                                        </p:tgtEl>
                                        <p:attrNameLst>
                                          <p:attrName>ppt_h</p:attrName>
                                        </p:attrNameLst>
                                      </p:cBhvr>
                                      <p:tavLst>
                                        <p:tav tm="0">
                                          <p:val>
                                            <p:strVal val="#ppt_h"/>
                                          </p:val>
                                        </p:tav>
                                        <p:tav tm="100000">
                                          <p:val>
                                            <p:strVal val="#ppt_h"/>
                                          </p:val>
                                        </p:tav>
                                      </p:tavLst>
                                    </p:anim>
                                  </p:childTnLst>
                                </p:cTn>
                              </p:par>
                              <p:par>
                                <p:cTn id="247" presetID="45" presetClass="entr" presetSubtype="0" fill="hold" grpId="0" nodeType="withEffect">
                                  <p:stCondLst>
                                    <p:cond delay="0"/>
                                  </p:stCondLst>
                                  <p:childTnLst>
                                    <p:set>
                                      <p:cBhvr>
                                        <p:cTn id="248" dur="1" fill="hold">
                                          <p:stCondLst>
                                            <p:cond delay="0"/>
                                          </p:stCondLst>
                                        </p:cTn>
                                        <p:tgtEl>
                                          <p:spTgt spid="120"/>
                                        </p:tgtEl>
                                        <p:attrNameLst>
                                          <p:attrName>style.visibility</p:attrName>
                                        </p:attrNameLst>
                                      </p:cBhvr>
                                      <p:to>
                                        <p:strVal val="visible"/>
                                      </p:to>
                                    </p:set>
                                    <p:animEffect transition="in" filter="fade">
                                      <p:cBhvr>
                                        <p:cTn id="249" dur="2000"/>
                                        <p:tgtEl>
                                          <p:spTgt spid="120"/>
                                        </p:tgtEl>
                                      </p:cBhvr>
                                    </p:animEffect>
                                    <p:anim calcmode="lin" valueType="num">
                                      <p:cBhvr>
                                        <p:cTn id="250" dur="2000" fill="hold"/>
                                        <p:tgtEl>
                                          <p:spTgt spid="120"/>
                                        </p:tgtEl>
                                        <p:attrNameLst>
                                          <p:attrName>ppt_w</p:attrName>
                                        </p:attrNameLst>
                                      </p:cBhvr>
                                      <p:tavLst>
                                        <p:tav tm="0" fmla="#ppt_w*sin(2.5*pi*$)">
                                          <p:val>
                                            <p:fltVal val="0"/>
                                          </p:val>
                                        </p:tav>
                                        <p:tav tm="100000">
                                          <p:val>
                                            <p:fltVal val="1"/>
                                          </p:val>
                                        </p:tav>
                                      </p:tavLst>
                                    </p:anim>
                                    <p:anim calcmode="lin" valueType="num">
                                      <p:cBhvr>
                                        <p:cTn id="251" dur="2000" fill="hold"/>
                                        <p:tgtEl>
                                          <p:spTgt spid="120"/>
                                        </p:tgtEl>
                                        <p:attrNameLst>
                                          <p:attrName>ppt_h</p:attrName>
                                        </p:attrNameLst>
                                      </p:cBhvr>
                                      <p:tavLst>
                                        <p:tav tm="0">
                                          <p:val>
                                            <p:strVal val="#ppt_h"/>
                                          </p:val>
                                        </p:tav>
                                        <p:tav tm="100000">
                                          <p:val>
                                            <p:strVal val="#ppt_h"/>
                                          </p:val>
                                        </p:tav>
                                      </p:tavLst>
                                    </p:anim>
                                  </p:childTnLst>
                                </p:cTn>
                              </p:par>
                              <p:par>
                                <p:cTn id="252" presetID="2" presetClass="entr" presetSubtype="4" fill="hold" nodeType="withEffect">
                                  <p:stCondLst>
                                    <p:cond delay="0"/>
                                  </p:stCondLst>
                                  <p:childTnLst>
                                    <p:set>
                                      <p:cBhvr>
                                        <p:cTn id="253" dur="1" fill="hold">
                                          <p:stCondLst>
                                            <p:cond delay="0"/>
                                          </p:stCondLst>
                                        </p:cTn>
                                        <p:tgtEl>
                                          <p:spTgt spid="104"/>
                                        </p:tgtEl>
                                        <p:attrNameLst>
                                          <p:attrName>style.visibility</p:attrName>
                                        </p:attrNameLst>
                                      </p:cBhvr>
                                      <p:to>
                                        <p:strVal val="visible"/>
                                      </p:to>
                                    </p:set>
                                    <p:anim calcmode="lin" valueType="num">
                                      <p:cBhvr additive="base">
                                        <p:cTn id="254" dur="500" fill="hold"/>
                                        <p:tgtEl>
                                          <p:spTgt spid="104"/>
                                        </p:tgtEl>
                                        <p:attrNameLst>
                                          <p:attrName>ppt_x</p:attrName>
                                        </p:attrNameLst>
                                      </p:cBhvr>
                                      <p:tavLst>
                                        <p:tav tm="0">
                                          <p:val>
                                            <p:strVal val="#ppt_x"/>
                                          </p:val>
                                        </p:tav>
                                        <p:tav tm="100000">
                                          <p:val>
                                            <p:strVal val="#ppt_x"/>
                                          </p:val>
                                        </p:tav>
                                      </p:tavLst>
                                    </p:anim>
                                    <p:anim calcmode="lin" valueType="num">
                                      <p:cBhvr additive="base">
                                        <p:cTn id="255" dur="500" fill="hold"/>
                                        <p:tgtEl>
                                          <p:spTgt spid="104"/>
                                        </p:tgtEl>
                                        <p:attrNameLst>
                                          <p:attrName>ppt_y</p:attrName>
                                        </p:attrNameLst>
                                      </p:cBhvr>
                                      <p:tavLst>
                                        <p:tav tm="0">
                                          <p:val>
                                            <p:strVal val="1+#ppt_h/2"/>
                                          </p:val>
                                        </p:tav>
                                        <p:tav tm="100000">
                                          <p:val>
                                            <p:strVal val="#ppt_y"/>
                                          </p:val>
                                        </p:tav>
                                      </p:tavLst>
                                    </p:anim>
                                  </p:childTnLst>
                                </p:cTn>
                              </p:par>
                            </p:childTnLst>
                          </p:cTn>
                        </p:par>
                        <p:par>
                          <p:cTn id="256" fill="hold">
                            <p:stCondLst>
                              <p:cond delay="16600"/>
                            </p:stCondLst>
                            <p:childTnLst>
                              <p:par>
                                <p:cTn id="257" presetID="21" presetClass="entr" presetSubtype="1" fill="hold" grpId="0" nodeType="afterEffect">
                                  <p:stCondLst>
                                    <p:cond delay="0"/>
                                  </p:stCondLst>
                                  <p:childTnLst>
                                    <p:set>
                                      <p:cBhvr>
                                        <p:cTn id="258" dur="1" fill="hold">
                                          <p:stCondLst>
                                            <p:cond delay="0"/>
                                          </p:stCondLst>
                                        </p:cTn>
                                        <p:tgtEl>
                                          <p:spTgt spid="119"/>
                                        </p:tgtEl>
                                        <p:attrNameLst>
                                          <p:attrName>style.visibility</p:attrName>
                                        </p:attrNameLst>
                                      </p:cBhvr>
                                      <p:to>
                                        <p:strVal val="visible"/>
                                      </p:to>
                                    </p:set>
                                    <p:animEffect transition="in" filter="wheel(1)">
                                      <p:cBhvr>
                                        <p:cTn id="259" dur="2000"/>
                                        <p:tgtEl>
                                          <p:spTgt spid="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31"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113" grpId="0" animBg="1"/>
      <p:bldP spid="114" grpId="0" animBg="1"/>
      <p:bldP spid="115" grpId="0" animBg="1"/>
      <p:bldP spid="116" grpId="0" animBg="1"/>
      <p:bldP spid="117" grpId="0" animBg="1"/>
      <p:bldP spid="118" grpId="0" animBg="1"/>
      <p:bldP spid="119" grpId="0" animBg="1"/>
      <p:bldP spid="120" grpId="0" animBg="1"/>
      <p:bldP spid="12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73" name="Group 72"/>
          <p:cNvGrpSpPr>
            <a:grpSpLocks noChangeAspect="1"/>
          </p:cNvGrpSpPr>
          <p:nvPr/>
        </p:nvGrpSpPr>
        <p:grpSpPr>
          <a:xfrm>
            <a:off x="7708028" y="877118"/>
            <a:ext cx="3200400" cy="4147887"/>
            <a:chOff x="2908630" y="1255684"/>
            <a:chExt cx="3326740" cy="4311630"/>
          </a:xfrm>
          <a:effectLst>
            <a:outerShdw blurRad="63500" sx="102000" sy="102000" algn="ctr" rotWithShape="0">
              <a:prstClr val="black">
                <a:alpha val="40000"/>
              </a:prstClr>
            </a:outerShdw>
          </a:effectLst>
        </p:grpSpPr>
        <p:grpSp>
          <p:nvGrpSpPr>
            <p:cNvPr id="74" name="Group 66"/>
            <p:cNvGrpSpPr/>
            <p:nvPr/>
          </p:nvGrpSpPr>
          <p:grpSpPr>
            <a:xfrm>
              <a:off x="2908630" y="1255684"/>
              <a:ext cx="3326740" cy="4311630"/>
              <a:chOff x="1208088" y="2017712"/>
              <a:chExt cx="1206500" cy="1563688"/>
            </a:xfrm>
          </p:grpSpPr>
          <p:sp>
            <p:nvSpPr>
              <p:cNvPr id="76" name="Rectangle 6"/>
              <p:cNvSpPr>
                <a:spLocks noChangeArrowheads="1"/>
              </p:cNvSpPr>
              <p:nvPr/>
            </p:nvSpPr>
            <p:spPr bwMode="auto">
              <a:xfrm>
                <a:off x="1319213" y="2152650"/>
                <a:ext cx="969963" cy="1296988"/>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Rectangle 7"/>
              <p:cNvSpPr>
                <a:spLocks noChangeArrowheads="1"/>
              </p:cNvSpPr>
              <p:nvPr/>
            </p:nvSpPr>
            <p:spPr bwMode="auto">
              <a:xfrm>
                <a:off x="1319213" y="2152650"/>
                <a:ext cx="969963" cy="1296988"/>
              </a:xfrm>
              <a:prstGeom prst="rect">
                <a:avLst/>
              </a:prstGeom>
              <a:no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
              <p:cNvSpPr>
                <a:spLocks noEditPoints="1"/>
              </p:cNvSpPr>
              <p:nvPr/>
            </p:nvSpPr>
            <p:spPr bwMode="auto">
              <a:xfrm>
                <a:off x="1208088" y="2017712"/>
                <a:ext cx="1206500" cy="1563688"/>
              </a:xfrm>
              <a:custGeom>
                <a:avLst/>
                <a:gdLst/>
                <a:ahLst/>
                <a:cxnLst>
                  <a:cxn ang="0">
                    <a:pos x="666" y="35"/>
                  </a:cxn>
                  <a:cxn ang="0">
                    <a:pos x="631" y="0"/>
                  </a:cxn>
                  <a:cxn ang="0">
                    <a:pos x="34" y="0"/>
                  </a:cxn>
                  <a:cxn ang="0">
                    <a:pos x="0" y="35"/>
                  </a:cxn>
                  <a:cxn ang="0">
                    <a:pos x="0" y="829"/>
                  </a:cxn>
                  <a:cxn ang="0">
                    <a:pos x="34" y="864"/>
                  </a:cxn>
                  <a:cxn ang="0">
                    <a:pos x="631" y="864"/>
                  </a:cxn>
                  <a:cxn ang="0">
                    <a:pos x="666" y="829"/>
                  </a:cxn>
                  <a:cxn ang="0">
                    <a:pos x="666" y="35"/>
                  </a:cxn>
                  <a:cxn ang="0">
                    <a:pos x="597" y="791"/>
                  </a:cxn>
                  <a:cxn ang="0">
                    <a:pos x="66" y="791"/>
                  </a:cxn>
                  <a:cxn ang="0">
                    <a:pos x="66" y="76"/>
                  </a:cxn>
                  <a:cxn ang="0">
                    <a:pos x="597" y="76"/>
                  </a:cxn>
                  <a:cxn ang="0">
                    <a:pos x="597" y="791"/>
                  </a:cxn>
                </a:cxnLst>
                <a:rect l="0" t="0" r="r" b="b"/>
                <a:pathLst>
                  <a:path w="666" h="864">
                    <a:moveTo>
                      <a:pt x="666" y="35"/>
                    </a:moveTo>
                    <a:cubicBezTo>
                      <a:pt x="666" y="16"/>
                      <a:pt x="650" y="0"/>
                      <a:pt x="631" y="0"/>
                    </a:cubicBezTo>
                    <a:cubicBezTo>
                      <a:pt x="34" y="0"/>
                      <a:pt x="34" y="0"/>
                      <a:pt x="34" y="0"/>
                    </a:cubicBezTo>
                    <a:cubicBezTo>
                      <a:pt x="15" y="0"/>
                      <a:pt x="0" y="16"/>
                      <a:pt x="0" y="35"/>
                    </a:cubicBezTo>
                    <a:cubicBezTo>
                      <a:pt x="0" y="829"/>
                      <a:pt x="0" y="829"/>
                      <a:pt x="0" y="829"/>
                    </a:cubicBezTo>
                    <a:cubicBezTo>
                      <a:pt x="0" y="849"/>
                      <a:pt x="15" y="864"/>
                      <a:pt x="34" y="864"/>
                    </a:cubicBezTo>
                    <a:cubicBezTo>
                      <a:pt x="631" y="864"/>
                      <a:pt x="631" y="864"/>
                      <a:pt x="631" y="864"/>
                    </a:cubicBezTo>
                    <a:cubicBezTo>
                      <a:pt x="650" y="864"/>
                      <a:pt x="666" y="849"/>
                      <a:pt x="666" y="829"/>
                    </a:cubicBezTo>
                    <a:cubicBezTo>
                      <a:pt x="666" y="35"/>
                      <a:pt x="666" y="35"/>
                      <a:pt x="666" y="35"/>
                    </a:cubicBezTo>
                    <a:moveTo>
                      <a:pt x="597" y="791"/>
                    </a:moveTo>
                    <a:cubicBezTo>
                      <a:pt x="66" y="791"/>
                      <a:pt x="66" y="791"/>
                      <a:pt x="66" y="791"/>
                    </a:cubicBezTo>
                    <a:cubicBezTo>
                      <a:pt x="66" y="76"/>
                      <a:pt x="66" y="76"/>
                      <a:pt x="66" y="76"/>
                    </a:cubicBezTo>
                    <a:cubicBezTo>
                      <a:pt x="597" y="76"/>
                      <a:pt x="597" y="76"/>
                      <a:pt x="597" y="76"/>
                    </a:cubicBezTo>
                    <a:cubicBezTo>
                      <a:pt x="597" y="791"/>
                      <a:pt x="597" y="791"/>
                      <a:pt x="597" y="791"/>
                    </a:cubicBezTo>
                  </a:path>
                </a:pathLst>
              </a:custGeom>
              <a:solidFill>
                <a:schemeClr val="tx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sp>
          <p:nvSpPr>
            <p:cNvPr id="75" name="Oval 74"/>
            <p:cNvSpPr/>
            <p:nvPr/>
          </p:nvSpPr>
          <p:spPr>
            <a:xfrm>
              <a:off x="4471627" y="1357124"/>
              <a:ext cx="200746" cy="200746"/>
            </a:xfrm>
            <a:prstGeom prst="ellipse">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2700" r="12700"/>
          <a:stretch>
            <a:fillRect/>
          </a:stretch>
        </p:blipFill>
        <p:spPr>
          <a:xfrm>
            <a:off x="8007399" y="1248070"/>
            <a:ext cx="2593304" cy="3474720"/>
          </a:xfrm>
        </p:spPr>
      </p:pic>
      <p:grpSp>
        <p:nvGrpSpPr>
          <p:cNvPr id="79" name="Group 29"/>
          <p:cNvGrpSpPr>
            <a:grpSpLocks noChangeAspect="1"/>
          </p:cNvGrpSpPr>
          <p:nvPr/>
        </p:nvGrpSpPr>
        <p:grpSpPr>
          <a:xfrm>
            <a:off x="5972303" y="1745328"/>
            <a:ext cx="1428000" cy="3017520"/>
            <a:chOff x="3189614" y="1562392"/>
            <a:chExt cx="1474916" cy="3116662"/>
          </a:xfrm>
          <a:effectLst/>
        </p:grpSpPr>
        <p:sp>
          <p:nvSpPr>
            <p:cNvPr id="80" name="Freeform 79"/>
            <p:cNvSpPr/>
            <p:nvPr/>
          </p:nvSpPr>
          <p:spPr>
            <a:xfrm>
              <a:off x="3205386" y="1579715"/>
              <a:ext cx="1459144" cy="3099339"/>
            </a:xfrm>
            <a:custGeom>
              <a:avLst/>
              <a:gdLst>
                <a:gd name="connsiteX0" fmla="*/ 0 w 1459144"/>
                <a:gd name="connsiteY0" fmla="*/ 176060 h 3099339"/>
                <a:gd name="connsiteX1" fmla="*/ 51567 w 1459144"/>
                <a:gd name="connsiteY1" fmla="*/ 51567 h 3099339"/>
                <a:gd name="connsiteX2" fmla="*/ 176060 w 1459144"/>
                <a:gd name="connsiteY2" fmla="*/ 0 h 3099339"/>
                <a:gd name="connsiteX3" fmla="*/ 1283084 w 1459144"/>
                <a:gd name="connsiteY3" fmla="*/ 0 h 3099339"/>
                <a:gd name="connsiteX4" fmla="*/ 1407577 w 1459144"/>
                <a:gd name="connsiteY4" fmla="*/ 51567 h 3099339"/>
                <a:gd name="connsiteX5" fmla="*/ 1459144 w 1459144"/>
                <a:gd name="connsiteY5" fmla="*/ 176060 h 3099339"/>
                <a:gd name="connsiteX6" fmla="*/ 1459144 w 1459144"/>
                <a:gd name="connsiteY6" fmla="*/ 2923279 h 3099339"/>
                <a:gd name="connsiteX7" fmla="*/ 1407577 w 1459144"/>
                <a:gd name="connsiteY7" fmla="*/ 3047772 h 3099339"/>
                <a:gd name="connsiteX8" fmla="*/ 1283084 w 1459144"/>
                <a:gd name="connsiteY8" fmla="*/ 3099339 h 3099339"/>
                <a:gd name="connsiteX9" fmla="*/ 176060 w 1459144"/>
                <a:gd name="connsiteY9" fmla="*/ 3099339 h 3099339"/>
                <a:gd name="connsiteX10" fmla="*/ 51567 w 1459144"/>
                <a:gd name="connsiteY10" fmla="*/ 3047772 h 3099339"/>
                <a:gd name="connsiteX11" fmla="*/ 0 w 1459144"/>
                <a:gd name="connsiteY11" fmla="*/ 2923279 h 3099339"/>
                <a:gd name="connsiteX12" fmla="*/ 0 w 1459144"/>
                <a:gd name="connsiteY12" fmla="*/ 176060 h 3099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9144" h="3099339">
                  <a:moveTo>
                    <a:pt x="0" y="176060"/>
                  </a:moveTo>
                  <a:cubicBezTo>
                    <a:pt x="0" y="129366"/>
                    <a:pt x="18549" y="84584"/>
                    <a:pt x="51567" y="51567"/>
                  </a:cubicBezTo>
                  <a:cubicBezTo>
                    <a:pt x="84585" y="18549"/>
                    <a:pt x="129366" y="0"/>
                    <a:pt x="176060" y="0"/>
                  </a:cubicBezTo>
                  <a:lnTo>
                    <a:pt x="1283084" y="0"/>
                  </a:lnTo>
                  <a:cubicBezTo>
                    <a:pt x="1329778" y="0"/>
                    <a:pt x="1374560" y="18549"/>
                    <a:pt x="1407577" y="51567"/>
                  </a:cubicBezTo>
                  <a:cubicBezTo>
                    <a:pt x="1440595" y="84585"/>
                    <a:pt x="1459144" y="129366"/>
                    <a:pt x="1459144" y="176060"/>
                  </a:cubicBezTo>
                  <a:lnTo>
                    <a:pt x="1459144" y="2923279"/>
                  </a:lnTo>
                  <a:cubicBezTo>
                    <a:pt x="1459144" y="2969973"/>
                    <a:pt x="1440595" y="3014755"/>
                    <a:pt x="1407577" y="3047772"/>
                  </a:cubicBezTo>
                  <a:cubicBezTo>
                    <a:pt x="1374559" y="3080790"/>
                    <a:pt x="1329778" y="3099339"/>
                    <a:pt x="1283084" y="3099339"/>
                  </a:cubicBezTo>
                  <a:lnTo>
                    <a:pt x="176060" y="3099339"/>
                  </a:lnTo>
                  <a:cubicBezTo>
                    <a:pt x="129366" y="3099339"/>
                    <a:pt x="84584" y="3080790"/>
                    <a:pt x="51567" y="3047772"/>
                  </a:cubicBezTo>
                  <a:cubicBezTo>
                    <a:pt x="18549" y="3014754"/>
                    <a:pt x="0" y="2969973"/>
                    <a:pt x="0" y="2923279"/>
                  </a:cubicBezTo>
                  <a:lnTo>
                    <a:pt x="0" y="176060"/>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1" name="Group 20"/>
            <p:cNvGrpSpPr/>
            <p:nvPr/>
          </p:nvGrpSpPr>
          <p:grpSpPr>
            <a:xfrm>
              <a:off x="3189614" y="1991493"/>
              <a:ext cx="23662" cy="645898"/>
              <a:chOff x="3392428" y="1951545"/>
              <a:chExt cx="27432" cy="735419"/>
            </a:xfrm>
          </p:grpSpPr>
          <p:sp>
            <p:nvSpPr>
              <p:cNvPr id="87" name="Rectangle 86"/>
              <p:cNvSpPr/>
              <p:nvPr/>
            </p:nvSpPr>
            <p:spPr>
              <a:xfrm>
                <a:off x="3392428" y="1951545"/>
                <a:ext cx="18288" cy="172821"/>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8" name="Rectangle 87"/>
              <p:cNvSpPr/>
              <p:nvPr/>
            </p:nvSpPr>
            <p:spPr>
              <a:xfrm>
                <a:off x="3401572" y="2289545"/>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9" name="Rectangle 88"/>
              <p:cNvSpPr/>
              <p:nvPr/>
            </p:nvSpPr>
            <p:spPr>
              <a:xfrm>
                <a:off x="3401572" y="2568092"/>
                <a:ext cx="18288" cy="118872"/>
              </a:xfrm>
              <a:prstGeom prst="rect">
                <a:avLst/>
              </a:pr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82" name="Freeform 81"/>
            <p:cNvSpPr/>
            <p:nvPr/>
          </p:nvSpPr>
          <p:spPr>
            <a:xfrm>
              <a:off x="3806686" y="4332856"/>
              <a:ext cx="256543" cy="261216"/>
            </a:xfrm>
            <a:custGeom>
              <a:avLst/>
              <a:gdLst>
                <a:gd name="connsiteX0" fmla="*/ 0 w 256543"/>
                <a:gd name="connsiteY0" fmla="*/ 130608 h 261216"/>
                <a:gd name="connsiteX1" fmla="*/ 36755 w 256543"/>
                <a:gd name="connsiteY1" fmla="*/ 39091 h 261216"/>
                <a:gd name="connsiteX2" fmla="*/ 128272 w 256543"/>
                <a:gd name="connsiteY2" fmla="*/ 0 h 261216"/>
                <a:gd name="connsiteX3" fmla="*/ 219789 w 256543"/>
                <a:gd name="connsiteY3" fmla="*/ 39091 h 261216"/>
                <a:gd name="connsiteX4" fmla="*/ 256544 w 256543"/>
                <a:gd name="connsiteY4" fmla="*/ 130608 h 261216"/>
                <a:gd name="connsiteX5" fmla="*/ 219789 w 256543"/>
                <a:gd name="connsiteY5" fmla="*/ 222125 h 261216"/>
                <a:gd name="connsiteX6" fmla="*/ 128272 w 256543"/>
                <a:gd name="connsiteY6" fmla="*/ 261216 h 261216"/>
                <a:gd name="connsiteX7" fmla="*/ 36755 w 256543"/>
                <a:gd name="connsiteY7" fmla="*/ 222125 h 261216"/>
                <a:gd name="connsiteX8" fmla="*/ 0 w 256543"/>
                <a:gd name="connsiteY8" fmla="*/ 130608 h 261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6543" h="261216">
                  <a:moveTo>
                    <a:pt x="0" y="130608"/>
                  </a:moveTo>
                  <a:cubicBezTo>
                    <a:pt x="0" y="96377"/>
                    <a:pt x="13199" y="63514"/>
                    <a:pt x="36755" y="39091"/>
                  </a:cubicBezTo>
                  <a:cubicBezTo>
                    <a:pt x="60874" y="14086"/>
                    <a:pt x="93851" y="0"/>
                    <a:pt x="128272" y="0"/>
                  </a:cubicBezTo>
                  <a:cubicBezTo>
                    <a:pt x="162693" y="0"/>
                    <a:pt x="195670" y="14086"/>
                    <a:pt x="219789" y="39091"/>
                  </a:cubicBezTo>
                  <a:cubicBezTo>
                    <a:pt x="243346" y="63514"/>
                    <a:pt x="256544" y="96377"/>
                    <a:pt x="256544" y="130608"/>
                  </a:cubicBezTo>
                  <a:cubicBezTo>
                    <a:pt x="256544" y="164839"/>
                    <a:pt x="243345" y="197702"/>
                    <a:pt x="219789" y="222125"/>
                  </a:cubicBezTo>
                  <a:cubicBezTo>
                    <a:pt x="195670" y="247130"/>
                    <a:pt x="162693" y="261216"/>
                    <a:pt x="128272" y="261216"/>
                  </a:cubicBezTo>
                  <a:cubicBezTo>
                    <a:pt x="93851" y="261216"/>
                    <a:pt x="60874" y="247130"/>
                    <a:pt x="36755" y="222125"/>
                  </a:cubicBezTo>
                  <a:cubicBezTo>
                    <a:pt x="13198" y="197702"/>
                    <a:pt x="0" y="164839"/>
                    <a:pt x="0" y="130608"/>
                  </a:cubicBezTo>
                  <a:close/>
                </a:path>
              </a:pathLst>
            </a:custGeom>
            <a:noFill/>
            <a:ln w="190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3" name="Freeform 82"/>
            <p:cNvSpPr/>
            <p:nvPr/>
          </p:nvSpPr>
          <p:spPr>
            <a:xfrm>
              <a:off x="3306742" y="1997538"/>
              <a:ext cx="1256433" cy="2276759"/>
            </a:xfrm>
            <a:custGeom>
              <a:avLst/>
              <a:gdLst>
                <a:gd name="connsiteX0" fmla="*/ 0 w 1256433"/>
                <a:gd name="connsiteY0" fmla="*/ 0 h 2276759"/>
                <a:gd name="connsiteX1" fmla="*/ 1256433 w 1256433"/>
                <a:gd name="connsiteY1" fmla="*/ 0 h 2276759"/>
                <a:gd name="connsiteX2" fmla="*/ 1256433 w 1256433"/>
                <a:gd name="connsiteY2" fmla="*/ 2276759 h 2276759"/>
                <a:gd name="connsiteX3" fmla="*/ 0 w 1256433"/>
                <a:gd name="connsiteY3" fmla="*/ 2276759 h 2276759"/>
                <a:gd name="connsiteX4" fmla="*/ 0 w 1256433"/>
                <a:gd name="connsiteY4" fmla="*/ 0 h 22767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6433" h="2276759">
                  <a:moveTo>
                    <a:pt x="0" y="0"/>
                  </a:moveTo>
                  <a:lnTo>
                    <a:pt x="1256433" y="0"/>
                  </a:lnTo>
                  <a:lnTo>
                    <a:pt x="1256433" y="2276759"/>
                  </a:lnTo>
                  <a:lnTo>
                    <a:pt x="0" y="2276759"/>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4" name="Freeform 83"/>
            <p:cNvSpPr/>
            <p:nvPr/>
          </p:nvSpPr>
          <p:spPr>
            <a:xfrm>
              <a:off x="3796931" y="1824436"/>
              <a:ext cx="276054" cy="32124"/>
            </a:xfrm>
            <a:custGeom>
              <a:avLst/>
              <a:gdLst>
                <a:gd name="connsiteX0" fmla="*/ 0 w 276054"/>
                <a:gd name="connsiteY0" fmla="*/ 16062 h 32124"/>
                <a:gd name="connsiteX1" fmla="*/ 4704 w 276054"/>
                <a:gd name="connsiteY1" fmla="*/ 4704 h 32124"/>
                <a:gd name="connsiteX2" fmla="*/ 16062 w 276054"/>
                <a:gd name="connsiteY2" fmla="*/ 0 h 32124"/>
                <a:gd name="connsiteX3" fmla="*/ 259992 w 276054"/>
                <a:gd name="connsiteY3" fmla="*/ 0 h 32124"/>
                <a:gd name="connsiteX4" fmla="*/ 271350 w 276054"/>
                <a:gd name="connsiteY4" fmla="*/ 4704 h 32124"/>
                <a:gd name="connsiteX5" fmla="*/ 276054 w 276054"/>
                <a:gd name="connsiteY5" fmla="*/ 16062 h 32124"/>
                <a:gd name="connsiteX6" fmla="*/ 276054 w 276054"/>
                <a:gd name="connsiteY6" fmla="*/ 16062 h 32124"/>
                <a:gd name="connsiteX7" fmla="*/ 271350 w 276054"/>
                <a:gd name="connsiteY7" fmla="*/ 27420 h 32124"/>
                <a:gd name="connsiteX8" fmla="*/ 259992 w 276054"/>
                <a:gd name="connsiteY8" fmla="*/ 32124 h 32124"/>
                <a:gd name="connsiteX9" fmla="*/ 16062 w 276054"/>
                <a:gd name="connsiteY9" fmla="*/ 32124 h 32124"/>
                <a:gd name="connsiteX10" fmla="*/ 4704 w 276054"/>
                <a:gd name="connsiteY10" fmla="*/ 27420 h 32124"/>
                <a:gd name="connsiteX11" fmla="*/ 0 w 276054"/>
                <a:gd name="connsiteY11" fmla="*/ 16062 h 3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76054" h="32124">
                  <a:moveTo>
                    <a:pt x="0" y="16062"/>
                  </a:moveTo>
                  <a:cubicBezTo>
                    <a:pt x="0" y="11802"/>
                    <a:pt x="1692" y="7717"/>
                    <a:pt x="4704" y="4704"/>
                  </a:cubicBezTo>
                  <a:cubicBezTo>
                    <a:pt x="7716" y="1692"/>
                    <a:pt x="11802" y="0"/>
                    <a:pt x="16062" y="0"/>
                  </a:cubicBezTo>
                  <a:lnTo>
                    <a:pt x="259992" y="0"/>
                  </a:lnTo>
                  <a:cubicBezTo>
                    <a:pt x="264252" y="0"/>
                    <a:pt x="268337" y="1692"/>
                    <a:pt x="271350" y="4704"/>
                  </a:cubicBezTo>
                  <a:cubicBezTo>
                    <a:pt x="274362" y="7716"/>
                    <a:pt x="276054" y="11802"/>
                    <a:pt x="276054" y="16062"/>
                  </a:cubicBezTo>
                  <a:lnTo>
                    <a:pt x="276054" y="16062"/>
                  </a:lnTo>
                  <a:cubicBezTo>
                    <a:pt x="276054" y="20322"/>
                    <a:pt x="274362" y="24407"/>
                    <a:pt x="271350" y="27420"/>
                  </a:cubicBezTo>
                  <a:cubicBezTo>
                    <a:pt x="268338" y="30432"/>
                    <a:pt x="264252" y="32124"/>
                    <a:pt x="259992" y="32124"/>
                  </a:cubicBezTo>
                  <a:lnTo>
                    <a:pt x="16062" y="32124"/>
                  </a:lnTo>
                  <a:cubicBezTo>
                    <a:pt x="11802" y="32124"/>
                    <a:pt x="7717" y="30432"/>
                    <a:pt x="4704" y="27420"/>
                  </a:cubicBezTo>
                  <a:cubicBezTo>
                    <a:pt x="1692" y="24408"/>
                    <a:pt x="0" y="20322"/>
                    <a:pt x="0" y="16062"/>
                  </a:cubicBezTo>
                  <a:close/>
                </a:path>
              </a:pathLst>
            </a:custGeom>
            <a:solidFill>
              <a:schemeClr val="bg1">
                <a:lumMod val="85000"/>
              </a:schemeClr>
            </a:solidFill>
            <a:ln w="952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5" name="Freeform 84"/>
            <p:cNvSpPr/>
            <p:nvPr/>
          </p:nvSpPr>
          <p:spPr>
            <a:xfrm>
              <a:off x="3911556" y="1704426"/>
              <a:ext cx="46804" cy="47657"/>
            </a:xfrm>
            <a:custGeom>
              <a:avLst/>
              <a:gdLst>
                <a:gd name="connsiteX0" fmla="*/ 0 w 46804"/>
                <a:gd name="connsiteY0" fmla="*/ 23829 h 47657"/>
                <a:gd name="connsiteX1" fmla="*/ 6705 w 46804"/>
                <a:gd name="connsiteY1" fmla="*/ 7132 h 47657"/>
                <a:gd name="connsiteX2" fmla="*/ 23402 w 46804"/>
                <a:gd name="connsiteY2" fmla="*/ 0 h 47657"/>
                <a:gd name="connsiteX3" fmla="*/ 40099 w 46804"/>
                <a:gd name="connsiteY3" fmla="*/ 7132 h 47657"/>
                <a:gd name="connsiteX4" fmla="*/ 46804 w 46804"/>
                <a:gd name="connsiteY4" fmla="*/ 23829 h 47657"/>
                <a:gd name="connsiteX5" fmla="*/ 40099 w 46804"/>
                <a:gd name="connsiteY5" fmla="*/ 40526 h 47657"/>
                <a:gd name="connsiteX6" fmla="*/ 23402 w 46804"/>
                <a:gd name="connsiteY6" fmla="*/ 47658 h 47657"/>
                <a:gd name="connsiteX7" fmla="*/ 6705 w 46804"/>
                <a:gd name="connsiteY7" fmla="*/ 40526 h 47657"/>
                <a:gd name="connsiteX8" fmla="*/ 0 w 46804"/>
                <a:gd name="connsiteY8" fmla="*/ 23829 h 47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804" h="47657">
                  <a:moveTo>
                    <a:pt x="0" y="23829"/>
                  </a:moveTo>
                  <a:cubicBezTo>
                    <a:pt x="0" y="17584"/>
                    <a:pt x="2408" y="11588"/>
                    <a:pt x="6705" y="7132"/>
                  </a:cubicBezTo>
                  <a:cubicBezTo>
                    <a:pt x="11105" y="2570"/>
                    <a:pt x="17122" y="0"/>
                    <a:pt x="23402" y="0"/>
                  </a:cubicBezTo>
                  <a:cubicBezTo>
                    <a:pt x="29682" y="0"/>
                    <a:pt x="35698" y="2570"/>
                    <a:pt x="40099" y="7132"/>
                  </a:cubicBezTo>
                  <a:cubicBezTo>
                    <a:pt x="44397" y="11588"/>
                    <a:pt x="46804" y="17583"/>
                    <a:pt x="46804" y="23829"/>
                  </a:cubicBezTo>
                  <a:cubicBezTo>
                    <a:pt x="46804" y="30074"/>
                    <a:pt x="44396" y="36070"/>
                    <a:pt x="40099" y="40526"/>
                  </a:cubicBezTo>
                  <a:cubicBezTo>
                    <a:pt x="35699" y="45088"/>
                    <a:pt x="29682" y="47658"/>
                    <a:pt x="23402" y="47658"/>
                  </a:cubicBezTo>
                  <a:cubicBezTo>
                    <a:pt x="17122" y="47658"/>
                    <a:pt x="11106" y="45088"/>
                    <a:pt x="6705" y="40526"/>
                  </a:cubicBezTo>
                  <a:cubicBezTo>
                    <a:pt x="2407" y="36070"/>
                    <a:pt x="0" y="30075"/>
                    <a:pt x="0" y="23829"/>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6" name="Freeform 85"/>
            <p:cNvSpPr/>
            <p:nvPr/>
          </p:nvSpPr>
          <p:spPr>
            <a:xfrm>
              <a:off x="4293042" y="1562392"/>
              <a:ext cx="198758" cy="40154"/>
            </a:xfrm>
            <a:custGeom>
              <a:avLst/>
              <a:gdLst>
                <a:gd name="connsiteX0" fmla="*/ 0 w 198758"/>
                <a:gd name="connsiteY0" fmla="*/ 0 h 40154"/>
                <a:gd name="connsiteX1" fmla="*/ 198758 w 198758"/>
                <a:gd name="connsiteY1" fmla="*/ 0 h 40154"/>
                <a:gd name="connsiteX2" fmla="*/ 198758 w 198758"/>
                <a:gd name="connsiteY2" fmla="*/ 40154 h 40154"/>
                <a:gd name="connsiteX3" fmla="*/ 0 w 198758"/>
                <a:gd name="connsiteY3" fmla="*/ 40154 h 40154"/>
                <a:gd name="connsiteX4" fmla="*/ 0 w 198758"/>
                <a:gd name="connsiteY4" fmla="*/ 0 h 401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8758" h="40154">
                  <a:moveTo>
                    <a:pt x="0" y="0"/>
                  </a:moveTo>
                  <a:lnTo>
                    <a:pt x="198758" y="0"/>
                  </a:lnTo>
                  <a:lnTo>
                    <a:pt x="198758" y="40154"/>
                  </a:lnTo>
                  <a:lnTo>
                    <a:pt x="0" y="40154"/>
                  </a:lnTo>
                  <a:lnTo>
                    <a:pt x="0" y="0"/>
                  </a:lnTo>
                  <a:close/>
                </a:path>
              </a:pathLst>
            </a:custGeom>
            <a:solidFill>
              <a:schemeClr val="tx1">
                <a:lumMod val="90000"/>
                <a:lumOff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7" name="Picture Placeholder 6"/>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l="3712" r="3712"/>
          <a:stretch>
            <a:fillRect/>
          </a:stretch>
        </p:blipFill>
        <p:spPr>
          <a:xfrm>
            <a:off x="6059452" y="2119284"/>
            <a:ext cx="1268975" cy="2286000"/>
          </a:xfrm>
        </p:spPr>
      </p:pic>
      <p:sp>
        <p:nvSpPr>
          <p:cNvPr id="57" name="Rectangular Callout 56"/>
          <p:cNvSpPr>
            <a:spLocks noChangeAspect="1"/>
          </p:cNvSpPr>
          <p:nvPr/>
        </p:nvSpPr>
        <p:spPr>
          <a:xfrm flipH="1">
            <a:off x="719347" y="5277007"/>
            <a:ext cx="772051" cy="749947"/>
          </a:xfrm>
          <a:prstGeom prst="wedgeRectCallou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3600" dirty="0">
                <a:solidFill>
                  <a:schemeClr val="bg1"/>
                </a:solidFill>
                <a:latin typeface="Lato"/>
              </a:rPr>
              <a:t>01</a:t>
            </a:r>
          </a:p>
        </p:txBody>
      </p:sp>
      <p:sp>
        <p:nvSpPr>
          <p:cNvPr id="60" name="Rectangular Callout 59"/>
          <p:cNvSpPr>
            <a:spLocks noChangeAspect="1"/>
          </p:cNvSpPr>
          <p:nvPr/>
        </p:nvSpPr>
        <p:spPr>
          <a:xfrm flipH="1">
            <a:off x="4483004" y="5277006"/>
            <a:ext cx="772051" cy="749949"/>
          </a:xfrm>
          <a:prstGeom prst="wedgeRectCallout">
            <a:avLst/>
          </a:pr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Lato"/>
              </a:rPr>
              <a:t>02</a:t>
            </a:r>
          </a:p>
        </p:txBody>
      </p:sp>
      <p:sp>
        <p:nvSpPr>
          <p:cNvPr id="63" name="Rectangular Callout 62"/>
          <p:cNvSpPr>
            <a:spLocks noChangeAspect="1"/>
          </p:cNvSpPr>
          <p:nvPr/>
        </p:nvSpPr>
        <p:spPr>
          <a:xfrm>
            <a:off x="8144441" y="5277006"/>
            <a:ext cx="772051" cy="749949"/>
          </a:xfrm>
          <a:prstGeom prst="wedgeRectCallout">
            <a:avLst/>
          </a:pr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solidFill>
                  <a:schemeClr val="bg1"/>
                </a:solidFill>
                <a:latin typeface="Lato"/>
              </a:rPr>
              <a:t>03</a:t>
            </a:r>
          </a:p>
        </p:txBody>
      </p:sp>
      <p:sp>
        <p:nvSpPr>
          <p:cNvPr id="52" name="Text Box 10"/>
          <p:cNvSpPr txBox="1">
            <a:spLocks noChangeArrowheads="1"/>
          </p:cNvSpPr>
          <p:nvPr/>
        </p:nvSpPr>
        <p:spPr bwMode="auto">
          <a:xfrm>
            <a:off x="1283661" y="159748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71" name="Group 70"/>
          <p:cNvGrpSpPr/>
          <p:nvPr/>
        </p:nvGrpSpPr>
        <p:grpSpPr>
          <a:xfrm>
            <a:off x="650884" y="1687793"/>
            <a:ext cx="548640" cy="548640"/>
            <a:chOff x="8093534" y="1164886"/>
            <a:chExt cx="548640" cy="548640"/>
          </a:xfrm>
        </p:grpSpPr>
        <p:sp>
          <p:nvSpPr>
            <p:cNvPr id="72" name="Oval 71"/>
            <p:cNvSpPr>
              <a:spLocks noChangeAspect="1"/>
            </p:cNvSpPr>
            <p:nvPr/>
          </p:nvSpPr>
          <p:spPr>
            <a:xfrm>
              <a:off x="8093534" y="1164886"/>
              <a:ext cx="548640" cy="548640"/>
            </a:xfrm>
            <a:prstGeom prst="ellipse">
              <a:avLst/>
            </a:prstGeom>
            <a:solidFill>
              <a:srgbClr val="3473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1" name="Text Box 10"/>
          <p:cNvSpPr txBox="1">
            <a:spLocks noChangeArrowheads="1"/>
          </p:cNvSpPr>
          <p:nvPr/>
        </p:nvSpPr>
        <p:spPr bwMode="auto">
          <a:xfrm>
            <a:off x="1283661" y="23876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2" name="Group 91"/>
          <p:cNvGrpSpPr/>
          <p:nvPr/>
        </p:nvGrpSpPr>
        <p:grpSpPr>
          <a:xfrm>
            <a:off x="650884" y="2477942"/>
            <a:ext cx="548640" cy="548640"/>
            <a:chOff x="8093534" y="1164886"/>
            <a:chExt cx="548640" cy="548640"/>
          </a:xfrm>
        </p:grpSpPr>
        <p:sp>
          <p:nvSpPr>
            <p:cNvPr id="93" name="Oval 92"/>
            <p:cNvSpPr>
              <a:spLocks noChangeAspect="1"/>
            </p:cNvSpPr>
            <p:nvPr/>
          </p:nvSpPr>
          <p:spPr>
            <a:xfrm>
              <a:off x="8093534" y="1164886"/>
              <a:ext cx="548640" cy="548640"/>
            </a:xfrm>
            <a:prstGeom prst="ellipse">
              <a:avLst/>
            </a:prstGeom>
            <a:solidFill>
              <a:srgbClr val="189A80"/>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5" name="Text Box 10"/>
          <p:cNvSpPr txBox="1">
            <a:spLocks noChangeArrowheads="1"/>
          </p:cNvSpPr>
          <p:nvPr/>
        </p:nvSpPr>
        <p:spPr bwMode="auto">
          <a:xfrm>
            <a:off x="1283661" y="317315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6" name="Group 95"/>
          <p:cNvGrpSpPr/>
          <p:nvPr/>
        </p:nvGrpSpPr>
        <p:grpSpPr>
          <a:xfrm>
            <a:off x="650884" y="3263462"/>
            <a:ext cx="548640" cy="548640"/>
            <a:chOff x="8093534" y="1164886"/>
            <a:chExt cx="548640" cy="548640"/>
          </a:xfrm>
        </p:grpSpPr>
        <p:sp>
          <p:nvSpPr>
            <p:cNvPr id="97" name="Oval 96"/>
            <p:cNvSpPr>
              <a:spLocks noChangeAspect="1"/>
            </p:cNvSpPr>
            <p:nvPr/>
          </p:nvSpPr>
          <p:spPr>
            <a:xfrm>
              <a:off x="8093534" y="1164886"/>
              <a:ext cx="548640" cy="548640"/>
            </a:xfrm>
            <a:prstGeom prst="ellipse">
              <a:avLst/>
            </a:prstGeom>
            <a:solidFill>
              <a:srgbClr val="EF9D2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8"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99" name="Text Box 10"/>
          <p:cNvSpPr txBox="1">
            <a:spLocks noChangeArrowheads="1"/>
          </p:cNvSpPr>
          <p:nvPr/>
        </p:nvSpPr>
        <p:spPr bwMode="auto">
          <a:xfrm>
            <a:off x="1283661" y="396330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650884" y="405361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D3413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1603207" y="527700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50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4" name="Text Box 10"/>
          <p:cNvSpPr txBox="1">
            <a:spLocks noChangeArrowheads="1"/>
          </p:cNvSpPr>
          <p:nvPr/>
        </p:nvSpPr>
        <p:spPr bwMode="auto">
          <a:xfrm>
            <a:off x="5360579"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6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5" name="Text Box 10"/>
          <p:cNvSpPr txBox="1">
            <a:spLocks noChangeArrowheads="1"/>
          </p:cNvSpPr>
          <p:nvPr/>
        </p:nvSpPr>
        <p:spPr bwMode="auto">
          <a:xfrm>
            <a:off x="8982118" y="5202626"/>
            <a:ext cx="2678337"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lumMod val="75000"/>
                  </a:schemeClr>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106" name="TextBox 105"/>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719194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6"/>
                                        </p:tgtEl>
                                        <p:attrNameLst>
                                          <p:attrName>style.visibility</p:attrName>
                                        </p:attrNameLst>
                                      </p:cBhvr>
                                      <p:to>
                                        <p:strVal val="visible"/>
                                      </p:to>
                                    </p:set>
                                    <p:animEffect transition="in" filter="wipe(left)">
                                      <p:cBhvr>
                                        <p:cTn id="7" dur="500"/>
                                        <p:tgtEl>
                                          <p:spTgt spid="106"/>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additive="base">
                                        <p:cTn id="11" dur="500" fill="hold"/>
                                        <p:tgtEl>
                                          <p:spTgt spid="73"/>
                                        </p:tgtEl>
                                        <p:attrNameLst>
                                          <p:attrName>ppt_x</p:attrName>
                                        </p:attrNameLst>
                                      </p:cBhvr>
                                      <p:tavLst>
                                        <p:tav tm="0">
                                          <p:val>
                                            <p:strVal val="#ppt_x"/>
                                          </p:val>
                                        </p:tav>
                                        <p:tav tm="100000">
                                          <p:val>
                                            <p:strVal val="#ppt_x"/>
                                          </p:val>
                                        </p:tav>
                                      </p:tavLst>
                                    </p:anim>
                                    <p:anim calcmode="lin" valueType="num">
                                      <p:cBhvr additive="base">
                                        <p:cTn id="12" dur="500" fill="hold"/>
                                        <p:tgtEl>
                                          <p:spTgt spid="7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p:cTn id="16" dur="500" fill="hold"/>
                                        <p:tgtEl>
                                          <p:spTgt spid="6"/>
                                        </p:tgtEl>
                                        <p:attrNameLst>
                                          <p:attrName>ppt_w</p:attrName>
                                        </p:attrNameLst>
                                      </p:cBhvr>
                                      <p:tavLst>
                                        <p:tav tm="0">
                                          <p:val>
                                            <p:fltVal val="0"/>
                                          </p:val>
                                        </p:tav>
                                        <p:tav tm="100000">
                                          <p:val>
                                            <p:strVal val="#ppt_w"/>
                                          </p:val>
                                        </p:tav>
                                      </p:tavLst>
                                    </p:anim>
                                    <p:anim calcmode="lin" valueType="num">
                                      <p:cBhvr>
                                        <p:cTn id="17" dur="500" fill="hold"/>
                                        <p:tgtEl>
                                          <p:spTgt spid="6"/>
                                        </p:tgtEl>
                                        <p:attrNameLst>
                                          <p:attrName>ppt_h</p:attrName>
                                        </p:attrNameLst>
                                      </p:cBhvr>
                                      <p:tavLst>
                                        <p:tav tm="0">
                                          <p:val>
                                            <p:fltVal val="0"/>
                                          </p:val>
                                        </p:tav>
                                        <p:tav tm="100000">
                                          <p:val>
                                            <p:strVal val="#ppt_h"/>
                                          </p:val>
                                        </p:tav>
                                      </p:tavLst>
                                    </p:anim>
                                    <p:animEffect transition="in" filter="fade">
                                      <p:cBhvr>
                                        <p:cTn id="18" dur="500"/>
                                        <p:tgtEl>
                                          <p:spTgt spid="6"/>
                                        </p:tgtEl>
                                      </p:cBhvr>
                                    </p:animEffect>
                                  </p:childTnLst>
                                </p:cTn>
                              </p:par>
                            </p:childTnLst>
                          </p:cTn>
                        </p:par>
                        <p:par>
                          <p:cTn id="19" fill="hold">
                            <p:stCondLst>
                              <p:cond delay="1500"/>
                            </p:stCondLst>
                            <p:childTnLst>
                              <p:par>
                                <p:cTn id="20" presetID="2" presetClass="entr" presetSubtype="4" accel="50000" decel="5000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 calcmode="lin" valueType="num">
                                      <p:cBhvr additive="base">
                                        <p:cTn id="22" dur="500" fill="hold"/>
                                        <p:tgtEl>
                                          <p:spTgt spid="79"/>
                                        </p:tgtEl>
                                        <p:attrNameLst>
                                          <p:attrName>ppt_x</p:attrName>
                                        </p:attrNameLst>
                                      </p:cBhvr>
                                      <p:tavLst>
                                        <p:tav tm="0">
                                          <p:val>
                                            <p:strVal val="#ppt_x"/>
                                          </p:val>
                                        </p:tav>
                                        <p:tav tm="100000">
                                          <p:val>
                                            <p:strVal val="#ppt_x"/>
                                          </p:val>
                                        </p:tav>
                                      </p:tavLst>
                                    </p:anim>
                                    <p:anim calcmode="lin" valueType="num">
                                      <p:cBhvr additive="base">
                                        <p:cTn id="23" dur="500" fill="hold"/>
                                        <p:tgtEl>
                                          <p:spTgt spid="7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500" fill="hold"/>
                                        <p:tgtEl>
                                          <p:spTgt spid="7"/>
                                        </p:tgtEl>
                                        <p:attrNameLst>
                                          <p:attrName>ppt_w</p:attrName>
                                        </p:attrNameLst>
                                      </p:cBhvr>
                                      <p:tavLst>
                                        <p:tav tm="0">
                                          <p:val>
                                            <p:fltVal val="0"/>
                                          </p:val>
                                        </p:tav>
                                        <p:tav tm="100000">
                                          <p:val>
                                            <p:strVal val="#ppt_w"/>
                                          </p:val>
                                        </p:tav>
                                      </p:tavLst>
                                    </p:anim>
                                    <p:anim calcmode="lin" valueType="num">
                                      <p:cBhvr>
                                        <p:cTn id="28" dur="500" fill="hold"/>
                                        <p:tgtEl>
                                          <p:spTgt spid="7"/>
                                        </p:tgtEl>
                                        <p:attrNameLst>
                                          <p:attrName>ppt_h</p:attrName>
                                        </p:attrNameLst>
                                      </p:cBhvr>
                                      <p:tavLst>
                                        <p:tav tm="0">
                                          <p:val>
                                            <p:fltVal val="0"/>
                                          </p:val>
                                        </p:tav>
                                        <p:tav tm="100000">
                                          <p:val>
                                            <p:strVal val="#ppt_h"/>
                                          </p:val>
                                        </p:tav>
                                      </p:tavLst>
                                    </p:anim>
                                    <p:animEffect transition="in" filter="fade">
                                      <p:cBhvr>
                                        <p:cTn id="29" dur="500"/>
                                        <p:tgtEl>
                                          <p:spTgt spid="7"/>
                                        </p:tgtEl>
                                      </p:cBhvr>
                                    </p:animEffect>
                                  </p:childTnLst>
                                </p:cTn>
                              </p:par>
                            </p:childTnLst>
                          </p:cTn>
                        </p:par>
                        <p:par>
                          <p:cTn id="30" fill="hold">
                            <p:stCondLst>
                              <p:cond delay="2500"/>
                            </p:stCondLst>
                            <p:childTnLst>
                              <p:par>
                                <p:cTn id="31" presetID="2" presetClass="entr" presetSubtype="2" fill="hold" nodeType="afterEffect">
                                  <p:stCondLst>
                                    <p:cond delay="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1+#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 presetClass="entr" presetSubtype="2"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 calcmode="lin" valueType="num">
                                      <p:cBhvr additive="base">
                                        <p:cTn id="38" dur="500" fill="hold"/>
                                        <p:tgtEl>
                                          <p:spTgt spid="52"/>
                                        </p:tgtEl>
                                        <p:attrNameLst>
                                          <p:attrName>ppt_x</p:attrName>
                                        </p:attrNameLst>
                                      </p:cBhvr>
                                      <p:tavLst>
                                        <p:tav tm="0">
                                          <p:val>
                                            <p:strVal val="1+#ppt_w/2"/>
                                          </p:val>
                                        </p:tav>
                                        <p:tav tm="100000">
                                          <p:val>
                                            <p:strVal val="#ppt_x"/>
                                          </p:val>
                                        </p:tav>
                                      </p:tavLst>
                                    </p:anim>
                                    <p:anim calcmode="lin" valueType="num">
                                      <p:cBhvr additive="base">
                                        <p:cTn id="39" dur="500" fill="hold"/>
                                        <p:tgtEl>
                                          <p:spTgt spid="52"/>
                                        </p:tgtEl>
                                        <p:attrNameLst>
                                          <p:attrName>ppt_y</p:attrName>
                                        </p:attrNameLst>
                                      </p:cBhvr>
                                      <p:tavLst>
                                        <p:tav tm="0">
                                          <p:val>
                                            <p:strVal val="#ppt_y"/>
                                          </p:val>
                                        </p:tav>
                                        <p:tav tm="100000">
                                          <p:val>
                                            <p:strVal val="#ppt_y"/>
                                          </p:val>
                                        </p:tav>
                                      </p:tavLst>
                                    </p:anim>
                                  </p:childTnLst>
                                </p:cTn>
                              </p:par>
                            </p:childTnLst>
                          </p:cTn>
                        </p:par>
                        <p:par>
                          <p:cTn id="40" fill="hold">
                            <p:stCondLst>
                              <p:cond delay="3500"/>
                            </p:stCondLst>
                            <p:childTnLst>
                              <p:par>
                                <p:cTn id="41" presetID="2" presetClass="entr" presetSubtype="2" fill="hold" nodeType="afterEffect">
                                  <p:stCondLst>
                                    <p:cond delay="0"/>
                                  </p:stCondLst>
                                  <p:childTnLst>
                                    <p:set>
                                      <p:cBhvr>
                                        <p:cTn id="42" dur="1" fill="hold">
                                          <p:stCondLst>
                                            <p:cond delay="0"/>
                                          </p:stCondLst>
                                        </p:cTn>
                                        <p:tgtEl>
                                          <p:spTgt spid="92"/>
                                        </p:tgtEl>
                                        <p:attrNameLst>
                                          <p:attrName>style.visibility</p:attrName>
                                        </p:attrNameLst>
                                      </p:cBhvr>
                                      <p:to>
                                        <p:strVal val="visible"/>
                                      </p:to>
                                    </p:set>
                                    <p:anim calcmode="lin" valueType="num">
                                      <p:cBhvr additive="base">
                                        <p:cTn id="43" dur="500" fill="hold"/>
                                        <p:tgtEl>
                                          <p:spTgt spid="92"/>
                                        </p:tgtEl>
                                        <p:attrNameLst>
                                          <p:attrName>ppt_x</p:attrName>
                                        </p:attrNameLst>
                                      </p:cBhvr>
                                      <p:tavLst>
                                        <p:tav tm="0">
                                          <p:val>
                                            <p:strVal val="1+#ppt_w/2"/>
                                          </p:val>
                                        </p:tav>
                                        <p:tav tm="100000">
                                          <p:val>
                                            <p:strVal val="#ppt_x"/>
                                          </p:val>
                                        </p:tav>
                                      </p:tavLst>
                                    </p:anim>
                                    <p:anim calcmode="lin" valueType="num">
                                      <p:cBhvr additive="base">
                                        <p:cTn id="44" dur="500" fill="hold"/>
                                        <p:tgtEl>
                                          <p:spTgt spid="92"/>
                                        </p:tgtEl>
                                        <p:attrNameLst>
                                          <p:attrName>ppt_y</p:attrName>
                                        </p:attrNameLst>
                                      </p:cBhvr>
                                      <p:tavLst>
                                        <p:tav tm="0">
                                          <p:val>
                                            <p:strVal val="#ppt_y"/>
                                          </p:val>
                                        </p:tav>
                                        <p:tav tm="100000">
                                          <p:val>
                                            <p:strVal val="#ppt_y"/>
                                          </p:val>
                                        </p:tav>
                                      </p:tavLst>
                                    </p:anim>
                                  </p:childTnLst>
                                </p:cTn>
                              </p:par>
                            </p:childTnLst>
                          </p:cTn>
                        </p:par>
                        <p:par>
                          <p:cTn id="45" fill="hold">
                            <p:stCondLst>
                              <p:cond delay="4000"/>
                            </p:stCondLst>
                            <p:childTnLst>
                              <p:par>
                                <p:cTn id="46" presetID="2" presetClass="entr" presetSubtype="2" fill="hold" grpId="0" nodeType="afterEffect">
                                  <p:stCondLst>
                                    <p:cond delay="0"/>
                                  </p:stCondLst>
                                  <p:childTnLst>
                                    <p:set>
                                      <p:cBhvr>
                                        <p:cTn id="47" dur="1" fill="hold">
                                          <p:stCondLst>
                                            <p:cond delay="0"/>
                                          </p:stCondLst>
                                        </p:cTn>
                                        <p:tgtEl>
                                          <p:spTgt spid="91"/>
                                        </p:tgtEl>
                                        <p:attrNameLst>
                                          <p:attrName>style.visibility</p:attrName>
                                        </p:attrNameLst>
                                      </p:cBhvr>
                                      <p:to>
                                        <p:strVal val="visible"/>
                                      </p:to>
                                    </p:set>
                                    <p:anim calcmode="lin" valueType="num">
                                      <p:cBhvr additive="base">
                                        <p:cTn id="48" dur="500" fill="hold"/>
                                        <p:tgtEl>
                                          <p:spTgt spid="91"/>
                                        </p:tgtEl>
                                        <p:attrNameLst>
                                          <p:attrName>ppt_x</p:attrName>
                                        </p:attrNameLst>
                                      </p:cBhvr>
                                      <p:tavLst>
                                        <p:tav tm="0">
                                          <p:val>
                                            <p:strVal val="1+#ppt_w/2"/>
                                          </p:val>
                                        </p:tav>
                                        <p:tav tm="100000">
                                          <p:val>
                                            <p:strVal val="#ppt_x"/>
                                          </p:val>
                                        </p:tav>
                                      </p:tavLst>
                                    </p:anim>
                                    <p:anim calcmode="lin" valueType="num">
                                      <p:cBhvr additive="base">
                                        <p:cTn id="49" dur="500" fill="hold"/>
                                        <p:tgtEl>
                                          <p:spTgt spid="91"/>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2" presetClass="entr" presetSubtype="2" fill="hold" nodeType="afterEffect">
                                  <p:stCondLst>
                                    <p:cond delay="0"/>
                                  </p:stCondLst>
                                  <p:childTnLst>
                                    <p:set>
                                      <p:cBhvr>
                                        <p:cTn id="52" dur="1" fill="hold">
                                          <p:stCondLst>
                                            <p:cond delay="0"/>
                                          </p:stCondLst>
                                        </p:cTn>
                                        <p:tgtEl>
                                          <p:spTgt spid="96"/>
                                        </p:tgtEl>
                                        <p:attrNameLst>
                                          <p:attrName>style.visibility</p:attrName>
                                        </p:attrNameLst>
                                      </p:cBhvr>
                                      <p:to>
                                        <p:strVal val="visible"/>
                                      </p:to>
                                    </p:set>
                                    <p:anim calcmode="lin" valueType="num">
                                      <p:cBhvr additive="base">
                                        <p:cTn id="53" dur="500" fill="hold"/>
                                        <p:tgtEl>
                                          <p:spTgt spid="96"/>
                                        </p:tgtEl>
                                        <p:attrNameLst>
                                          <p:attrName>ppt_x</p:attrName>
                                        </p:attrNameLst>
                                      </p:cBhvr>
                                      <p:tavLst>
                                        <p:tav tm="0">
                                          <p:val>
                                            <p:strVal val="1+#ppt_w/2"/>
                                          </p:val>
                                        </p:tav>
                                        <p:tav tm="100000">
                                          <p:val>
                                            <p:strVal val="#ppt_x"/>
                                          </p:val>
                                        </p:tav>
                                      </p:tavLst>
                                    </p:anim>
                                    <p:anim calcmode="lin" valueType="num">
                                      <p:cBhvr additive="base">
                                        <p:cTn id="54" dur="500" fill="hold"/>
                                        <p:tgtEl>
                                          <p:spTgt spid="96"/>
                                        </p:tgtEl>
                                        <p:attrNameLst>
                                          <p:attrName>ppt_y</p:attrName>
                                        </p:attrNameLst>
                                      </p:cBhvr>
                                      <p:tavLst>
                                        <p:tav tm="0">
                                          <p:val>
                                            <p:strVal val="#ppt_y"/>
                                          </p:val>
                                        </p:tav>
                                        <p:tav tm="100000">
                                          <p:val>
                                            <p:strVal val="#ppt_y"/>
                                          </p:val>
                                        </p:tav>
                                      </p:tavLst>
                                    </p:anim>
                                  </p:childTnLst>
                                </p:cTn>
                              </p:par>
                            </p:childTnLst>
                          </p:cTn>
                        </p:par>
                        <p:par>
                          <p:cTn id="55" fill="hold">
                            <p:stCondLst>
                              <p:cond delay="5000"/>
                            </p:stCondLst>
                            <p:childTnLst>
                              <p:par>
                                <p:cTn id="56" presetID="2" presetClass="entr" presetSubtype="2" fill="hold" grpId="0" nodeType="afterEffect">
                                  <p:stCondLst>
                                    <p:cond delay="0"/>
                                  </p:stCondLst>
                                  <p:childTnLst>
                                    <p:set>
                                      <p:cBhvr>
                                        <p:cTn id="57" dur="1" fill="hold">
                                          <p:stCondLst>
                                            <p:cond delay="0"/>
                                          </p:stCondLst>
                                        </p:cTn>
                                        <p:tgtEl>
                                          <p:spTgt spid="95"/>
                                        </p:tgtEl>
                                        <p:attrNameLst>
                                          <p:attrName>style.visibility</p:attrName>
                                        </p:attrNameLst>
                                      </p:cBhvr>
                                      <p:to>
                                        <p:strVal val="visible"/>
                                      </p:to>
                                    </p:set>
                                    <p:anim calcmode="lin" valueType="num">
                                      <p:cBhvr additive="base">
                                        <p:cTn id="58" dur="500" fill="hold"/>
                                        <p:tgtEl>
                                          <p:spTgt spid="95"/>
                                        </p:tgtEl>
                                        <p:attrNameLst>
                                          <p:attrName>ppt_x</p:attrName>
                                        </p:attrNameLst>
                                      </p:cBhvr>
                                      <p:tavLst>
                                        <p:tav tm="0">
                                          <p:val>
                                            <p:strVal val="1+#ppt_w/2"/>
                                          </p:val>
                                        </p:tav>
                                        <p:tav tm="100000">
                                          <p:val>
                                            <p:strVal val="#ppt_x"/>
                                          </p:val>
                                        </p:tav>
                                      </p:tavLst>
                                    </p:anim>
                                    <p:anim calcmode="lin" valueType="num">
                                      <p:cBhvr additive="base">
                                        <p:cTn id="59" dur="500" fill="hold"/>
                                        <p:tgtEl>
                                          <p:spTgt spid="95"/>
                                        </p:tgtEl>
                                        <p:attrNameLst>
                                          <p:attrName>ppt_y</p:attrName>
                                        </p:attrNameLst>
                                      </p:cBhvr>
                                      <p:tavLst>
                                        <p:tav tm="0">
                                          <p:val>
                                            <p:strVal val="#ppt_y"/>
                                          </p:val>
                                        </p:tav>
                                        <p:tav tm="100000">
                                          <p:val>
                                            <p:strVal val="#ppt_y"/>
                                          </p:val>
                                        </p:tav>
                                      </p:tavLst>
                                    </p:anim>
                                  </p:childTnLst>
                                </p:cTn>
                              </p:par>
                            </p:childTnLst>
                          </p:cTn>
                        </p:par>
                        <p:par>
                          <p:cTn id="60" fill="hold">
                            <p:stCondLst>
                              <p:cond delay="5500"/>
                            </p:stCondLst>
                            <p:childTnLst>
                              <p:par>
                                <p:cTn id="61" presetID="2" presetClass="entr" presetSubtype="2" fill="hold" nodeType="afterEffect">
                                  <p:stCondLst>
                                    <p:cond delay="0"/>
                                  </p:stCondLst>
                                  <p:childTnLst>
                                    <p:set>
                                      <p:cBhvr>
                                        <p:cTn id="62" dur="1" fill="hold">
                                          <p:stCondLst>
                                            <p:cond delay="0"/>
                                          </p:stCondLst>
                                        </p:cTn>
                                        <p:tgtEl>
                                          <p:spTgt spid="100"/>
                                        </p:tgtEl>
                                        <p:attrNameLst>
                                          <p:attrName>style.visibility</p:attrName>
                                        </p:attrNameLst>
                                      </p:cBhvr>
                                      <p:to>
                                        <p:strVal val="visible"/>
                                      </p:to>
                                    </p:set>
                                    <p:anim calcmode="lin" valueType="num">
                                      <p:cBhvr additive="base">
                                        <p:cTn id="63" dur="500" fill="hold"/>
                                        <p:tgtEl>
                                          <p:spTgt spid="100"/>
                                        </p:tgtEl>
                                        <p:attrNameLst>
                                          <p:attrName>ppt_x</p:attrName>
                                        </p:attrNameLst>
                                      </p:cBhvr>
                                      <p:tavLst>
                                        <p:tav tm="0">
                                          <p:val>
                                            <p:strVal val="1+#ppt_w/2"/>
                                          </p:val>
                                        </p:tav>
                                        <p:tav tm="100000">
                                          <p:val>
                                            <p:strVal val="#ppt_x"/>
                                          </p:val>
                                        </p:tav>
                                      </p:tavLst>
                                    </p:anim>
                                    <p:anim calcmode="lin" valueType="num">
                                      <p:cBhvr additive="base">
                                        <p:cTn id="64" dur="500" fill="hold"/>
                                        <p:tgtEl>
                                          <p:spTgt spid="100"/>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grpId="0" nodeType="afterEffect">
                                  <p:stCondLst>
                                    <p:cond delay="0"/>
                                  </p:stCondLst>
                                  <p:childTnLst>
                                    <p:set>
                                      <p:cBhvr>
                                        <p:cTn id="67" dur="1" fill="hold">
                                          <p:stCondLst>
                                            <p:cond delay="0"/>
                                          </p:stCondLst>
                                        </p:cTn>
                                        <p:tgtEl>
                                          <p:spTgt spid="99"/>
                                        </p:tgtEl>
                                        <p:attrNameLst>
                                          <p:attrName>style.visibility</p:attrName>
                                        </p:attrNameLst>
                                      </p:cBhvr>
                                      <p:to>
                                        <p:strVal val="visible"/>
                                      </p:to>
                                    </p:set>
                                    <p:anim calcmode="lin" valueType="num">
                                      <p:cBhvr additive="base">
                                        <p:cTn id="68" dur="500" fill="hold"/>
                                        <p:tgtEl>
                                          <p:spTgt spid="99"/>
                                        </p:tgtEl>
                                        <p:attrNameLst>
                                          <p:attrName>ppt_x</p:attrName>
                                        </p:attrNameLst>
                                      </p:cBhvr>
                                      <p:tavLst>
                                        <p:tav tm="0">
                                          <p:val>
                                            <p:strVal val="1+#ppt_w/2"/>
                                          </p:val>
                                        </p:tav>
                                        <p:tav tm="100000">
                                          <p:val>
                                            <p:strVal val="#ppt_x"/>
                                          </p:val>
                                        </p:tav>
                                      </p:tavLst>
                                    </p:anim>
                                    <p:anim calcmode="lin" valueType="num">
                                      <p:cBhvr additive="base">
                                        <p:cTn id="69" dur="500" fill="hold"/>
                                        <p:tgtEl>
                                          <p:spTgt spid="99"/>
                                        </p:tgtEl>
                                        <p:attrNameLst>
                                          <p:attrName>ppt_y</p:attrName>
                                        </p:attrNameLst>
                                      </p:cBhvr>
                                      <p:tavLst>
                                        <p:tav tm="0">
                                          <p:val>
                                            <p:strVal val="#ppt_y"/>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57"/>
                                        </p:tgtEl>
                                        <p:attrNameLst>
                                          <p:attrName>style.visibility</p:attrName>
                                        </p:attrNameLst>
                                      </p:cBhvr>
                                      <p:to>
                                        <p:strVal val="visible"/>
                                      </p:to>
                                    </p:set>
                                    <p:animEffect transition="in" filter="fade">
                                      <p:cBhvr>
                                        <p:cTn id="73" dur="1000"/>
                                        <p:tgtEl>
                                          <p:spTgt spid="57"/>
                                        </p:tgtEl>
                                      </p:cBhvr>
                                    </p:animEffect>
                                    <p:anim calcmode="lin" valueType="num">
                                      <p:cBhvr>
                                        <p:cTn id="74" dur="1000" fill="hold"/>
                                        <p:tgtEl>
                                          <p:spTgt spid="57"/>
                                        </p:tgtEl>
                                        <p:attrNameLst>
                                          <p:attrName>ppt_x</p:attrName>
                                        </p:attrNameLst>
                                      </p:cBhvr>
                                      <p:tavLst>
                                        <p:tav tm="0">
                                          <p:val>
                                            <p:strVal val="#ppt_x"/>
                                          </p:val>
                                        </p:tav>
                                        <p:tav tm="100000">
                                          <p:val>
                                            <p:strVal val="#ppt_x"/>
                                          </p:val>
                                        </p:tav>
                                      </p:tavLst>
                                    </p:anim>
                                    <p:anim calcmode="lin" valueType="num">
                                      <p:cBhvr>
                                        <p:cTn id="75" dur="1000" fill="hold"/>
                                        <p:tgtEl>
                                          <p:spTgt spid="57"/>
                                        </p:tgtEl>
                                        <p:attrNameLst>
                                          <p:attrName>ppt_y</p:attrName>
                                        </p:attrNameLst>
                                      </p:cBhvr>
                                      <p:tavLst>
                                        <p:tav tm="0">
                                          <p:val>
                                            <p:strVal val="#ppt_y+.1"/>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fade">
                                      <p:cBhvr>
                                        <p:cTn id="79" dur="1000"/>
                                        <p:tgtEl>
                                          <p:spTgt spid="103"/>
                                        </p:tgtEl>
                                      </p:cBhvr>
                                    </p:animEffect>
                                    <p:anim calcmode="lin" valueType="num">
                                      <p:cBhvr>
                                        <p:cTn id="80" dur="1000" fill="hold"/>
                                        <p:tgtEl>
                                          <p:spTgt spid="103"/>
                                        </p:tgtEl>
                                        <p:attrNameLst>
                                          <p:attrName>ppt_x</p:attrName>
                                        </p:attrNameLst>
                                      </p:cBhvr>
                                      <p:tavLst>
                                        <p:tav tm="0">
                                          <p:val>
                                            <p:strVal val="#ppt_x"/>
                                          </p:val>
                                        </p:tav>
                                        <p:tav tm="100000">
                                          <p:val>
                                            <p:strVal val="#ppt_x"/>
                                          </p:val>
                                        </p:tav>
                                      </p:tavLst>
                                    </p:anim>
                                    <p:anim calcmode="lin" valueType="num">
                                      <p:cBhvr>
                                        <p:cTn id="81" dur="1000" fill="hold"/>
                                        <p:tgtEl>
                                          <p:spTgt spid="103"/>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42" presetClass="entr" presetSubtype="0" fill="hold" grpId="0"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000"/>
                                        <p:tgtEl>
                                          <p:spTgt spid="60"/>
                                        </p:tgtEl>
                                      </p:cBhvr>
                                    </p:animEffect>
                                    <p:anim calcmode="lin" valueType="num">
                                      <p:cBhvr>
                                        <p:cTn id="86" dur="1000" fill="hold"/>
                                        <p:tgtEl>
                                          <p:spTgt spid="60"/>
                                        </p:tgtEl>
                                        <p:attrNameLst>
                                          <p:attrName>ppt_x</p:attrName>
                                        </p:attrNameLst>
                                      </p:cBhvr>
                                      <p:tavLst>
                                        <p:tav tm="0">
                                          <p:val>
                                            <p:strVal val="#ppt_x"/>
                                          </p:val>
                                        </p:tav>
                                        <p:tav tm="100000">
                                          <p:val>
                                            <p:strVal val="#ppt_x"/>
                                          </p:val>
                                        </p:tav>
                                      </p:tavLst>
                                    </p:anim>
                                    <p:anim calcmode="lin" valueType="num">
                                      <p:cBhvr>
                                        <p:cTn id="87" dur="1000" fill="hold"/>
                                        <p:tgtEl>
                                          <p:spTgt spid="60"/>
                                        </p:tgtEl>
                                        <p:attrNameLst>
                                          <p:attrName>ppt_y</p:attrName>
                                        </p:attrNameLst>
                                      </p:cBhvr>
                                      <p:tavLst>
                                        <p:tav tm="0">
                                          <p:val>
                                            <p:strVal val="#ppt_y+.1"/>
                                          </p:val>
                                        </p:tav>
                                        <p:tav tm="100000">
                                          <p:val>
                                            <p:strVal val="#ppt_y"/>
                                          </p:val>
                                        </p:tav>
                                      </p:tavLst>
                                    </p:anim>
                                  </p:childTnLst>
                                </p:cTn>
                              </p:par>
                            </p:childTnLst>
                          </p:cTn>
                        </p:par>
                        <p:par>
                          <p:cTn id="88" fill="hold">
                            <p:stCondLst>
                              <p:cond delay="9500"/>
                            </p:stCondLst>
                            <p:childTnLst>
                              <p:par>
                                <p:cTn id="89" presetID="42" presetClass="entr" presetSubtype="0" fill="hold" grpId="0" nodeType="afterEffect">
                                  <p:stCondLst>
                                    <p:cond delay="0"/>
                                  </p:stCondLst>
                                  <p:childTnLst>
                                    <p:set>
                                      <p:cBhvr>
                                        <p:cTn id="90" dur="1" fill="hold">
                                          <p:stCondLst>
                                            <p:cond delay="0"/>
                                          </p:stCondLst>
                                        </p:cTn>
                                        <p:tgtEl>
                                          <p:spTgt spid="104"/>
                                        </p:tgtEl>
                                        <p:attrNameLst>
                                          <p:attrName>style.visibility</p:attrName>
                                        </p:attrNameLst>
                                      </p:cBhvr>
                                      <p:to>
                                        <p:strVal val="visible"/>
                                      </p:to>
                                    </p:set>
                                    <p:animEffect transition="in" filter="fade">
                                      <p:cBhvr>
                                        <p:cTn id="91" dur="1000"/>
                                        <p:tgtEl>
                                          <p:spTgt spid="104"/>
                                        </p:tgtEl>
                                      </p:cBhvr>
                                    </p:animEffect>
                                    <p:anim calcmode="lin" valueType="num">
                                      <p:cBhvr>
                                        <p:cTn id="92" dur="1000" fill="hold"/>
                                        <p:tgtEl>
                                          <p:spTgt spid="104"/>
                                        </p:tgtEl>
                                        <p:attrNameLst>
                                          <p:attrName>ppt_x</p:attrName>
                                        </p:attrNameLst>
                                      </p:cBhvr>
                                      <p:tavLst>
                                        <p:tav tm="0">
                                          <p:val>
                                            <p:strVal val="#ppt_x"/>
                                          </p:val>
                                        </p:tav>
                                        <p:tav tm="100000">
                                          <p:val>
                                            <p:strVal val="#ppt_x"/>
                                          </p:val>
                                        </p:tav>
                                      </p:tavLst>
                                    </p:anim>
                                    <p:anim calcmode="lin" valueType="num">
                                      <p:cBhvr>
                                        <p:cTn id="93" dur="1000" fill="hold"/>
                                        <p:tgtEl>
                                          <p:spTgt spid="104"/>
                                        </p:tgtEl>
                                        <p:attrNameLst>
                                          <p:attrName>ppt_y</p:attrName>
                                        </p:attrNameLst>
                                      </p:cBhvr>
                                      <p:tavLst>
                                        <p:tav tm="0">
                                          <p:val>
                                            <p:strVal val="#ppt_y+.1"/>
                                          </p:val>
                                        </p:tav>
                                        <p:tav tm="100000">
                                          <p:val>
                                            <p:strVal val="#ppt_y"/>
                                          </p:val>
                                        </p:tav>
                                      </p:tavLst>
                                    </p:anim>
                                  </p:childTnLst>
                                </p:cTn>
                              </p:par>
                            </p:childTnLst>
                          </p:cTn>
                        </p:par>
                        <p:par>
                          <p:cTn id="94" fill="hold">
                            <p:stCondLst>
                              <p:cond delay="10500"/>
                            </p:stCondLst>
                            <p:childTnLst>
                              <p:par>
                                <p:cTn id="95" presetID="42" presetClass="entr" presetSubtype="0" fill="hold" grpId="0" nodeType="afterEffect">
                                  <p:stCondLst>
                                    <p:cond delay="0"/>
                                  </p:stCondLst>
                                  <p:childTnLst>
                                    <p:set>
                                      <p:cBhvr>
                                        <p:cTn id="96" dur="1" fill="hold">
                                          <p:stCondLst>
                                            <p:cond delay="0"/>
                                          </p:stCondLst>
                                        </p:cTn>
                                        <p:tgtEl>
                                          <p:spTgt spid="63"/>
                                        </p:tgtEl>
                                        <p:attrNameLst>
                                          <p:attrName>style.visibility</p:attrName>
                                        </p:attrNameLst>
                                      </p:cBhvr>
                                      <p:to>
                                        <p:strVal val="visible"/>
                                      </p:to>
                                    </p:set>
                                    <p:animEffect transition="in" filter="fade">
                                      <p:cBhvr>
                                        <p:cTn id="97" dur="1000"/>
                                        <p:tgtEl>
                                          <p:spTgt spid="63"/>
                                        </p:tgtEl>
                                      </p:cBhvr>
                                    </p:animEffect>
                                    <p:anim calcmode="lin" valueType="num">
                                      <p:cBhvr>
                                        <p:cTn id="98" dur="1000" fill="hold"/>
                                        <p:tgtEl>
                                          <p:spTgt spid="63"/>
                                        </p:tgtEl>
                                        <p:attrNameLst>
                                          <p:attrName>ppt_x</p:attrName>
                                        </p:attrNameLst>
                                      </p:cBhvr>
                                      <p:tavLst>
                                        <p:tav tm="0">
                                          <p:val>
                                            <p:strVal val="#ppt_x"/>
                                          </p:val>
                                        </p:tav>
                                        <p:tav tm="100000">
                                          <p:val>
                                            <p:strVal val="#ppt_x"/>
                                          </p:val>
                                        </p:tav>
                                      </p:tavLst>
                                    </p:anim>
                                    <p:anim calcmode="lin" valueType="num">
                                      <p:cBhvr>
                                        <p:cTn id="99" dur="1000" fill="hold"/>
                                        <p:tgtEl>
                                          <p:spTgt spid="63"/>
                                        </p:tgtEl>
                                        <p:attrNameLst>
                                          <p:attrName>ppt_y</p:attrName>
                                        </p:attrNameLst>
                                      </p:cBhvr>
                                      <p:tavLst>
                                        <p:tav tm="0">
                                          <p:val>
                                            <p:strVal val="#ppt_y+.1"/>
                                          </p:val>
                                        </p:tav>
                                        <p:tav tm="100000">
                                          <p:val>
                                            <p:strVal val="#ppt_y"/>
                                          </p:val>
                                        </p:tav>
                                      </p:tavLst>
                                    </p:anim>
                                  </p:childTnLst>
                                </p:cTn>
                              </p:par>
                            </p:childTnLst>
                          </p:cTn>
                        </p:par>
                        <p:par>
                          <p:cTn id="100" fill="hold">
                            <p:stCondLst>
                              <p:cond delay="11500"/>
                            </p:stCondLst>
                            <p:childTnLst>
                              <p:par>
                                <p:cTn id="101" presetID="42" presetClass="entr" presetSubtype="0" fill="hold" grpId="0" nodeType="afterEffect">
                                  <p:stCondLst>
                                    <p:cond delay="0"/>
                                  </p:stCondLst>
                                  <p:childTnLst>
                                    <p:set>
                                      <p:cBhvr>
                                        <p:cTn id="102" dur="1" fill="hold">
                                          <p:stCondLst>
                                            <p:cond delay="0"/>
                                          </p:stCondLst>
                                        </p:cTn>
                                        <p:tgtEl>
                                          <p:spTgt spid="105"/>
                                        </p:tgtEl>
                                        <p:attrNameLst>
                                          <p:attrName>style.visibility</p:attrName>
                                        </p:attrNameLst>
                                      </p:cBhvr>
                                      <p:to>
                                        <p:strVal val="visible"/>
                                      </p:to>
                                    </p:set>
                                    <p:animEffect transition="in" filter="fade">
                                      <p:cBhvr>
                                        <p:cTn id="103" dur="1000"/>
                                        <p:tgtEl>
                                          <p:spTgt spid="105"/>
                                        </p:tgtEl>
                                      </p:cBhvr>
                                    </p:animEffect>
                                    <p:anim calcmode="lin" valueType="num">
                                      <p:cBhvr>
                                        <p:cTn id="104" dur="1000" fill="hold"/>
                                        <p:tgtEl>
                                          <p:spTgt spid="105"/>
                                        </p:tgtEl>
                                        <p:attrNameLst>
                                          <p:attrName>ppt_x</p:attrName>
                                        </p:attrNameLst>
                                      </p:cBhvr>
                                      <p:tavLst>
                                        <p:tav tm="0">
                                          <p:val>
                                            <p:strVal val="#ppt_x"/>
                                          </p:val>
                                        </p:tav>
                                        <p:tav tm="100000">
                                          <p:val>
                                            <p:strVal val="#ppt_x"/>
                                          </p:val>
                                        </p:tav>
                                      </p:tavLst>
                                    </p:anim>
                                    <p:anim calcmode="lin" valueType="num">
                                      <p:cBhvr>
                                        <p:cTn id="105" dur="1000" fill="hold"/>
                                        <p:tgtEl>
                                          <p:spTgt spid="10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 grpId="0" animBg="1"/>
      <p:bldP spid="60" grpId="0" animBg="1"/>
      <p:bldP spid="63" grpId="0" animBg="1"/>
      <p:bldP spid="52" grpId="0"/>
      <p:bldP spid="91" grpId="0"/>
      <p:bldP spid="95" grpId="0"/>
      <p:bldP spid="99" grpId="0"/>
      <p:bldP spid="103" grpId="0"/>
      <p:bldP spid="104" grpId="0"/>
      <p:bldP spid="105" grpId="0"/>
      <p:bldP spid="10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0" y="3429001"/>
            <a:ext cx="12192000" cy="3429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5181600" y="1536700"/>
            <a:ext cx="1828800" cy="1976672"/>
            <a:chOff x="5181600" y="1536700"/>
            <a:chExt cx="1828800" cy="1976672"/>
          </a:xfrm>
        </p:grpSpPr>
        <p:sp>
          <p:nvSpPr>
            <p:cNvPr id="10" name="Diamond 9"/>
            <p:cNvSpPr/>
            <p:nvPr/>
          </p:nvSpPr>
          <p:spPr>
            <a:xfrm>
              <a:off x="5181600" y="16845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iamond 1"/>
            <p:cNvSpPr/>
            <p:nvPr/>
          </p:nvSpPr>
          <p:spPr>
            <a:xfrm>
              <a:off x="5181600" y="1536700"/>
              <a:ext cx="1828800" cy="1828800"/>
            </a:xfrm>
            <a:prstGeom prst="diamond">
              <a:avLst/>
            </a:prstGeom>
            <a:blipFill>
              <a:blip r:embed="rId3"/>
              <a:stretch>
                <a:fillRect/>
              </a:stretch>
            </a:blipFill>
            <a:ln w="6350">
              <a:solidFill>
                <a:srgbClr val="34738D"/>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8" name="Group 17"/>
          <p:cNvGrpSpPr/>
          <p:nvPr/>
        </p:nvGrpSpPr>
        <p:grpSpPr>
          <a:xfrm>
            <a:off x="6180667" y="2514600"/>
            <a:ext cx="1828800" cy="1976672"/>
            <a:chOff x="6180667" y="2514600"/>
            <a:chExt cx="1828800" cy="1976672"/>
          </a:xfrm>
        </p:grpSpPr>
        <p:sp>
          <p:nvSpPr>
            <p:cNvPr id="11" name="Diamond 10"/>
            <p:cNvSpPr/>
            <p:nvPr/>
          </p:nvSpPr>
          <p:spPr>
            <a:xfrm>
              <a:off x="6180667"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iamond 6"/>
            <p:cNvSpPr/>
            <p:nvPr/>
          </p:nvSpPr>
          <p:spPr>
            <a:xfrm>
              <a:off x="6180667" y="2514600"/>
              <a:ext cx="1828800" cy="1828800"/>
            </a:xfrm>
            <a:prstGeom prst="diamond">
              <a:avLst/>
            </a:prstGeom>
            <a:blipFill>
              <a:blip r:embed="rId4"/>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p:cNvGrpSpPr/>
          <p:nvPr/>
        </p:nvGrpSpPr>
        <p:grpSpPr>
          <a:xfrm>
            <a:off x="4182533" y="2514600"/>
            <a:ext cx="1828800" cy="1976672"/>
            <a:chOff x="4182533" y="2514600"/>
            <a:chExt cx="1828800" cy="1976672"/>
          </a:xfrm>
        </p:grpSpPr>
        <p:sp>
          <p:nvSpPr>
            <p:cNvPr id="12" name="Diamond 11"/>
            <p:cNvSpPr/>
            <p:nvPr/>
          </p:nvSpPr>
          <p:spPr>
            <a:xfrm>
              <a:off x="4182533" y="2662472"/>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Diamond 7"/>
            <p:cNvSpPr/>
            <p:nvPr/>
          </p:nvSpPr>
          <p:spPr>
            <a:xfrm>
              <a:off x="4182533" y="2514600"/>
              <a:ext cx="1828800" cy="1828800"/>
            </a:xfrm>
            <a:prstGeom prst="diamond">
              <a:avLst/>
            </a:prstGeom>
            <a:blipFill>
              <a:blip r:embed="rId5"/>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7" name="Group 16"/>
          <p:cNvGrpSpPr/>
          <p:nvPr/>
        </p:nvGrpSpPr>
        <p:grpSpPr>
          <a:xfrm>
            <a:off x="5181600" y="3513372"/>
            <a:ext cx="1828800" cy="1976672"/>
            <a:chOff x="5181600" y="3513372"/>
            <a:chExt cx="1828800" cy="1976672"/>
          </a:xfrm>
        </p:grpSpPr>
        <p:sp>
          <p:nvSpPr>
            <p:cNvPr id="13" name="Diamond 12"/>
            <p:cNvSpPr/>
            <p:nvPr/>
          </p:nvSpPr>
          <p:spPr>
            <a:xfrm>
              <a:off x="5181600" y="3661244"/>
              <a:ext cx="1828800" cy="1828800"/>
            </a:xfrm>
            <a:prstGeom prst="diamond">
              <a:avLst/>
            </a:prstGeom>
            <a:noFill/>
            <a:ln w="508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iamond 8"/>
            <p:cNvSpPr/>
            <p:nvPr/>
          </p:nvSpPr>
          <p:spPr>
            <a:xfrm>
              <a:off x="5181600" y="3513372"/>
              <a:ext cx="1828800" cy="1828800"/>
            </a:xfrm>
            <a:prstGeom prst="diamond">
              <a:avLst/>
            </a:prstGeom>
            <a:blipFill>
              <a:blip r:embed="rId6"/>
              <a:stretch>
                <a:fillRect/>
              </a:stretch>
            </a:blip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4" name="TextBox 13"/>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5" name="TextBox 14"/>
          <p:cNvSpPr txBox="1"/>
          <p:nvPr/>
        </p:nvSpPr>
        <p:spPr>
          <a:xfrm>
            <a:off x="646551" y="1684572"/>
            <a:ext cx="1562986"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nvGrpSpPr>
          <p:cNvPr id="21" name="Group 20"/>
          <p:cNvGrpSpPr/>
          <p:nvPr/>
        </p:nvGrpSpPr>
        <p:grpSpPr>
          <a:xfrm>
            <a:off x="7845777" y="4524476"/>
            <a:ext cx="3521265" cy="1232857"/>
            <a:chOff x="7845777" y="4524476"/>
            <a:chExt cx="3521265" cy="1232857"/>
          </a:xfrm>
        </p:grpSpPr>
        <p:sp>
          <p:nvSpPr>
            <p:cNvPr id="4" name="Text Placeholder 3"/>
            <p:cNvSpPr txBox="1">
              <a:spLocks/>
            </p:cNvSpPr>
            <p:nvPr/>
          </p:nvSpPr>
          <p:spPr>
            <a:xfrm>
              <a:off x="7845777" y="4927012"/>
              <a:ext cx="3454400"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20" name="TextBox 19"/>
            <p:cNvSpPr txBox="1"/>
            <p:nvPr/>
          </p:nvSpPr>
          <p:spPr>
            <a:xfrm>
              <a:off x="9086687" y="4524476"/>
              <a:ext cx="2280355" cy="369332"/>
            </a:xfrm>
            <a:prstGeom prst="rect">
              <a:avLst/>
            </a:prstGeom>
            <a:noFill/>
          </p:spPr>
          <p:txBody>
            <a:bodyPr wrap="square" rtlCol="0">
              <a:spAutoFit/>
            </a:bodyPr>
            <a:lstStyle/>
            <a:p>
              <a:pPr algn="r"/>
              <a:r>
                <a:rPr lang="en-US" b="1" dirty="0">
                  <a:solidFill>
                    <a:schemeClr val="bg1"/>
                  </a:solidFill>
                  <a:latin typeface="Candara" panose="020E0502030303020204" pitchFamily="34" charset="0"/>
                </a:rPr>
                <a:t>Lorem Ipsum Dolor</a:t>
              </a:r>
            </a:p>
          </p:txBody>
        </p:sp>
      </p:grpSp>
      <p:pic>
        <p:nvPicPr>
          <p:cNvPr id="22" name="Picture 2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164506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1000"/>
                                        <p:tgtEl>
                                          <p:spTgt spid="14"/>
                                        </p:tgtEl>
                                      </p:cBhvr>
                                    </p:animEffect>
                                  </p:childTnLst>
                                </p:cTn>
                              </p:par>
                              <p:par>
                                <p:cTn id="8" presetID="16" presetClass="entr" presetSubtype="37"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outVertical)">
                                      <p:cBhvr>
                                        <p:cTn id="10" dur="1000"/>
                                        <p:tgtEl>
                                          <p:spTgt spid="3"/>
                                        </p:tgtEl>
                                      </p:cBhvr>
                                    </p:animEffect>
                                  </p:childTnLst>
                                </p:cTn>
                              </p:par>
                            </p:childTnLst>
                          </p:cTn>
                        </p:par>
                        <p:par>
                          <p:cTn id="11" fill="hold">
                            <p:stCondLst>
                              <p:cond delay="1000"/>
                            </p:stCondLst>
                            <p:childTnLst>
                              <p:par>
                                <p:cTn id="12" presetID="22" presetClass="entr" presetSubtype="8" fill="hold" grpId="0" nodeType="afterEffect">
                                  <p:stCondLst>
                                    <p:cond delay="0"/>
                                  </p:stCondLst>
                                  <p:childTnLst>
                                    <p:set>
                                      <p:cBhvr>
                                        <p:cTn id="13" dur="1" fill="hold">
                                          <p:stCondLst>
                                            <p:cond delay="0"/>
                                          </p:stCondLst>
                                        </p:cTn>
                                        <p:tgtEl>
                                          <p:spTgt spid="15"/>
                                        </p:tgtEl>
                                        <p:attrNameLst>
                                          <p:attrName>style.visibility</p:attrName>
                                        </p:attrNameLst>
                                      </p:cBhvr>
                                      <p:to>
                                        <p:strVal val="visible"/>
                                      </p:to>
                                    </p:set>
                                    <p:animEffect transition="in" filter="wipe(left)">
                                      <p:cBhvr>
                                        <p:cTn id="14" dur="500"/>
                                        <p:tgtEl>
                                          <p:spTgt spid="15"/>
                                        </p:tgtEl>
                                      </p:cBhvr>
                                    </p:animEffect>
                                  </p:childTnLst>
                                </p:cTn>
                              </p:par>
                            </p:childTnLst>
                          </p:cTn>
                        </p:par>
                        <p:par>
                          <p:cTn id="15" fill="hold">
                            <p:stCondLst>
                              <p:cond delay="1500"/>
                            </p:stCondLst>
                            <p:childTnLst>
                              <p:par>
                                <p:cTn id="16" presetID="2" presetClass="entr" presetSubtype="1" fill="hold" nodeType="afterEffect">
                                  <p:stCondLst>
                                    <p:cond delay="0"/>
                                  </p:stCondLst>
                                  <p:childTnLst>
                                    <p:set>
                                      <p:cBhvr>
                                        <p:cTn id="17" dur="1" fill="hold">
                                          <p:stCondLst>
                                            <p:cond delay="0"/>
                                          </p:stCondLst>
                                        </p:cTn>
                                        <p:tgtEl>
                                          <p:spTgt spid="19"/>
                                        </p:tgtEl>
                                        <p:attrNameLst>
                                          <p:attrName>style.visibility</p:attrName>
                                        </p:attrNameLst>
                                      </p:cBhvr>
                                      <p:to>
                                        <p:strVal val="visible"/>
                                      </p:to>
                                    </p:set>
                                    <p:anim calcmode="lin" valueType="num">
                                      <p:cBhvr additive="base">
                                        <p:cTn id="18" dur="1000" fill="hold"/>
                                        <p:tgtEl>
                                          <p:spTgt spid="19"/>
                                        </p:tgtEl>
                                        <p:attrNameLst>
                                          <p:attrName>ppt_x</p:attrName>
                                        </p:attrNameLst>
                                      </p:cBhvr>
                                      <p:tavLst>
                                        <p:tav tm="0">
                                          <p:val>
                                            <p:strVal val="#ppt_x"/>
                                          </p:val>
                                        </p:tav>
                                        <p:tav tm="100000">
                                          <p:val>
                                            <p:strVal val="#ppt_x"/>
                                          </p:val>
                                        </p:tav>
                                      </p:tavLst>
                                    </p:anim>
                                    <p:anim calcmode="lin" valueType="num">
                                      <p:cBhvr additive="base">
                                        <p:cTn id="19" dur="1000" fill="hold"/>
                                        <p:tgtEl>
                                          <p:spTgt spid="19"/>
                                        </p:tgtEl>
                                        <p:attrNameLst>
                                          <p:attrName>ppt_y</p:attrName>
                                        </p:attrNameLst>
                                      </p:cBhvr>
                                      <p:tavLst>
                                        <p:tav tm="0">
                                          <p:val>
                                            <p:strVal val="0-#ppt_h/2"/>
                                          </p:val>
                                        </p:tav>
                                        <p:tav tm="100000">
                                          <p:val>
                                            <p:strVal val="#ppt_y"/>
                                          </p:val>
                                        </p:tav>
                                      </p:tavLst>
                                    </p:anim>
                                  </p:childTnLst>
                                </p:cTn>
                              </p:par>
                            </p:childTnLst>
                          </p:cTn>
                        </p:par>
                        <p:par>
                          <p:cTn id="20" fill="hold">
                            <p:stCondLst>
                              <p:cond delay="2500"/>
                            </p:stCondLst>
                            <p:childTnLst>
                              <p:par>
                                <p:cTn id="21" presetID="2" presetClass="entr" presetSubtype="8" fill="hold"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additive="base">
                                        <p:cTn id="23" dur="1000" fill="hold"/>
                                        <p:tgtEl>
                                          <p:spTgt spid="16"/>
                                        </p:tgtEl>
                                        <p:attrNameLst>
                                          <p:attrName>ppt_x</p:attrName>
                                        </p:attrNameLst>
                                      </p:cBhvr>
                                      <p:tavLst>
                                        <p:tav tm="0">
                                          <p:val>
                                            <p:strVal val="0-#ppt_w/2"/>
                                          </p:val>
                                        </p:tav>
                                        <p:tav tm="100000">
                                          <p:val>
                                            <p:strVal val="#ppt_x"/>
                                          </p:val>
                                        </p:tav>
                                      </p:tavLst>
                                    </p:anim>
                                    <p:anim calcmode="lin" valueType="num">
                                      <p:cBhvr additive="base">
                                        <p:cTn id="24" dur="1000" fill="hold"/>
                                        <p:tgtEl>
                                          <p:spTgt spid="16"/>
                                        </p:tgtEl>
                                        <p:attrNameLst>
                                          <p:attrName>ppt_y</p:attrName>
                                        </p:attrNameLst>
                                      </p:cBhvr>
                                      <p:tavLst>
                                        <p:tav tm="0">
                                          <p:val>
                                            <p:strVal val="#ppt_y"/>
                                          </p:val>
                                        </p:tav>
                                        <p:tav tm="100000">
                                          <p:val>
                                            <p:strVal val="#ppt_y"/>
                                          </p:val>
                                        </p:tav>
                                      </p:tavLst>
                                    </p:anim>
                                  </p:childTnLst>
                                </p:cTn>
                              </p:par>
                            </p:childTnLst>
                          </p:cTn>
                        </p:par>
                        <p:par>
                          <p:cTn id="25" fill="hold">
                            <p:stCondLst>
                              <p:cond delay="3500"/>
                            </p:stCondLst>
                            <p:childTnLst>
                              <p:par>
                                <p:cTn id="26" presetID="2" presetClass="entr" presetSubtype="2"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 calcmode="lin" valueType="num">
                                      <p:cBhvr additive="base">
                                        <p:cTn id="28" dur="1000" fill="hold"/>
                                        <p:tgtEl>
                                          <p:spTgt spid="18"/>
                                        </p:tgtEl>
                                        <p:attrNameLst>
                                          <p:attrName>ppt_x</p:attrName>
                                        </p:attrNameLst>
                                      </p:cBhvr>
                                      <p:tavLst>
                                        <p:tav tm="0">
                                          <p:val>
                                            <p:strVal val="1+#ppt_w/2"/>
                                          </p:val>
                                        </p:tav>
                                        <p:tav tm="100000">
                                          <p:val>
                                            <p:strVal val="#ppt_x"/>
                                          </p:val>
                                        </p:tav>
                                      </p:tavLst>
                                    </p:anim>
                                    <p:anim calcmode="lin" valueType="num">
                                      <p:cBhvr additive="base">
                                        <p:cTn id="29" dur="1000" fill="hold"/>
                                        <p:tgtEl>
                                          <p:spTgt spid="18"/>
                                        </p:tgtEl>
                                        <p:attrNameLst>
                                          <p:attrName>ppt_y</p:attrName>
                                        </p:attrNameLst>
                                      </p:cBhvr>
                                      <p:tavLst>
                                        <p:tav tm="0">
                                          <p:val>
                                            <p:strVal val="#ppt_y"/>
                                          </p:val>
                                        </p:tav>
                                        <p:tav tm="100000">
                                          <p:val>
                                            <p:strVal val="#ppt_y"/>
                                          </p:val>
                                        </p:tav>
                                      </p:tavLst>
                                    </p:anim>
                                  </p:childTnLst>
                                </p:cTn>
                              </p:par>
                            </p:childTnLst>
                          </p:cTn>
                        </p:par>
                        <p:par>
                          <p:cTn id="30" fill="hold">
                            <p:stCondLst>
                              <p:cond delay="4500"/>
                            </p:stCondLst>
                            <p:childTnLst>
                              <p:par>
                                <p:cTn id="31" presetID="2" presetClass="entr" presetSubtype="4"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1000" fill="hold"/>
                                        <p:tgtEl>
                                          <p:spTgt spid="17"/>
                                        </p:tgtEl>
                                        <p:attrNameLst>
                                          <p:attrName>ppt_x</p:attrName>
                                        </p:attrNameLst>
                                      </p:cBhvr>
                                      <p:tavLst>
                                        <p:tav tm="0">
                                          <p:val>
                                            <p:strVal val="#ppt_x"/>
                                          </p:val>
                                        </p:tav>
                                        <p:tav tm="100000">
                                          <p:val>
                                            <p:strVal val="#ppt_x"/>
                                          </p:val>
                                        </p:tav>
                                      </p:tavLst>
                                    </p:anim>
                                    <p:anim calcmode="lin" valueType="num">
                                      <p:cBhvr additive="base">
                                        <p:cTn id="34" dur="10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5500"/>
                            </p:stCondLst>
                            <p:childTnLst>
                              <p:par>
                                <p:cTn id="36" presetID="42" presetClass="entr" presetSubtype="0"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15"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1" name="Rectangle 30"/>
          <p:cNvSpPr/>
          <p:nvPr/>
        </p:nvSpPr>
        <p:spPr>
          <a:xfrm>
            <a:off x="0" y="0"/>
            <a:ext cx="5452533" cy="6858000"/>
          </a:xfrm>
          <a:prstGeom prst="rect">
            <a:avLst/>
          </a:pr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1001601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3" name="Freeform: Shape 52"/>
          <p:cNvSpPr/>
          <p:nvPr/>
        </p:nvSpPr>
        <p:spPr>
          <a:xfrm rot="10800000">
            <a:off x="6466029" y="113961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p:cNvSpPr/>
          <p:nvPr/>
        </p:nvSpPr>
        <p:spPr>
          <a:xfrm>
            <a:off x="-2" y="5488473"/>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p:cNvSpPr/>
          <p:nvPr/>
        </p:nvSpPr>
        <p:spPr>
          <a:xfrm>
            <a:off x="0" y="2024221"/>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p:cNvSpPr/>
          <p:nvPr/>
        </p:nvSpPr>
        <p:spPr>
          <a:xfrm>
            <a:off x="-1" y="3766908"/>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6" name="Group 15"/>
          <p:cNvGrpSpPr/>
          <p:nvPr/>
        </p:nvGrpSpPr>
        <p:grpSpPr>
          <a:xfrm>
            <a:off x="2614286" y="2024225"/>
            <a:ext cx="3122077" cy="966357"/>
            <a:chOff x="3102663" y="2024225"/>
            <a:chExt cx="3122077" cy="966357"/>
          </a:xfrm>
          <a:solidFill>
            <a:srgbClr val="189A80">
              <a:alpha val="50000"/>
            </a:srgbClr>
          </a:solidFill>
          <a:effectLst/>
        </p:grpSpPr>
        <p:grpSp>
          <p:nvGrpSpPr>
            <p:cNvPr id="4" name="Group 3"/>
            <p:cNvGrpSpPr/>
            <p:nvPr/>
          </p:nvGrpSpPr>
          <p:grpSpPr>
            <a:xfrm>
              <a:off x="3717102" y="2024225"/>
              <a:ext cx="2507638" cy="966357"/>
              <a:chOff x="3717102" y="2024225"/>
              <a:chExt cx="2507638" cy="966357"/>
            </a:xfrm>
            <a:grpFill/>
          </p:grpSpPr>
          <p:sp>
            <p:nvSpPr>
              <p:cNvPr id="10" name="Freeform: Shape 9"/>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Freeform: Shape 1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15" name="Freeform: Shape 14"/>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17" name="Group 16"/>
          <p:cNvGrpSpPr/>
          <p:nvPr/>
        </p:nvGrpSpPr>
        <p:grpSpPr>
          <a:xfrm>
            <a:off x="132920" y="2107351"/>
            <a:ext cx="3149060" cy="811419"/>
            <a:chOff x="4597685" y="3155872"/>
            <a:chExt cx="1699181" cy="608564"/>
          </a:xfrm>
        </p:grpSpPr>
        <p:sp>
          <p:nvSpPr>
            <p:cNvPr id="18" name="TextBox 1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189A80"/>
                  </a:solidFill>
                  <a:latin typeface="Calibri" panose="020F0502020204030204" pitchFamily="34" charset="0"/>
                </a:rPr>
                <a:t>Lorem Ipsum</a:t>
              </a:r>
            </a:p>
          </p:txBody>
        </p:sp>
        <p:sp>
          <p:nvSpPr>
            <p:cNvPr id="19" name="TextBox 18"/>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21" name="Group 20"/>
          <p:cNvGrpSpPr/>
          <p:nvPr/>
        </p:nvGrpSpPr>
        <p:grpSpPr>
          <a:xfrm>
            <a:off x="2614286" y="3756730"/>
            <a:ext cx="3122077" cy="966357"/>
            <a:chOff x="3102663" y="2024225"/>
            <a:chExt cx="3122077" cy="966357"/>
          </a:xfrm>
          <a:solidFill>
            <a:srgbClr val="D34132">
              <a:alpha val="50000"/>
            </a:srgbClr>
          </a:solidFill>
          <a:effectLst/>
        </p:grpSpPr>
        <p:grpSp>
          <p:nvGrpSpPr>
            <p:cNvPr id="22" name="Group 21"/>
            <p:cNvGrpSpPr/>
            <p:nvPr/>
          </p:nvGrpSpPr>
          <p:grpSpPr>
            <a:xfrm>
              <a:off x="3717102" y="2024225"/>
              <a:ext cx="2507638" cy="966357"/>
              <a:chOff x="3717102" y="2024225"/>
              <a:chExt cx="2507638" cy="966357"/>
            </a:xfrm>
            <a:grpFill/>
          </p:grpSpPr>
          <p:sp>
            <p:nvSpPr>
              <p:cNvPr id="24" name="Freeform: Shape 23"/>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Freeform: Shape 24"/>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3" name="Freeform: Shape 22"/>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26" name="Group 25"/>
          <p:cNvGrpSpPr/>
          <p:nvPr/>
        </p:nvGrpSpPr>
        <p:grpSpPr>
          <a:xfrm>
            <a:off x="132920" y="3850247"/>
            <a:ext cx="3149060" cy="811419"/>
            <a:chOff x="4597685" y="3155872"/>
            <a:chExt cx="1699181" cy="608564"/>
          </a:xfrm>
        </p:grpSpPr>
        <p:sp>
          <p:nvSpPr>
            <p:cNvPr id="27" name="TextBox 2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D34132"/>
                  </a:solidFill>
                  <a:latin typeface="Calibri" panose="020F0502020204030204" pitchFamily="34" charset="0"/>
                </a:rPr>
                <a:t>Lorem Ipsum</a:t>
              </a:r>
            </a:p>
          </p:txBody>
        </p:sp>
        <p:sp>
          <p:nvSpPr>
            <p:cNvPr id="28" name="TextBox 27"/>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0" name="Group 29"/>
          <p:cNvGrpSpPr/>
          <p:nvPr/>
        </p:nvGrpSpPr>
        <p:grpSpPr>
          <a:xfrm>
            <a:off x="2614286" y="5481203"/>
            <a:ext cx="3122077" cy="966357"/>
            <a:chOff x="3102663" y="2024225"/>
            <a:chExt cx="3122077" cy="966357"/>
          </a:xfrm>
          <a:solidFill>
            <a:srgbClr val="686868">
              <a:alpha val="50000"/>
            </a:srgbClr>
          </a:solidFill>
          <a:effectLst/>
        </p:grpSpPr>
        <p:grpSp>
          <p:nvGrpSpPr>
            <p:cNvPr id="31" name="Group 30"/>
            <p:cNvGrpSpPr/>
            <p:nvPr/>
          </p:nvGrpSpPr>
          <p:grpSpPr>
            <a:xfrm>
              <a:off x="3717102" y="2024225"/>
              <a:ext cx="2507638" cy="966357"/>
              <a:chOff x="3717102" y="2024225"/>
              <a:chExt cx="2507638" cy="966357"/>
            </a:xfrm>
            <a:grpFill/>
          </p:grpSpPr>
          <p:sp>
            <p:nvSpPr>
              <p:cNvPr id="33" name="Freeform: Shape 32"/>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Freeform: Shape 33"/>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32" name="Freeform: Shape 31"/>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5" name="Group 34"/>
          <p:cNvGrpSpPr/>
          <p:nvPr/>
        </p:nvGrpSpPr>
        <p:grpSpPr>
          <a:xfrm>
            <a:off x="132920" y="5574720"/>
            <a:ext cx="3149060" cy="811419"/>
            <a:chOff x="4597685" y="3155872"/>
            <a:chExt cx="1699181" cy="608564"/>
          </a:xfrm>
        </p:grpSpPr>
        <p:sp>
          <p:nvSpPr>
            <p:cNvPr id="36" name="TextBox 35"/>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686868"/>
                  </a:solidFill>
                  <a:latin typeface="Calibri" panose="020F0502020204030204" pitchFamily="34" charset="0"/>
                </a:rPr>
                <a:t>Lorem Ipsum</a:t>
              </a:r>
            </a:p>
          </p:txBody>
        </p:sp>
        <p:sp>
          <p:nvSpPr>
            <p:cNvPr id="37" name="TextBox 36"/>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39" name="Group 38"/>
          <p:cNvGrpSpPr/>
          <p:nvPr/>
        </p:nvGrpSpPr>
        <p:grpSpPr>
          <a:xfrm rot="10800000">
            <a:off x="6465589" y="1140417"/>
            <a:ext cx="3132468" cy="966357"/>
            <a:chOff x="3102663" y="2024225"/>
            <a:chExt cx="3132468" cy="966357"/>
          </a:xfrm>
          <a:solidFill>
            <a:srgbClr val="34738D">
              <a:alpha val="50000"/>
            </a:srgbClr>
          </a:solidFill>
          <a:effectLst/>
        </p:grpSpPr>
        <p:grpSp>
          <p:nvGrpSpPr>
            <p:cNvPr id="40" name="Group 39"/>
            <p:cNvGrpSpPr/>
            <p:nvPr/>
          </p:nvGrpSpPr>
          <p:grpSpPr>
            <a:xfrm>
              <a:off x="3717102" y="2024225"/>
              <a:ext cx="2518029" cy="966357"/>
              <a:chOff x="3717102" y="2024225"/>
              <a:chExt cx="2518029" cy="966357"/>
            </a:xfrm>
            <a:grpFill/>
          </p:grpSpPr>
          <p:sp>
            <p:nvSpPr>
              <p:cNvPr id="42" name="Freeform: Shape 41"/>
              <p:cNvSpPr/>
              <p:nvPr/>
            </p:nvSpPr>
            <p:spPr>
              <a:xfrm>
                <a:off x="4878961"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 name="Freeform: Shape 42"/>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1" name="Freeform: Shape 40"/>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44" name="Group 43"/>
          <p:cNvGrpSpPr/>
          <p:nvPr/>
        </p:nvGrpSpPr>
        <p:grpSpPr>
          <a:xfrm>
            <a:off x="8931123" y="1217884"/>
            <a:ext cx="3149060" cy="811419"/>
            <a:chOff x="4597685" y="3155872"/>
            <a:chExt cx="1699181" cy="608564"/>
          </a:xfrm>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34738D"/>
                  </a:solidFill>
                  <a:latin typeface="Calibri" panose="020F0502020204030204" pitchFamily="34" charset="0"/>
                </a:rPr>
                <a:t>Lorem Ipsum</a:t>
              </a:r>
            </a:p>
          </p:txBody>
        </p:sp>
        <p:sp>
          <p:nvSpPr>
            <p:cNvPr id="46" name="TextBox 45"/>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54" name="Freeform: Shape 53"/>
          <p:cNvSpPr/>
          <p:nvPr/>
        </p:nvSpPr>
        <p:spPr>
          <a:xfrm rot="10800000">
            <a:off x="6444927" y="2879922"/>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rot="10800000">
            <a:off x="6455638" y="2880721"/>
            <a:ext cx="3122077" cy="966357"/>
            <a:chOff x="3102663" y="2024225"/>
            <a:chExt cx="3122077" cy="966357"/>
          </a:xfrm>
          <a:solidFill>
            <a:srgbClr val="EF9D27">
              <a:alpha val="50000"/>
            </a:srgbClr>
          </a:solidFill>
          <a:effectLst/>
        </p:grpSpPr>
        <p:grpSp>
          <p:nvGrpSpPr>
            <p:cNvPr id="57" name="Group 56"/>
            <p:cNvGrpSpPr/>
            <p:nvPr/>
          </p:nvGrpSpPr>
          <p:grpSpPr>
            <a:xfrm>
              <a:off x="3717102" y="2024225"/>
              <a:ext cx="2507638" cy="966357"/>
              <a:chOff x="3717102" y="2024225"/>
              <a:chExt cx="2507638" cy="966357"/>
            </a:xfrm>
            <a:grpFill/>
          </p:grpSpPr>
          <p:sp>
            <p:nvSpPr>
              <p:cNvPr id="59" name="Freeform: Shape 5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0" name="Freeform: Shape 5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58" name="Freeform: Shape 5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61" name="Group 60"/>
          <p:cNvGrpSpPr/>
          <p:nvPr/>
        </p:nvGrpSpPr>
        <p:grpSpPr>
          <a:xfrm>
            <a:off x="8910021" y="2958188"/>
            <a:ext cx="3149060" cy="811419"/>
            <a:chOff x="4597685" y="3155872"/>
            <a:chExt cx="1699181" cy="608564"/>
          </a:xfrm>
        </p:grpSpPr>
        <p:sp>
          <p:nvSpPr>
            <p:cNvPr id="62" name="TextBox 6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EF9D27"/>
                  </a:solidFill>
                  <a:latin typeface="Calibri" panose="020F0502020204030204" pitchFamily="34" charset="0"/>
                </a:rPr>
                <a:t>Lorem Ipsum</a:t>
              </a:r>
            </a:p>
          </p:txBody>
        </p:sp>
        <p:sp>
          <p:nvSpPr>
            <p:cNvPr id="63" name="TextBox 6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64" name="Freeform: Shape 63"/>
          <p:cNvSpPr/>
          <p:nvPr/>
        </p:nvSpPr>
        <p:spPr>
          <a:xfrm rot="10800000">
            <a:off x="6466029" y="4618169"/>
            <a:ext cx="5725971" cy="966359"/>
          </a:xfrm>
          <a:custGeom>
            <a:avLst/>
            <a:gdLst>
              <a:gd name="connsiteX0" fmla="*/ 0 w 5725971"/>
              <a:gd name="connsiteY0" fmla="*/ 0 h 966359"/>
              <a:gd name="connsiteX1" fmla="*/ 5336736 w 5725971"/>
              <a:gd name="connsiteY1" fmla="*/ 0 h 966359"/>
              <a:gd name="connsiteX2" fmla="*/ 5725971 w 5725971"/>
              <a:gd name="connsiteY2" fmla="*/ 483184 h 966359"/>
              <a:gd name="connsiteX3" fmla="*/ 5725971 w 5725971"/>
              <a:gd name="connsiteY3" fmla="*/ 483186 h 966359"/>
              <a:gd name="connsiteX4" fmla="*/ 5336744 w 5725971"/>
              <a:gd name="connsiteY4" fmla="*/ 966359 h 966359"/>
              <a:gd name="connsiteX5" fmla="*/ 0 w 5725971"/>
              <a:gd name="connsiteY5" fmla="*/ 966359 h 9663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25971" h="966359">
                <a:moveTo>
                  <a:pt x="0" y="0"/>
                </a:moveTo>
                <a:lnTo>
                  <a:pt x="5336736" y="0"/>
                </a:lnTo>
                <a:lnTo>
                  <a:pt x="5725971" y="483184"/>
                </a:lnTo>
                <a:lnTo>
                  <a:pt x="5725971" y="483186"/>
                </a:lnTo>
                <a:lnTo>
                  <a:pt x="5336744" y="966359"/>
                </a:lnTo>
                <a:lnTo>
                  <a:pt x="0" y="966359"/>
                </a:lnTo>
                <a:close/>
              </a:path>
            </a:pathLst>
          </a:cu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6" name="Group 65"/>
          <p:cNvGrpSpPr/>
          <p:nvPr/>
        </p:nvGrpSpPr>
        <p:grpSpPr>
          <a:xfrm rot="10800000">
            <a:off x="6476740" y="4618968"/>
            <a:ext cx="3122077" cy="966357"/>
            <a:chOff x="3102663" y="2024225"/>
            <a:chExt cx="3122077" cy="966357"/>
          </a:xfrm>
          <a:solidFill>
            <a:srgbClr val="564267">
              <a:alpha val="50000"/>
            </a:srgbClr>
          </a:solidFill>
          <a:effectLst/>
        </p:grpSpPr>
        <p:grpSp>
          <p:nvGrpSpPr>
            <p:cNvPr id="67" name="Group 66"/>
            <p:cNvGrpSpPr/>
            <p:nvPr/>
          </p:nvGrpSpPr>
          <p:grpSpPr>
            <a:xfrm>
              <a:off x="3717102" y="2024225"/>
              <a:ext cx="2507638" cy="966357"/>
              <a:chOff x="3717102" y="2024225"/>
              <a:chExt cx="2507638" cy="966357"/>
            </a:xfrm>
            <a:grpFill/>
          </p:grpSpPr>
          <p:sp>
            <p:nvSpPr>
              <p:cNvPr id="69" name="Freeform: Shape 68"/>
              <p:cNvSpPr/>
              <p:nvPr/>
            </p:nvSpPr>
            <p:spPr>
              <a:xfrm>
                <a:off x="4868570" y="2024227"/>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2 w 1356170"/>
                  <a:gd name="connsiteY6" fmla="*/ 966355 h 966355"/>
                  <a:gd name="connsiteX7" fmla="*/ 324662 w 1356170"/>
                  <a:gd name="connsiteY7" fmla="*/ 563333 h 966355"/>
                  <a:gd name="connsiteX8" fmla="*/ 404817 w 1356170"/>
                  <a:gd name="connsiteY8" fmla="*/ 483178 h 966355"/>
                  <a:gd name="connsiteX9" fmla="*/ 324654 w 1356170"/>
                  <a:gd name="connsiteY9" fmla="*/ 403014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56170" h="966355">
                    <a:moveTo>
                      <a:pt x="0" y="0"/>
                    </a:moveTo>
                    <a:lnTo>
                      <a:pt x="961899" y="0"/>
                    </a:lnTo>
                    <a:lnTo>
                      <a:pt x="987817" y="25918"/>
                    </a:lnTo>
                    <a:lnTo>
                      <a:pt x="1356170" y="483179"/>
                    </a:lnTo>
                    <a:lnTo>
                      <a:pt x="987827" y="940428"/>
                    </a:lnTo>
                    <a:lnTo>
                      <a:pt x="961899" y="966355"/>
                    </a:lnTo>
                    <a:lnTo>
                      <a:pt x="2" y="966355"/>
                    </a:lnTo>
                    <a:lnTo>
                      <a:pt x="324662" y="563333"/>
                    </a:lnTo>
                    <a:lnTo>
                      <a:pt x="404817" y="483178"/>
                    </a:lnTo>
                    <a:lnTo>
                      <a:pt x="324654" y="403014"/>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70" name="Freeform: Shape 69"/>
              <p:cNvSpPr/>
              <p:nvPr/>
            </p:nvSpPr>
            <p:spPr>
              <a:xfrm>
                <a:off x="3717102"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68" name="Freeform: Shape 67"/>
            <p:cNvSpPr/>
            <p:nvPr/>
          </p:nvSpPr>
          <p:spPr>
            <a:xfrm>
              <a:off x="3102663" y="2024225"/>
              <a:ext cx="1356170" cy="966355"/>
            </a:xfrm>
            <a:custGeom>
              <a:avLst/>
              <a:gdLst>
                <a:gd name="connsiteX0" fmla="*/ 0 w 1356170"/>
                <a:gd name="connsiteY0" fmla="*/ 0 h 966355"/>
                <a:gd name="connsiteX1" fmla="*/ 961899 w 1356170"/>
                <a:gd name="connsiteY1" fmla="*/ 0 h 966355"/>
                <a:gd name="connsiteX2" fmla="*/ 987817 w 1356170"/>
                <a:gd name="connsiteY2" fmla="*/ 25918 h 966355"/>
                <a:gd name="connsiteX3" fmla="*/ 1356170 w 1356170"/>
                <a:gd name="connsiteY3" fmla="*/ 483179 h 966355"/>
                <a:gd name="connsiteX4" fmla="*/ 987827 w 1356170"/>
                <a:gd name="connsiteY4" fmla="*/ 940428 h 966355"/>
                <a:gd name="connsiteX5" fmla="*/ 961899 w 1356170"/>
                <a:gd name="connsiteY5" fmla="*/ 966355 h 966355"/>
                <a:gd name="connsiteX6" fmla="*/ 525189 w 1356170"/>
                <a:gd name="connsiteY6" fmla="*/ 966355 h 966355"/>
                <a:gd name="connsiteX7" fmla="*/ 551116 w 1356170"/>
                <a:gd name="connsiteY7" fmla="*/ 940429 h 966355"/>
                <a:gd name="connsiteX8" fmla="*/ 919459 w 1356170"/>
                <a:gd name="connsiteY8" fmla="*/ 483180 h 966355"/>
                <a:gd name="connsiteX9" fmla="*/ 551106 w 1356170"/>
                <a:gd name="connsiteY9" fmla="*/ 25919 h 966355"/>
                <a:gd name="connsiteX10" fmla="*/ 525188 w 1356170"/>
                <a:gd name="connsiteY10" fmla="*/ 1 h 966355"/>
                <a:gd name="connsiteX11" fmla="*/ 1 w 1356170"/>
                <a:gd name="connsiteY11" fmla="*/ 1 h 966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56170" h="966355">
                  <a:moveTo>
                    <a:pt x="0" y="0"/>
                  </a:moveTo>
                  <a:lnTo>
                    <a:pt x="961899" y="0"/>
                  </a:lnTo>
                  <a:lnTo>
                    <a:pt x="987817" y="25918"/>
                  </a:lnTo>
                  <a:lnTo>
                    <a:pt x="1356170" y="483179"/>
                  </a:lnTo>
                  <a:lnTo>
                    <a:pt x="987827" y="940428"/>
                  </a:lnTo>
                  <a:lnTo>
                    <a:pt x="961899" y="966355"/>
                  </a:lnTo>
                  <a:lnTo>
                    <a:pt x="525189" y="966355"/>
                  </a:lnTo>
                  <a:lnTo>
                    <a:pt x="551116" y="940429"/>
                  </a:lnTo>
                  <a:lnTo>
                    <a:pt x="919459" y="483180"/>
                  </a:lnTo>
                  <a:lnTo>
                    <a:pt x="551106" y="25919"/>
                  </a:lnTo>
                  <a:lnTo>
                    <a:pt x="525188" y="1"/>
                  </a:lnTo>
                  <a:lnTo>
                    <a:pt x="1" y="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71" name="Group 70"/>
          <p:cNvGrpSpPr/>
          <p:nvPr/>
        </p:nvGrpSpPr>
        <p:grpSpPr>
          <a:xfrm>
            <a:off x="8931123" y="4696435"/>
            <a:ext cx="3149060" cy="811419"/>
            <a:chOff x="4597685" y="3155872"/>
            <a:chExt cx="1699181" cy="608564"/>
          </a:xfrm>
        </p:grpSpPr>
        <p:sp>
          <p:nvSpPr>
            <p:cNvPr id="72" name="TextBox 71"/>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rgbClr val="564267"/>
                  </a:solidFill>
                  <a:latin typeface="Calibri" panose="020F0502020204030204" pitchFamily="34" charset="0"/>
                </a:rPr>
                <a:t>Lorem Ipsum</a:t>
              </a:r>
            </a:p>
          </p:txBody>
        </p:sp>
        <p:sp>
          <p:nvSpPr>
            <p:cNvPr id="73" name="TextBox 72"/>
            <p:cNvSpPr txBox="1"/>
            <p:nvPr/>
          </p:nvSpPr>
          <p:spPr>
            <a:xfrm>
              <a:off x="4597685" y="3348938"/>
              <a:ext cx="1699181" cy="4154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sp>
        <p:nvSpPr>
          <p:cNvPr id="20" name="Arrow: Chevron 19"/>
          <p:cNvSpPr/>
          <p:nvPr/>
        </p:nvSpPr>
        <p:spPr>
          <a:xfrm>
            <a:off x="5039587" y="3387856"/>
            <a:ext cx="1372769" cy="1704109"/>
          </a:xfrm>
          <a:prstGeom prst="chevron">
            <a:avLst/>
          </a:prstGeom>
          <a:solidFill>
            <a:srgbClr val="D34132"/>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Arrow: Chevron 28"/>
          <p:cNvSpPr/>
          <p:nvPr/>
        </p:nvSpPr>
        <p:spPr>
          <a:xfrm>
            <a:off x="5039587" y="5112329"/>
            <a:ext cx="1372769" cy="1704109"/>
          </a:xfrm>
          <a:prstGeom prst="chevron">
            <a:avLst/>
          </a:prstGeom>
          <a:solidFill>
            <a:srgbClr val="686868"/>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8" name="Arrow: Chevron 37"/>
          <p:cNvSpPr/>
          <p:nvPr/>
        </p:nvSpPr>
        <p:spPr>
          <a:xfrm rot="10800000">
            <a:off x="5787887" y="781933"/>
            <a:ext cx="1372769" cy="1704109"/>
          </a:xfrm>
          <a:prstGeom prst="chevron">
            <a:avLst/>
          </a:pr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0" name="Arrow: Chevron 49"/>
          <p:cNvSpPr/>
          <p:nvPr/>
        </p:nvSpPr>
        <p:spPr>
          <a:xfrm>
            <a:off x="5039587" y="1655351"/>
            <a:ext cx="1372769" cy="1704109"/>
          </a:xfrm>
          <a:prstGeom prst="chevron">
            <a:avLst/>
          </a:prstGeom>
          <a:solidFill>
            <a:srgbClr val="189A80"/>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5" name="Arrow: Chevron 54"/>
          <p:cNvSpPr/>
          <p:nvPr/>
        </p:nvSpPr>
        <p:spPr>
          <a:xfrm rot="10800000">
            <a:off x="5787567" y="2511846"/>
            <a:ext cx="1372769" cy="1704109"/>
          </a:xfrm>
          <a:prstGeom prst="chevron">
            <a:avLst/>
          </a:pr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65" name="Arrow: Chevron 64"/>
          <p:cNvSpPr/>
          <p:nvPr/>
        </p:nvSpPr>
        <p:spPr>
          <a:xfrm rot="10800000">
            <a:off x="5798278" y="4250093"/>
            <a:ext cx="1372769" cy="1704109"/>
          </a:xfrm>
          <a:prstGeom prst="chevron">
            <a:avLst/>
          </a:prstGeom>
          <a:solidFill>
            <a:srgbClr val="5642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74" name="Group 73"/>
          <p:cNvGrpSpPr>
            <a:grpSpLocks noChangeAspect="1"/>
          </p:cNvGrpSpPr>
          <p:nvPr/>
        </p:nvGrpSpPr>
        <p:grpSpPr>
          <a:xfrm>
            <a:off x="4907494" y="2271211"/>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7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3" name="Group 82"/>
          <p:cNvGrpSpPr>
            <a:grpSpLocks noChangeAspect="1"/>
          </p:cNvGrpSpPr>
          <p:nvPr/>
        </p:nvGrpSpPr>
        <p:grpSpPr>
          <a:xfrm>
            <a:off x="4893324" y="4013649"/>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84"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4" name="Group 103"/>
          <p:cNvGrpSpPr>
            <a:grpSpLocks noChangeAspect="1"/>
          </p:cNvGrpSpPr>
          <p:nvPr/>
        </p:nvGrpSpPr>
        <p:grpSpPr>
          <a:xfrm>
            <a:off x="4877169" y="5667329"/>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105"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5" name="Group 114"/>
          <p:cNvGrpSpPr>
            <a:grpSpLocks noChangeAspect="1"/>
          </p:cNvGrpSpPr>
          <p:nvPr/>
        </p:nvGrpSpPr>
        <p:grpSpPr>
          <a:xfrm>
            <a:off x="6876424" y="1332751"/>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116"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1" name="Freeform 9"/>
          <p:cNvSpPr>
            <a:spLocks noChangeAspect="1" noEditPoints="1"/>
          </p:cNvSpPr>
          <p:nvPr/>
        </p:nvSpPr>
        <p:spPr bwMode="auto">
          <a:xfrm>
            <a:off x="6730695" y="4883729"/>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52" name="Group 38"/>
          <p:cNvGrpSpPr>
            <a:grpSpLocks noChangeAspect="1"/>
          </p:cNvGrpSpPr>
          <p:nvPr/>
        </p:nvGrpSpPr>
        <p:grpSpPr>
          <a:xfrm>
            <a:off x="6800540" y="3087753"/>
            <a:ext cx="517115" cy="548640"/>
            <a:chOff x="4175125" y="2278063"/>
            <a:chExt cx="260350" cy="276225"/>
          </a:xfrm>
          <a:solidFill>
            <a:schemeClr val="bg1"/>
          </a:solidFill>
          <a:effectLst>
            <a:outerShdw blurRad="50800" dist="38100" dir="2700000" algn="tl" rotWithShape="0">
              <a:prstClr val="black">
                <a:alpha val="40000"/>
              </a:prstClr>
            </a:outerShdw>
          </a:effectLst>
        </p:grpSpPr>
        <p:sp>
          <p:nvSpPr>
            <p:cNvPr id="153" name="Freeform 33"/>
            <p:cNvSpPr>
              <a:spLocks/>
            </p:cNvSpPr>
            <p:nvPr/>
          </p:nvSpPr>
          <p:spPr bwMode="auto">
            <a:xfrm>
              <a:off x="4203700" y="2295526"/>
              <a:ext cx="33338" cy="38100"/>
            </a:xfrm>
            <a:custGeom>
              <a:avLst/>
              <a:gdLst/>
              <a:ahLst/>
              <a:cxnLst>
                <a:cxn ang="0">
                  <a:pos x="11" y="25"/>
                </a:cxn>
                <a:cxn ang="0">
                  <a:pos x="2" y="17"/>
                </a:cxn>
                <a:cxn ang="0">
                  <a:pos x="2" y="16"/>
                </a:cxn>
                <a:cxn ang="0">
                  <a:pos x="1" y="16"/>
                </a:cxn>
                <a:cxn ang="0">
                  <a:pos x="0" y="12"/>
                </a:cxn>
                <a:cxn ang="0">
                  <a:pos x="1" y="11"/>
                </a:cxn>
                <a:cxn ang="0">
                  <a:pos x="1" y="11"/>
                </a:cxn>
                <a:cxn ang="0">
                  <a:pos x="2" y="10"/>
                </a:cxn>
                <a:cxn ang="0">
                  <a:pos x="11" y="0"/>
                </a:cxn>
                <a:cxn ang="0">
                  <a:pos x="21" y="11"/>
                </a:cxn>
                <a:cxn ang="0">
                  <a:pos x="21" y="11"/>
                </a:cxn>
                <a:cxn ang="0">
                  <a:pos x="21" y="11"/>
                </a:cxn>
                <a:cxn ang="0">
                  <a:pos x="22" y="12"/>
                </a:cxn>
                <a:cxn ang="0">
                  <a:pos x="20" y="16"/>
                </a:cxn>
                <a:cxn ang="0">
                  <a:pos x="20" y="16"/>
                </a:cxn>
                <a:cxn ang="0">
                  <a:pos x="20" y="16"/>
                </a:cxn>
                <a:cxn ang="0">
                  <a:pos x="11" y="25"/>
                </a:cxn>
              </a:cxnLst>
              <a:rect l="0" t="0" r="r" b="b"/>
              <a:pathLst>
                <a:path w="22" h="25">
                  <a:moveTo>
                    <a:pt x="11" y="25"/>
                  </a:moveTo>
                  <a:cubicBezTo>
                    <a:pt x="5" y="25"/>
                    <a:pt x="3" y="19"/>
                    <a:pt x="2" y="17"/>
                  </a:cubicBezTo>
                  <a:cubicBezTo>
                    <a:pt x="2" y="16"/>
                    <a:pt x="2" y="16"/>
                    <a:pt x="2" y="16"/>
                  </a:cubicBezTo>
                  <a:cubicBezTo>
                    <a:pt x="1" y="16"/>
                    <a:pt x="1" y="16"/>
                    <a:pt x="1" y="16"/>
                  </a:cubicBezTo>
                  <a:cubicBezTo>
                    <a:pt x="0" y="16"/>
                    <a:pt x="0" y="14"/>
                    <a:pt x="0" y="12"/>
                  </a:cubicBezTo>
                  <a:cubicBezTo>
                    <a:pt x="0" y="12"/>
                    <a:pt x="0" y="12"/>
                    <a:pt x="1" y="11"/>
                  </a:cubicBezTo>
                  <a:cubicBezTo>
                    <a:pt x="1" y="11"/>
                    <a:pt x="1" y="11"/>
                    <a:pt x="1" y="11"/>
                  </a:cubicBezTo>
                  <a:cubicBezTo>
                    <a:pt x="2" y="10"/>
                    <a:pt x="2" y="10"/>
                    <a:pt x="2" y="10"/>
                  </a:cubicBezTo>
                  <a:cubicBezTo>
                    <a:pt x="2" y="5"/>
                    <a:pt x="6" y="0"/>
                    <a:pt x="11" y="0"/>
                  </a:cubicBezTo>
                  <a:cubicBezTo>
                    <a:pt x="16" y="0"/>
                    <a:pt x="20" y="5"/>
                    <a:pt x="21" y="11"/>
                  </a:cubicBezTo>
                  <a:cubicBezTo>
                    <a:pt x="21" y="11"/>
                    <a:pt x="21" y="11"/>
                    <a:pt x="21" y="11"/>
                  </a:cubicBezTo>
                  <a:cubicBezTo>
                    <a:pt x="21" y="11"/>
                    <a:pt x="21" y="11"/>
                    <a:pt x="21" y="11"/>
                  </a:cubicBezTo>
                  <a:cubicBezTo>
                    <a:pt x="22" y="12"/>
                    <a:pt x="22" y="12"/>
                    <a:pt x="22" y="12"/>
                  </a:cubicBezTo>
                  <a:cubicBezTo>
                    <a:pt x="22" y="14"/>
                    <a:pt x="21" y="15"/>
                    <a:pt x="20" y="16"/>
                  </a:cubicBezTo>
                  <a:cubicBezTo>
                    <a:pt x="20" y="16"/>
                    <a:pt x="20" y="16"/>
                    <a:pt x="20" y="16"/>
                  </a:cubicBezTo>
                  <a:cubicBezTo>
                    <a:pt x="20" y="16"/>
                    <a:pt x="20" y="16"/>
                    <a:pt x="20" y="16"/>
                  </a:cubicBezTo>
                  <a:cubicBezTo>
                    <a:pt x="19" y="19"/>
                    <a:pt x="17" y="25"/>
                    <a:pt x="11"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Freeform 34"/>
            <p:cNvSpPr>
              <a:spLocks/>
            </p:cNvSpPr>
            <p:nvPr/>
          </p:nvSpPr>
          <p:spPr bwMode="auto">
            <a:xfrm>
              <a:off x="4371975" y="2295526"/>
              <a:ext cx="34925" cy="38100"/>
            </a:xfrm>
            <a:custGeom>
              <a:avLst/>
              <a:gdLst/>
              <a:ahLst/>
              <a:cxnLst>
                <a:cxn ang="0">
                  <a:pos x="12" y="25"/>
                </a:cxn>
                <a:cxn ang="0">
                  <a:pos x="3" y="17"/>
                </a:cxn>
                <a:cxn ang="0">
                  <a:pos x="3" y="16"/>
                </a:cxn>
                <a:cxn ang="0">
                  <a:pos x="2" y="16"/>
                </a:cxn>
                <a:cxn ang="0">
                  <a:pos x="0" y="12"/>
                </a:cxn>
                <a:cxn ang="0">
                  <a:pos x="1" y="11"/>
                </a:cxn>
                <a:cxn ang="0">
                  <a:pos x="2" y="11"/>
                </a:cxn>
                <a:cxn ang="0">
                  <a:pos x="2" y="10"/>
                </a:cxn>
                <a:cxn ang="0">
                  <a:pos x="12" y="0"/>
                </a:cxn>
                <a:cxn ang="0">
                  <a:pos x="21" y="11"/>
                </a:cxn>
                <a:cxn ang="0">
                  <a:pos x="21" y="11"/>
                </a:cxn>
                <a:cxn ang="0">
                  <a:pos x="22" y="11"/>
                </a:cxn>
                <a:cxn ang="0">
                  <a:pos x="23" y="12"/>
                </a:cxn>
                <a:cxn ang="0">
                  <a:pos x="21" y="16"/>
                </a:cxn>
                <a:cxn ang="0">
                  <a:pos x="21" y="16"/>
                </a:cxn>
                <a:cxn ang="0">
                  <a:pos x="20" y="16"/>
                </a:cxn>
                <a:cxn ang="0">
                  <a:pos x="12" y="25"/>
                </a:cxn>
              </a:cxnLst>
              <a:rect l="0" t="0" r="r" b="b"/>
              <a:pathLst>
                <a:path w="23" h="25">
                  <a:moveTo>
                    <a:pt x="12" y="25"/>
                  </a:moveTo>
                  <a:cubicBezTo>
                    <a:pt x="6" y="25"/>
                    <a:pt x="3" y="19"/>
                    <a:pt x="3" y="17"/>
                  </a:cubicBezTo>
                  <a:cubicBezTo>
                    <a:pt x="3" y="16"/>
                    <a:pt x="3" y="16"/>
                    <a:pt x="3" y="16"/>
                  </a:cubicBezTo>
                  <a:cubicBezTo>
                    <a:pt x="2" y="16"/>
                    <a:pt x="2" y="16"/>
                    <a:pt x="2" y="16"/>
                  </a:cubicBezTo>
                  <a:cubicBezTo>
                    <a:pt x="1" y="16"/>
                    <a:pt x="0" y="14"/>
                    <a:pt x="0" y="12"/>
                  </a:cubicBezTo>
                  <a:cubicBezTo>
                    <a:pt x="0" y="12"/>
                    <a:pt x="1" y="12"/>
                    <a:pt x="1" y="11"/>
                  </a:cubicBezTo>
                  <a:cubicBezTo>
                    <a:pt x="2" y="11"/>
                    <a:pt x="2" y="11"/>
                    <a:pt x="2" y="11"/>
                  </a:cubicBezTo>
                  <a:cubicBezTo>
                    <a:pt x="2" y="10"/>
                    <a:pt x="2" y="10"/>
                    <a:pt x="2" y="10"/>
                  </a:cubicBezTo>
                  <a:cubicBezTo>
                    <a:pt x="2" y="5"/>
                    <a:pt x="6" y="0"/>
                    <a:pt x="12" y="0"/>
                  </a:cubicBezTo>
                  <a:cubicBezTo>
                    <a:pt x="17" y="0"/>
                    <a:pt x="21" y="5"/>
                    <a:pt x="21" y="11"/>
                  </a:cubicBezTo>
                  <a:cubicBezTo>
                    <a:pt x="21" y="11"/>
                    <a:pt x="21" y="11"/>
                    <a:pt x="21" y="11"/>
                  </a:cubicBezTo>
                  <a:cubicBezTo>
                    <a:pt x="22" y="11"/>
                    <a:pt x="22" y="11"/>
                    <a:pt x="22" y="11"/>
                  </a:cubicBezTo>
                  <a:cubicBezTo>
                    <a:pt x="22" y="12"/>
                    <a:pt x="23" y="12"/>
                    <a:pt x="23" y="12"/>
                  </a:cubicBezTo>
                  <a:cubicBezTo>
                    <a:pt x="23" y="14"/>
                    <a:pt x="22" y="15"/>
                    <a:pt x="21" y="16"/>
                  </a:cubicBezTo>
                  <a:cubicBezTo>
                    <a:pt x="21" y="16"/>
                    <a:pt x="21" y="16"/>
                    <a:pt x="21" y="16"/>
                  </a:cubicBezTo>
                  <a:cubicBezTo>
                    <a:pt x="20" y="16"/>
                    <a:pt x="20" y="16"/>
                    <a:pt x="20" y="16"/>
                  </a:cubicBezTo>
                  <a:cubicBezTo>
                    <a:pt x="20" y="19"/>
                    <a:pt x="18" y="25"/>
                    <a:pt x="12"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5"/>
            <p:cNvSpPr>
              <a:spLocks/>
            </p:cNvSpPr>
            <p:nvPr/>
          </p:nvSpPr>
          <p:spPr bwMode="auto">
            <a:xfrm>
              <a:off x="4183063" y="2339976"/>
              <a:ext cx="69850" cy="141288"/>
            </a:xfrm>
            <a:custGeom>
              <a:avLst/>
              <a:gdLst/>
              <a:ahLst/>
              <a:cxnLst>
                <a:cxn ang="0">
                  <a:pos x="32" y="94"/>
                </a:cxn>
                <a:cxn ang="0">
                  <a:pos x="27" y="89"/>
                </a:cxn>
                <a:cxn ang="0">
                  <a:pos x="27" y="48"/>
                </a:cxn>
                <a:cxn ang="0">
                  <a:pos x="22" y="48"/>
                </a:cxn>
                <a:cxn ang="0">
                  <a:pos x="22" y="89"/>
                </a:cxn>
                <a:cxn ang="0">
                  <a:pos x="17" y="94"/>
                </a:cxn>
                <a:cxn ang="0">
                  <a:pos x="12" y="89"/>
                </a:cxn>
                <a:cxn ang="0">
                  <a:pos x="12" y="45"/>
                </a:cxn>
                <a:cxn ang="0">
                  <a:pos x="12" y="42"/>
                </a:cxn>
                <a:cxn ang="0">
                  <a:pos x="12" y="13"/>
                </a:cxn>
                <a:cxn ang="0">
                  <a:pos x="11" y="13"/>
                </a:cxn>
                <a:cxn ang="0">
                  <a:pos x="11" y="13"/>
                </a:cxn>
                <a:cxn ang="0">
                  <a:pos x="7" y="28"/>
                </a:cxn>
                <a:cxn ang="0">
                  <a:pos x="8" y="44"/>
                </a:cxn>
                <a:cxn ang="0">
                  <a:pos x="7" y="47"/>
                </a:cxn>
                <a:cxn ang="0">
                  <a:pos x="5" y="48"/>
                </a:cxn>
                <a:cxn ang="0">
                  <a:pos x="5" y="48"/>
                </a:cxn>
                <a:cxn ang="0">
                  <a:pos x="2" y="44"/>
                </a:cxn>
                <a:cxn ang="0">
                  <a:pos x="1" y="44"/>
                </a:cxn>
                <a:cxn ang="0">
                  <a:pos x="1" y="28"/>
                </a:cxn>
                <a:cxn ang="0">
                  <a:pos x="7" y="4"/>
                </a:cxn>
                <a:cxn ang="0">
                  <a:pos x="16" y="1"/>
                </a:cxn>
                <a:cxn ang="0">
                  <a:pos x="17" y="0"/>
                </a:cxn>
                <a:cxn ang="0">
                  <a:pos x="21" y="14"/>
                </a:cxn>
                <a:cxn ang="0">
                  <a:pos x="23" y="17"/>
                </a:cxn>
                <a:cxn ang="0">
                  <a:pos x="23" y="13"/>
                </a:cxn>
                <a:cxn ang="0">
                  <a:pos x="24" y="5"/>
                </a:cxn>
                <a:cxn ang="0">
                  <a:pos x="25" y="4"/>
                </a:cxn>
                <a:cxn ang="0">
                  <a:pos x="24" y="2"/>
                </a:cxn>
                <a:cxn ang="0">
                  <a:pos x="25" y="1"/>
                </a:cxn>
                <a:cxn ang="0">
                  <a:pos x="25" y="1"/>
                </a:cxn>
                <a:cxn ang="0">
                  <a:pos x="26" y="2"/>
                </a:cxn>
                <a:cxn ang="0">
                  <a:pos x="25" y="4"/>
                </a:cxn>
                <a:cxn ang="0">
                  <a:pos x="25" y="5"/>
                </a:cxn>
                <a:cxn ang="0">
                  <a:pos x="27" y="13"/>
                </a:cxn>
                <a:cxn ang="0">
                  <a:pos x="27" y="17"/>
                </a:cxn>
                <a:cxn ang="0">
                  <a:pos x="29" y="14"/>
                </a:cxn>
                <a:cxn ang="0">
                  <a:pos x="33" y="0"/>
                </a:cxn>
                <a:cxn ang="0">
                  <a:pos x="34" y="1"/>
                </a:cxn>
                <a:cxn ang="0">
                  <a:pos x="43" y="4"/>
                </a:cxn>
                <a:cxn ang="0">
                  <a:pos x="47" y="13"/>
                </a:cxn>
                <a:cxn ang="0">
                  <a:pos x="43" y="34"/>
                </a:cxn>
                <a:cxn ang="0">
                  <a:pos x="43" y="48"/>
                </a:cxn>
                <a:cxn ang="0">
                  <a:pos x="42" y="44"/>
                </a:cxn>
                <a:cxn ang="0">
                  <a:pos x="42" y="44"/>
                </a:cxn>
                <a:cxn ang="0">
                  <a:pos x="42" y="28"/>
                </a:cxn>
                <a:cxn ang="0">
                  <a:pos x="40" y="13"/>
                </a:cxn>
                <a:cxn ang="0">
                  <a:pos x="38" y="14"/>
                </a:cxn>
                <a:cxn ang="0">
                  <a:pos x="38" y="42"/>
                </a:cxn>
                <a:cxn ang="0">
                  <a:pos x="37" y="44"/>
                </a:cxn>
                <a:cxn ang="0">
                  <a:pos x="37" y="89"/>
                </a:cxn>
                <a:cxn ang="0">
                  <a:pos x="32" y="94"/>
                </a:cxn>
              </a:cxnLst>
              <a:rect l="0" t="0" r="r" b="b"/>
              <a:pathLst>
                <a:path w="47" h="94">
                  <a:moveTo>
                    <a:pt x="32" y="94"/>
                  </a:moveTo>
                  <a:cubicBezTo>
                    <a:pt x="30" y="94"/>
                    <a:pt x="27" y="92"/>
                    <a:pt x="27" y="89"/>
                  </a:cubicBezTo>
                  <a:cubicBezTo>
                    <a:pt x="27" y="48"/>
                    <a:pt x="27" y="48"/>
                    <a:pt x="27" y="48"/>
                  </a:cubicBezTo>
                  <a:cubicBezTo>
                    <a:pt x="22" y="48"/>
                    <a:pt x="22" y="48"/>
                    <a:pt x="22" y="48"/>
                  </a:cubicBezTo>
                  <a:cubicBezTo>
                    <a:pt x="22" y="89"/>
                    <a:pt x="22" y="89"/>
                    <a:pt x="22" y="89"/>
                  </a:cubicBezTo>
                  <a:cubicBezTo>
                    <a:pt x="22" y="92"/>
                    <a:pt x="20" y="94"/>
                    <a:pt x="17" y="94"/>
                  </a:cubicBezTo>
                  <a:cubicBezTo>
                    <a:pt x="15" y="94"/>
                    <a:pt x="12" y="92"/>
                    <a:pt x="12" y="89"/>
                  </a:cubicBezTo>
                  <a:cubicBezTo>
                    <a:pt x="12" y="45"/>
                    <a:pt x="12" y="45"/>
                    <a:pt x="12" y="45"/>
                  </a:cubicBezTo>
                  <a:cubicBezTo>
                    <a:pt x="12" y="44"/>
                    <a:pt x="12" y="43"/>
                    <a:pt x="12" y="42"/>
                  </a:cubicBezTo>
                  <a:cubicBezTo>
                    <a:pt x="12" y="13"/>
                    <a:pt x="12" y="13"/>
                    <a:pt x="12" y="13"/>
                  </a:cubicBezTo>
                  <a:cubicBezTo>
                    <a:pt x="11" y="13"/>
                    <a:pt x="11" y="13"/>
                    <a:pt x="11" y="13"/>
                  </a:cubicBezTo>
                  <a:cubicBezTo>
                    <a:pt x="11" y="13"/>
                    <a:pt x="11" y="13"/>
                    <a:pt x="11" y="13"/>
                  </a:cubicBezTo>
                  <a:cubicBezTo>
                    <a:pt x="9" y="13"/>
                    <a:pt x="7" y="26"/>
                    <a:pt x="7" y="28"/>
                  </a:cubicBezTo>
                  <a:cubicBezTo>
                    <a:pt x="7" y="36"/>
                    <a:pt x="8" y="44"/>
                    <a:pt x="8" y="44"/>
                  </a:cubicBezTo>
                  <a:cubicBezTo>
                    <a:pt x="8" y="46"/>
                    <a:pt x="8" y="46"/>
                    <a:pt x="7" y="47"/>
                  </a:cubicBezTo>
                  <a:cubicBezTo>
                    <a:pt x="7" y="48"/>
                    <a:pt x="6" y="48"/>
                    <a:pt x="5" y="48"/>
                  </a:cubicBezTo>
                  <a:cubicBezTo>
                    <a:pt x="5" y="48"/>
                    <a:pt x="5" y="48"/>
                    <a:pt x="5" y="48"/>
                  </a:cubicBezTo>
                  <a:cubicBezTo>
                    <a:pt x="2" y="48"/>
                    <a:pt x="2" y="47"/>
                    <a:pt x="2" y="44"/>
                  </a:cubicBezTo>
                  <a:cubicBezTo>
                    <a:pt x="1" y="44"/>
                    <a:pt x="1" y="44"/>
                    <a:pt x="1" y="44"/>
                  </a:cubicBezTo>
                  <a:cubicBezTo>
                    <a:pt x="1" y="44"/>
                    <a:pt x="0" y="33"/>
                    <a:pt x="1" y="28"/>
                  </a:cubicBezTo>
                  <a:cubicBezTo>
                    <a:pt x="2" y="9"/>
                    <a:pt x="6" y="5"/>
                    <a:pt x="7" y="4"/>
                  </a:cubicBezTo>
                  <a:cubicBezTo>
                    <a:pt x="8" y="3"/>
                    <a:pt x="11" y="2"/>
                    <a:pt x="16" y="1"/>
                  </a:cubicBezTo>
                  <a:cubicBezTo>
                    <a:pt x="16" y="0"/>
                    <a:pt x="17" y="0"/>
                    <a:pt x="17" y="0"/>
                  </a:cubicBezTo>
                  <a:cubicBezTo>
                    <a:pt x="17" y="3"/>
                    <a:pt x="18" y="8"/>
                    <a:pt x="21" y="14"/>
                  </a:cubicBezTo>
                  <a:cubicBezTo>
                    <a:pt x="23" y="17"/>
                    <a:pt x="23" y="17"/>
                    <a:pt x="23" y="17"/>
                  </a:cubicBezTo>
                  <a:cubicBezTo>
                    <a:pt x="23" y="13"/>
                    <a:pt x="23" y="13"/>
                    <a:pt x="23" y="13"/>
                  </a:cubicBezTo>
                  <a:cubicBezTo>
                    <a:pt x="24" y="9"/>
                    <a:pt x="24" y="5"/>
                    <a:pt x="24" y="5"/>
                  </a:cubicBezTo>
                  <a:cubicBezTo>
                    <a:pt x="25" y="4"/>
                    <a:pt x="25" y="4"/>
                    <a:pt x="25" y="4"/>
                  </a:cubicBezTo>
                  <a:cubicBezTo>
                    <a:pt x="24" y="2"/>
                    <a:pt x="24" y="2"/>
                    <a:pt x="24" y="2"/>
                  </a:cubicBezTo>
                  <a:cubicBezTo>
                    <a:pt x="25" y="1"/>
                    <a:pt x="25" y="1"/>
                    <a:pt x="25" y="1"/>
                  </a:cubicBezTo>
                  <a:cubicBezTo>
                    <a:pt x="25" y="1"/>
                    <a:pt x="25" y="1"/>
                    <a:pt x="25" y="1"/>
                  </a:cubicBezTo>
                  <a:cubicBezTo>
                    <a:pt x="26" y="2"/>
                    <a:pt x="26" y="2"/>
                    <a:pt x="26" y="2"/>
                  </a:cubicBezTo>
                  <a:cubicBezTo>
                    <a:pt x="25" y="4"/>
                    <a:pt x="25" y="4"/>
                    <a:pt x="25" y="4"/>
                  </a:cubicBezTo>
                  <a:cubicBezTo>
                    <a:pt x="25" y="5"/>
                    <a:pt x="25" y="5"/>
                    <a:pt x="25" y="5"/>
                  </a:cubicBezTo>
                  <a:cubicBezTo>
                    <a:pt x="25" y="5"/>
                    <a:pt x="26" y="9"/>
                    <a:pt x="27" y="13"/>
                  </a:cubicBezTo>
                  <a:cubicBezTo>
                    <a:pt x="27" y="17"/>
                    <a:pt x="27" y="17"/>
                    <a:pt x="27" y="17"/>
                  </a:cubicBezTo>
                  <a:cubicBezTo>
                    <a:pt x="29" y="14"/>
                    <a:pt x="29" y="14"/>
                    <a:pt x="29" y="14"/>
                  </a:cubicBezTo>
                  <a:cubicBezTo>
                    <a:pt x="31" y="8"/>
                    <a:pt x="32" y="3"/>
                    <a:pt x="33" y="0"/>
                  </a:cubicBezTo>
                  <a:cubicBezTo>
                    <a:pt x="33" y="0"/>
                    <a:pt x="34" y="0"/>
                    <a:pt x="34" y="1"/>
                  </a:cubicBezTo>
                  <a:cubicBezTo>
                    <a:pt x="38" y="2"/>
                    <a:pt x="41" y="3"/>
                    <a:pt x="43" y="4"/>
                  </a:cubicBezTo>
                  <a:cubicBezTo>
                    <a:pt x="43" y="4"/>
                    <a:pt x="45" y="7"/>
                    <a:pt x="47" y="13"/>
                  </a:cubicBezTo>
                  <a:cubicBezTo>
                    <a:pt x="45" y="19"/>
                    <a:pt x="44" y="26"/>
                    <a:pt x="43" y="34"/>
                  </a:cubicBezTo>
                  <a:cubicBezTo>
                    <a:pt x="43" y="37"/>
                    <a:pt x="43" y="42"/>
                    <a:pt x="43" y="48"/>
                  </a:cubicBezTo>
                  <a:cubicBezTo>
                    <a:pt x="42" y="47"/>
                    <a:pt x="42" y="45"/>
                    <a:pt x="42" y="44"/>
                  </a:cubicBezTo>
                  <a:cubicBezTo>
                    <a:pt x="42" y="44"/>
                    <a:pt x="42" y="44"/>
                    <a:pt x="42" y="44"/>
                  </a:cubicBezTo>
                  <a:cubicBezTo>
                    <a:pt x="42" y="44"/>
                    <a:pt x="43" y="36"/>
                    <a:pt x="42" y="28"/>
                  </a:cubicBezTo>
                  <a:cubicBezTo>
                    <a:pt x="42" y="26"/>
                    <a:pt x="41" y="16"/>
                    <a:pt x="40" y="13"/>
                  </a:cubicBezTo>
                  <a:cubicBezTo>
                    <a:pt x="38" y="14"/>
                    <a:pt x="38" y="14"/>
                    <a:pt x="38" y="14"/>
                  </a:cubicBezTo>
                  <a:cubicBezTo>
                    <a:pt x="38" y="42"/>
                    <a:pt x="38" y="42"/>
                    <a:pt x="38" y="42"/>
                  </a:cubicBezTo>
                  <a:cubicBezTo>
                    <a:pt x="38" y="43"/>
                    <a:pt x="38" y="44"/>
                    <a:pt x="37" y="44"/>
                  </a:cubicBezTo>
                  <a:cubicBezTo>
                    <a:pt x="37" y="89"/>
                    <a:pt x="37" y="89"/>
                    <a:pt x="37" y="89"/>
                  </a:cubicBezTo>
                  <a:cubicBezTo>
                    <a:pt x="37" y="92"/>
                    <a:pt x="35" y="94"/>
                    <a:pt x="32"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6"/>
            <p:cNvSpPr>
              <a:spLocks/>
            </p:cNvSpPr>
            <p:nvPr/>
          </p:nvSpPr>
          <p:spPr bwMode="auto">
            <a:xfrm>
              <a:off x="4356100" y="2339976"/>
              <a:ext cx="69850" cy="141288"/>
            </a:xfrm>
            <a:custGeom>
              <a:avLst/>
              <a:gdLst/>
              <a:ahLst/>
              <a:cxnLst>
                <a:cxn ang="0">
                  <a:pos x="29" y="94"/>
                </a:cxn>
                <a:cxn ang="0">
                  <a:pos x="24" y="89"/>
                </a:cxn>
                <a:cxn ang="0">
                  <a:pos x="24" y="48"/>
                </a:cxn>
                <a:cxn ang="0">
                  <a:pos x="19" y="48"/>
                </a:cxn>
                <a:cxn ang="0">
                  <a:pos x="19" y="89"/>
                </a:cxn>
                <a:cxn ang="0">
                  <a:pos x="14" y="94"/>
                </a:cxn>
                <a:cxn ang="0">
                  <a:pos x="9" y="89"/>
                </a:cxn>
                <a:cxn ang="0">
                  <a:pos x="9" y="45"/>
                </a:cxn>
                <a:cxn ang="0">
                  <a:pos x="9" y="42"/>
                </a:cxn>
                <a:cxn ang="0">
                  <a:pos x="9" y="12"/>
                </a:cxn>
                <a:cxn ang="0">
                  <a:pos x="7" y="13"/>
                </a:cxn>
                <a:cxn ang="0">
                  <a:pos x="7" y="13"/>
                </a:cxn>
                <a:cxn ang="0">
                  <a:pos x="4" y="28"/>
                </a:cxn>
                <a:cxn ang="0">
                  <a:pos x="5" y="44"/>
                </a:cxn>
                <a:cxn ang="0">
                  <a:pos x="3" y="48"/>
                </a:cxn>
                <a:cxn ang="0">
                  <a:pos x="3" y="34"/>
                </a:cxn>
                <a:cxn ang="0">
                  <a:pos x="0" y="13"/>
                </a:cxn>
                <a:cxn ang="0">
                  <a:pos x="4" y="4"/>
                </a:cxn>
                <a:cxn ang="0">
                  <a:pos x="12" y="1"/>
                </a:cxn>
                <a:cxn ang="0">
                  <a:pos x="14" y="0"/>
                </a:cxn>
                <a:cxn ang="0">
                  <a:pos x="18" y="14"/>
                </a:cxn>
                <a:cxn ang="0">
                  <a:pos x="19" y="17"/>
                </a:cxn>
                <a:cxn ang="0">
                  <a:pos x="20" y="13"/>
                </a:cxn>
                <a:cxn ang="0">
                  <a:pos x="21" y="5"/>
                </a:cxn>
                <a:cxn ang="0">
                  <a:pos x="21" y="4"/>
                </a:cxn>
                <a:cxn ang="0">
                  <a:pos x="20" y="2"/>
                </a:cxn>
                <a:cxn ang="0">
                  <a:pos x="21" y="1"/>
                </a:cxn>
                <a:cxn ang="0">
                  <a:pos x="22" y="1"/>
                </a:cxn>
                <a:cxn ang="0">
                  <a:pos x="23" y="2"/>
                </a:cxn>
                <a:cxn ang="0">
                  <a:pos x="22" y="4"/>
                </a:cxn>
                <a:cxn ang="0">
                  <a:pos x="22" y="5"/>
                </a:cxn>
                <a:cxn ang="0">
                  <a:pos x="23" y="13"/>
                </a:cxn>
                <a:cxn ang="0">
                  <a:pos x="24" y="17"/>
                </a:cxn>
                <a:cxn ang="0">
                  <a:pos x="25" y="14"/>
                </a:cxn>
                <a:cxn ang="0">
                  <a:pos x="29" y="0"/>
                </a:cxn>
                <a:cxn ang="0">
                  <a:pos x="31" y="1"/>
                </a:cxn>
                <a:cxn ang="0">
                  <a:pos x="40" y="4"/>
                </a:cxn>
                <a:cxn ang="0">
                  <a:pos x="46" y="28"/>
                </a:cxn>
                <a:cxn ang="0">
                  <a:pos x="45" y="44"/>
                </a:cxn>
                <a:cxn ang="0">
                  <a:pos x="45" y="44"/>
                </a:cxn>
                <a:cxn ang="0">
                  <a:pos x="42" y="48"/>
                </a:cxn>
                <a:cxn ang="0">
                  <a:pos x="42" y="48"/>
                </a:cxn>
                <a:cxn ang="0">
                  <a:pos x="38" y="44"/>
                </a:cxn>
                <a:cxn ang="0">
                  <a:pos x="38" y="44"/>
                </a:cxn>
                <a:cxn ang="0">
                  <a:pos x="39" y="28"/>
                </a:cxn>
                <a:cxn ang="0">
                  <a:pos x="36" y="13"/>
                </a:cxn>
                <a:cxn ang="0">
                  <a:pos x="34" y="12"/>
                </a:cxn>
                <a:cxn ang="0">
                  <a:pos x="34" y="42"/>
                </a:cxn>
                <a:cxn ang="0">
                  <a:pos x="34" y="44"/>
                </a:cxn>
                <a:cxn ang="0">
                  <a:pos x="34" y="89"/>
                </a:cxn>
                <a:cxn ang="0">
                  <a:pos x="29" y="94"/>
                </a:cxn>
              </a:cxnLst>
              <a:rect l="0" t="0" r="r" b="b"/>
              <a:pathLst>
                <a:path w="46" h="94">
                  <a:moveTo>
                    <a:pt x="29" y="94"/>
                  </a:moveTo>
                  <a:cubicBezTo>
                    <a:pt x="26" y="94"/>
                    <a:pt x="24" y="92"/>
                    <a:pt x="24" y="89"/>
                  </a:cubicBezTo>
                  <a:cubicBezTo>
                    <a:pt x="24" y="48"/>
                    <a:pt x="24" y="48"/>
                    <a:pt x="24" y="48"/>
                  </a:cubicBezTo>
                  <a:cubicBezTo>
                    <a:pt x="19" y="48"/>
                    <a:pt x="19" y="48"/>
                    <a:pt x="19" y="48"/>
                  </a:cubicBezTo>
                  <a:cubicBezTo>
                    <a:pt x="19" y="89"/>
                    <a:pt x="19" y="89"/>
                    <a:pt x="19" y="89"/>
                  </a:cubicBezTo>
                  <a:cubicBezTo>
                    <a:pt x="19" y="92"/>
                    <a:pt x="17" y="94"/>
                    <a:pt x="14" y="94"/>
                  </a:cubicBezTo>
                  <a:cubicBezTo>
                    <a:pt x="11" y="94"/>
                    <a:pt x="9" y="92"/>
                    <a:pt x="9" y="89"/>
                  </a:cubicBezTo>
                  <a:cubicBezTo>
                    <a:pt x="9" y="45"/>
                    <a:pt x="9" y="45"/>
                    <a:pt x="9" y="45"/>
                  </a:cubicBezTo>
                  <a:cubicBezTo>
                    <a:pt x="9" y="44"/>
                    <a:pt x="9" y="43"/>
                    <a:pt x="9" y="42"/>
                  </a:cubicBezTo>
                  <a:cubicBezTo>
                    <a:pt x="9" y="12"/>
                    <a:pt x="9" y="12"/>
                    <a:pt x="9" y="12"/>
                  </a:cubicBezTo>
                  <a:cubicBezTo>
                    <a:pt x="7" y="13"/>
                    <a:pt x="7" y="13"/>
                    <a:pt x="7" y="13"/>
                  </a:cubicBezTo>
                  <a:cubicBezTo>
                    <a:pt x="7" y="13"/>
                    <a:pt x="7" y="13"/>
                    <a:pt x="7" y="13"/>
                  </a:cubicBezTo>
                  <a:cubicBezTo>
                    <a:pt x="5" y="14"/>
                    <a:pt x="4" y="26"/>
                    <a:pt x="4" y="28"/>
                  </a:cubicBezTo>
                  <a:cubicBezTo>
                    <a:pt x="4" y="36"/>
                    <a:pt x="5" y="44"/>
                    <a:pt x="5" y="44"/>
                  </a:cubicBezTo>
                  <a:cubicBezTo>
                    <a:pt x="5" y="45"/>
                    <a:pt x="4" y="47"/>
                    <a:pt x="3" y="48"/>
                  </a:cubicBezTo>
                  <a:cubicBezTo>
                    <a:pt x="3" y="43"/>
                    <a:pt x="4" y="38"/>
                    <a:pt x="3" y="34"/>
                  </a:cubicBezTo>
                  <a:cubicBezTo>
                    <a:pt x="3" y="26"/>
                    <a:pt x="1" y="18"/>
                    <a:pt x="0" y="13"/>
                  </a:cubicBezTo>
                  <a:cubicBezTo>
                    <a:pt x="1" y="7"/>
                    <a:pt x="3" y="4"/>
                    <a:pt x="4" y="4"/>
                  </a:cubicBezTo>
                  <a:cubicBezTo>
                    <a:pt x="6" y="3"/>
                    <a:pt x="9" y="2"/>
                    <a:pt x="12" y="1"/>
                  </a:cubicBezTo>
                  <a:cubicBezTo>
                    <a:pt x="13" y="0"/>
                    <a:pt x="13" y="0"/>
                    <a:pt x="14" y="0"/>
                  </a:cubicBezTo>
                  <a:cubicBezTo>
                    <a:pt x="14" y="3"/>
                    <a:pt x="15" y="8"/>
                    <a:pt x="18" y="14"/>
                  </a:cubicBezTo>
                  <a:cubicBezTo>
                    <a:pt x="19" y="17"/>
                    <a:pt x="19" y="17"/>
                    <a:pt x="19" y="17"/>
                  </a:cubicBezTo>
                  <a:cubicBezTo>
                    <a:pt x="20" y="13"/>
                    <a:pt x="20" y="13"/>
                    <a:pt x="20" y="13"/>
                  </a:cubicBezTo>
                  <a:cubicBezTo>
                    <a:pt x="20" y="9"/>
                    <a:pt x="21" y="5"/>
                    <a:pt x="21" y="5"/>
                  </a:cubicBezTo>
                  <a:cubicBezTo>
                    <a:pt x="21" y="4"/>
                    <a:pt x="21" y="4"/>
                    <a:pt x="21" y="4"/>
                  </a:cubicBezTo>
                  <a:cubicBezTo>
                    <a:pt x="20" y="2"/>
                    <a:pt x="20" y="2"/>
                    <a:pt x="20" y="2"/>
                  </a:cubicBezTo>
                  <a:cubicBezTo>
                    <a:pt x="21" y="1"/>
                    <a:pt x="21" y="1"/>
                    <a:pt x="21" y="1"/>
                  </a:cubicBezTo>
                  <a:cubicBezTo>
                    <a:pt x="22" y="1"/>
                    <a:pt x="22" y="1"/>
                    <a:pt x="22" y="1"/>
                  </a:cubicBezTo>
                  <a:cubicBezTo>
                    <a:pt x="23" y="2"/>
                    <a:pt x="23" y="2"/>
                    <a:pt x="23" y="2"/>
                  </a:cubicBezTo>
                  <a:cubicBezTo>
                    <a:pt x="22" y="4"/>
                    <a:pt x="22" y="4"/>
                    <a:pt x="22" y="4"/>
                  </a:cubicBezTo>
                  <a:cubicBezTo>
                    <a:pt x="22" y="5"/>
                    <a:pt x="22" y="5"/>
                    <a:pt x="22" y="5"/>
                  </a:cubicBezTo>
                  <a:cubicBezTo>
                    <a:pt x="22" y="5"/>
                    <a:pt x="23" y="9"/>
                    <a:pt x="23" y="13"/>
                  </a:cubicBezTo>
                  <a:cubicBezTo>
                    <a:pt x="24" y="17"/>
                    <a:pt x="24" y="17"/>
                    <a:pt x="24" y="17"/>
                  </a:cubicBezTo>
                  <a:cubicBezTo>
                    <a:pt x="25" y="14"/>
                    <a:pt x="25" y="14"/>
                    <a:pt x="25" y="14"/>
                  </a:cubicBezTo>
                  <a:cubicBezTo>
                    <a:pt x="28" y="8"/>
                    <a:pt x="29" y="3"/>
                    <a:pt x="29" y="0"/>
                  </a:cubicBezTo>
                  <a:cubicBezTo>
                    <a:pt x="30" y="0"/>
                    <a:pt x="30" y="0"/>
                    <a:pt x="31" y="1"/>
                  </a:cubicBezTo>
                  <a:cubicBezTo>
                    <a:pt x="34" y="2"/>
                    <a:pt x="38" y="3"/>
                    <a:pt x="40" y="4"/>
                  </a:cubicBezTo>
                  <a:cubicBezTo>
                    <a:pt x="40" y="5"/>
                    <a:pt x="44" y="9"/>
                    <a:pt x="46" y="28"/>
                  </a:cubicBezTo>
                  <a:cubicBezTo>
                    <a:pt x="46" y="33"/>
                    <a:pt x="45" y="44"/>
                    <a:pt x="45" y="44"/>
                  </a:cubicBezTo>
                  <a:cubicBezTo>
                    <a:pt x="45" y="44"/>
                    <a:pt x="45" y="44"/>
                    <a:pt x="45" y="44"/>
                  </a:cubicBezTo>
                  <a:cubicBezTo>
                    <a:pt x="44" y="47"/>
                    <a:pt x="44" y="48"/>
                    <a:pt x="42" y="48"/>
                  </a:cubicBezTo>
                  <a:cubicBezTo>
                    <a:pt x="42" y="48"/>
                    <a:pt x="42" y="48"/>
                    <a:pt x="42" y="48"/>
                  </a:cubicBezTo>
                  <a:cubicBezTo>
                    <a:pt x="39" y="48"/>
                    <a:pt x="38" y="46"/>
                    <a:pt x="38" y="44"/>
                  </a:cubicBezTo>
                  <a:cubicBezTo>
                    <a:pt x="38" y="44"/>
                    <a:pt x="38" y="44"/>
                    <a:pt x="38" y="44"/>
                  </a:cubicBezTo>
                  <a:cubicBezTo>
                    <a:pt x="38" y="44"/>
                    <a:pt x="39" y="36"/>
                    <a:pt x="39" y="28"/>
                  </a:cubicBezTo>
                  <a:cubicBezTo>
                    <a:pt x="39" y="26"/>
                    <a:pt x="38" y="14"/>
                    <a:pt x="36" y="13"/>
                  </a:cubicBezTo>
                  <a:cubicBezTo>
                    <a:pt x="34" y="12"/>
                    <a:pt x="34" y="12"/>
                    <a:pt x="34" y="12"/>
                  </a:cubicBezTo>
                  <a:cubicBezTo>
                    <a:pt x="34" y="42"/>
                    <a:pt x="34" y="42"/>
                    <a:pt x="34" y="42"/>
                  </a:cubicBezTo>
                  <a:cubicBezTo>
                    <a:pt x="34" y="43"/>
                    <a:pt x="34" y="44"/>
                    <a:pt x="34" y="44"/>
                  </a:cubicBezTo>
                  <a:cubicBezTo>
                    <a:pt x="34" y="89"/>
                    <a:pt x="34" y="89"/>
                    <a:pt x="34" y="89"/>
                  </a:cubicBezTo>
                  <a:cubicBezTo>
                    <a:pt x="34" y="92"/>
                    <a:pt x="32" y="94"/>
                    <a:pt x="29" y="9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7"/>
            <p:cNvSpPr>
              <a:spLocks/>
            </p:cNvSpPr>
            <p:nvPr/>
          </p:nvSpPr>
          <p:spPr bwMode="auto">
            <a:xfrm>
              <a:off x="4254500" y="2335213"/>
              <a:ext cx="100013" cy="190500"/>
            </a:xfrm>
            <a:custGeom>
              <a:avLst/>
              <a:gdLst/>
              <a:ahLst/>
              <a:cxnLst>
                <a:cxn ang="0">
                  <a:pos x="23" y="126"/>
                </a:cxn>
                <a:cxn ang="0">
                  <a:pos x="16" y="120"/>
                </a:cxn>
                <a:cxn ang="0">
                  <a:pos x="16" y="60"/>
                </a:cxn>
                <a:cxn ang="0">
                  <a:pos x="15" y="56"/>
                </a:cxn>
                <a:cxn ang="0">
                  <a:pos x="15" y="17"/>
                </a:cxn>
                <a:cxn ang="0">
                  <a:pos x="14" y="18"/>
                </a:cxn>
                <a:cxn ang="0">
                  <a:pos x="14" y="18"/>
                </a:cxn>
                <a:cxn ang="0">
                  <a:pos x="10" y="38"/>
                </a:cxn>
                <a:cxn ang="0">
                  <a:pos x="10" y="60"/>
                </a:cxn>
                <a:cxn ang="0">
                  <a:pos x="9" y="64"/>
                </a:cxn>
                <a:cxn ang="0">
                  <a:pos x="6" y="65"/>
                </a:cxn>
                <a:cxn ang="0">
                  <a:pos x="6" y="65"/>
                </a:cxn>
                <a:cxn ang="0">
                  <a:pos x="1" y="60"/>
                </a:cxn>
                <a:cxn ang="0">
                  <a:pos x="1" y="59"/>
                </a:cxn>
                <a:cxn ang="0">
                  <a:pos x="0" y="38"/>
                </a:cxn>
                <a:cxn ang="0">
                  <a:pos x="9" y="6"/>
                </a:cxn>
                <a:cxn ang="0">
                  <a:pos x="20" y="1"/>
                </a:cxn>
                <a:cxn ang="0">
                  <a:pos x="23" y="0"/>
                </a:cxn>
                <a:cxn ang="0">
                  <a:pos x="28" y="19"/>
                </a:cxn>
                <a:cxn ang="0">
                  <a:pos x="30" y="22"/>
                </a:cxn>
                <a:cxn ang="0">
                  <a:pos x="30" y="18"/>
                </a:cxn>
                <a:cxn ang="0">
                  <a:pos x="32" y="7"/>
                </a:cxn>
                <a:cxn ang="0">
                  <a:pos x="32" y="6"/>
                </a:cxn>
                <a:cxn ang="0">
                  <a:pos x="30" y="3"/>
                </a:cxn>
                <a:cxn ang="0">
                  <a:pos x="32" y="2"/>
                </a:cxn>
                <a:cxn ang="0">
                  <a:pos x="33" y="2"/>
                </a:cxn>
                <a:cxn ang="0">
                  <a:pos x="35" y="3"/>
                </a:cxn>
                <a:cxn ang="0">
                  <a:pos x="33" y="6"/>
                </a:cxn>
                <a:cxn ang="0">
                  <a:pos x="34" y="7"/>
                </a:cxn>
                <a:cxn ang="0">
                  <a:pos x="35" y="18"/>
                </a:cxn>
                <a:cxn ang="0">
                  <a:pos x="36" y="22"/>
                </a:cxn>
                <a:cxn ang="0">
                  <a:pos x="37" y="19"/>
                </a:cxn>
                <a:cxn ang="0">
                  <a:pos x="43" y="0"/>
                </a:cxn>
                <a:cxn ang="0">
                  <a:pos x="45" y="1"/>
                </a:cxn>
                <a:cxn ang="0">
                  <a:pos x="57" y="6"/>
                </a:cxn>
                <a:cxn ang="0">
                  <a:pos x="65" y="38"/>
                </a:cxn>
                <a:cxn ang="0">
                  <a:pos x="64" y="59"/>
                </a:cxn>
                <a:cxn ang="0">
                  <a:pos x="64" y="60"/>
                </a:cxn>
                <a:cxn ang="0">
                  <a:pos x="60" y="65"/>
                </a:cxn>
                <a:cxn ang="0">
                  <a:pos x="60" y="65"/>
                </a:cxn>
                <a:cxn ang="0">
                  <a:pos x="55" y="60"/>
                </a:cxn>
                <a:cxn ang="0">
                  <a:pos x="56" y="38"/>
                </a:cxn>
                <a:cxn ang="0">
                  <a:pos x="52" y="18"/>
                </a:cxn>
                <a:cxn ang="0">
                  <a:pos x="52" y="18"/>
                </a:cxn>
                <a:cxn ang="0">
                  <a:pos x="50" y="17"/>
                </a:cxn>
                <a:cxn ang="0">
                  <a:pos x="50" y="56"/>
                </a:cxn>
                <a:cxn ang="0">
                  <a:pos x="50" y="60"/>
                </a:cxn>
                <a:cxn ang="0">
                  <a:pos x="50" y="120"/>
                </a:cxn>
                <a:cxn ang="0">
                  <a:pos x="43" y="126"/>
                </a:cxn>
                <a:cxn ang="0">
                  <a:pos x="43" y="126"/>
                </a:cxn>
                <a:cxn ang="0">
                  <a:pos x="42" y="126"/>
                </a:cxn>
                <a:cxn ang="0">
                  <a:pos x="36" y="120"/>
                </a:cxn>
                <a:cxn ang="0">
                  <a:pos x="36" y="65"/>
                </a:cxn>
                <a:cxn ang="0">
                  <a:pos x="30" y="65"/>
                </a:cxn>
                <a:cxn ang="0">
                  <a:pos x="30" y="120"/>
                </a:cxn>
                <a:cxn ang="0">
                  <a:pos x="23" y="126"/>
                </a:cxn>
              </a:cxnLst>
              <a:rect l="0" t="0" r="r" b="b"/>
              <a:pathLst>
                <a:path w="66" h="126">
                  <a:moveTo>
                    <a:pt x="23" y="126"/>
                  </a:moveTo>
                  <a:cubicBezTo>
                    <a:pt x="19" y="126"/>
                    <a:pt x="16" y="123"/>
                    <a:pt x="16" y="120"/>
                  </a:cubicBezTo>
                  <a:cubicBezTo>
                    <a:pt x="16" y="60"/>
                    <a:pt x="16" y="60"/>
                    <a:pt x="16" y="60"/>
                  </a:cubicBezTo>
                  <a:cubicBezTo>
                    <a:pt x="16" y="59"/>
                    <a:pt x="15" y="57"/>
                    <a:pt x="15" y="56"/>
                  </a:cubicBezTo>
                  <a:cubicBezTo>
                    <a:pt x="15" y="17"/>
                    <a:pt x="15" y="17"/>
                    <a:pt x="15" y="17"/>
                  </a:cubicBezTo>
                  <a:cubicBezTo>
                    <a:pt x="14" y="18"/>
                    <a:pt x="14" y="18"/>
                    <a:pt x="14" y="18"/>
                  </a:cubicBezTo>
                  <a:cubicBezTo>
                    <a:pt x="14" y="18"/>
                    <a:pt x="14" y="18"/>
                    <a:pt x="14" y="18"/>
                  </a:cubicBezTo>
                  <a:cubicBezTo>
                    <a:pt x="12" y="19"/>
                    <a:pt x="10" y="33"/>
                    <a:pt x="10" y="38"/>
                  </a:cubicBezTo>
                  <a:cubicBezTo>
                    <a:pt x="9" y="48"/>
                    <a:pt x="10" y="60"/>
                    <a:pt x="10" y="60"/>
                  </a:cubicBezTo>
                  <a:cubicBezTo>
                    <a:pt x="10" y="61"/>
                    <a:pt x="10" y="63"/>
                    <a:pt x="9" y="64"/>
                  </a:cubicBezTo>
                  <a:cubicBezTo>
                    <a:pt x="9" y="65"/>
                    <a:pt x="7" y="65"/>
                    <a:pt x="6" y="65"/>
                  </a:cubicBezTo>
                  <a:cubicBezTo>
                    <a:pt x="6" y="65"/>
                    <a:pt x="6" y="65"/>
                    <a:pt x="6" y="65"/>
                  </a:cubicBezTo>
                  <a:cubicBezTo>
                    <a:pt x="3" y="65"/>
                    <a:pt x="2" y="63"/>
                    <a:pt x="1" y="60"/>
                  </a:cubicBezTo>
                  <a:cubicBezTo>
                    <a:pt x="1" y="59"/>
                    <a:pt x="1" y="59"/>
                    <a:pt x="1" y="59"/>
                  </a:cubicBezTo>
                  <a:cubicBezTo>
                    <a:pt x="1" y="59"/>
                    <a:pt x="0" y="45"/>
                    <a:pt x="0" y="38"/>
                  </a:cubicBezTo>
                  <a:cubicBezTo>
                    <a:pt x="2" y="14"/>
                    <a:pt x="7" y="7"/>
                    <a:pt x="9" y="6"/>
                  </a:cubicBezTo>
                  <a:cubicBezTo>
                    <a:pt x="11" y="4"/>
                    <a:pt x="16" y="3"/>
                    <a:pt x="20" y="1"/>
                  </a:cubicBezTo>
                  <a:cubicBezTo>
                    <a:pt x="21" y="1"/>
                    <a:pt x="22" y="1"/>
                    <a:pt x="23" y="0"/>
                  </a:cubicBezTo>
                  <a:cubicBezTo>
                    <a:pt x="23" y="4"/>
                    <a:pt x="24" y="11"/>
                    <a:pt x="28" y="19"/>
                  </a:cubicBezTo>
                  <a:cubicBezTo>
                    <a:pt x="30" y="22"/>
                    <a:pt x="30" y="22"/>
                    <a:pt x="30" y="22"/>
                  </a:cubicBezTo>
                  <a:cubicBezTo>
                    <a:pt x="30" y="18"/>
                    <a:pt x="30" y="18"/>
                    <a:pt x="30" y="18"/>
                  </a:cubicBezTo>
                  <a:cubicBezTo>
                    <a:pt x="31" y="13"/>
                    <a:pt x="32" y="7"/>
                    <a:pt x="32" y="7"/>
                  </a:cubicBezTo>
                  <a:cubicBezTo>
                    <a:pt x="32" y="6"/>
                    <a:pt x="32" y="6"/>
                    <a:pt x="32" y="6"/>
                  </a:cubicBezTo>
                  <a:cubicBezTo>
                    <a:pt x="30" y="3"/>
                    <a:pt x="30" y="3"/>
                    <a:pt x="30" y="3"/>
                  </a:cubicBezTo>
                  <a:cubicBezTo>
                    <a:pt x="32" y="2"/>
                    <a:pt x="32" y="2"/>
                    <a:pt x="32" y="2"/>
                  </a:cubicBezTo>
                  <a:cubicBezTo>
                    <a:pt x="33" y="2"/>
                    <a:pt x="33" y="2"/>
                    <a:pt x="33" y="2"/>
                  </a:cubicBezTo>
                  <a:cubicBezTo>
                    <a:pt x="35" y="3"/>
                    <a:pt x="35" y="3"/>
                    <a:pt x="35" y="3"/>
                  </a:cubicBezTo>
                  <a:cubicBezTo>
                    <a:pt x="33" y="6"/>
                    <a:pt x="33" y="6"/>
                    <a:pt x="33" y="6"/>
                  </a:cubicBezTo>
                  <a:cubicBezTo>
                    <a:pt x="34" y="7"/>
                    <a:pt x="34" y="7"/>
                    <a:pt x="34" y="7"/>
                  </a:cubicBezTo>
                  <a:cubicBezTo>
                    <a:pt x="34" y="8"/>
                    <a:pt x="35" y="13"/>
                    <a:pt x="35" y="18"/>
                  </a:cubicBezTo>
                  <a:cubicBezTo>
                    <a:pt x="36" y="22"/>
                    <a:pt x="36" y="22"/>
                    <a:pt x="36" y="22"/>
                  </a:cubicBezTo>
                  <a:cubicBezTo>
                    <a:pt x="37" y="19"/>
                    <a:pt x="37" y="19"/>
                    <a:pt x="37" y="19"/>
                  </a:cubicBezTo>
                  <a:cubicBezTo>
                    <a:pt x="41" y="11"/>
                    <a:pt x="42" y="4"/>
                    <a:pt x="43" y="0"/>
                  </a:cubicBezTo>
                  <a:cubicBezTo>
                    <a:pt x="44" y="1"/>
                    <a:pt x="44" y="1"/>
                    <a:pt x="45" y="1"/>
                  </a:cubicBezTo>
                  <a:cubicBezTo>
                    <a:pt x="49" y="3"/>
                    <a:pt x="54" y="4"/>
                    <a:pt x="57" y="6"/>
                  </a:cubicBezTo>
                  <a:cubicBezTo>
                    <a:pt x="58" y="7"/>
                    <a:pt x="63" y="13"/>
                    <a:pt x="65" y="38"/>
                  </a:cubicBezTo>
                  <a:cubicBezTo>
                    <a:pt x="66" y="45"/>
                    <a:pt x="64" y="59"/>
                    <a:pt x="64" y="59"/>
                  </a:cubicBezTo>
                  <a:cubicBezTo>
                    <a:pt x="64" y="60"/>
                    <a:pt x="64" y="60"/>
                    <a:pt x="64" y="60"/>
                  </a:cubicBezTo>
                  <a:cubicBezTo>
                    <a:pt x="63" y="63"/>
                    <a:pt x="63" y="65"/>
                    <a:pt x="60" y="65"/>
                  </a:cubicBezTo>
                  <a:cubicBezTo>
                    <a:pt x="60" y="65"/>
                    <a:pt x="60" y="65"/>
                    <a:pt x="60" y="65"/>
                  </a:cubicBezTo>
                  <a:cubicBezTo>
                    <a:pt x="55" y="65"/>
                    <a:pt x="55" y="61"/>
                    <a:pt x="55" y="60"/>
                  </a:cubicBezTo>
                  <a:cubicBezTo>
                    <a:pt x="55" y="60"/>
                    <a:pt x="56" y="48"/>
                    <a:pt x="56" y="38"/>
                  </a:cubicBezTo>
                  <a:cubicBezTo>
                    <a:pt x="55" y="34"/>
                    <a:pt x="54" y="20"/>
                    <a:pt x="52" y="18"/>
                  </a:cubicBezTo>
                  <a:cubicBezTo>
                    <a:pt x="52" y="18"/>
                    <a:pt x="52" y="18"/>
                    <a:pt x="52" y="18"/>
                  </a:cubicBezTo>
                  <a:cubicBezTo>
                    <a:pt x="50" y="17"/>
                    <a:pt x="50" y="17"/>
                    <a:pt x="50" y="17"/>
                  </a:cubicBezTo>
                  <a:cubicBezTo>
                    <a:pt x="50" y="56"/>
                    <a:pt x="50" y="56"/>
                    <a:pt x="50" y="56"/>
                  </a:cubicBezTo>
                  <a:cubicBezTo>
                    <a:pt x="50" y="57"/>
                    <a:pt x="50" y="59"/>
                    <a:pt x="50" y="60"/>
                  </a:cubicBezTo>
                  <a:cubicBezTo>
                    <a:pt x="50" y="120"/>
                    <a:pt x="50" y="120"/>
                    <a:pt x="50" y="120"/>
                  </a:cubicBezTo>
                  <a:cubicBezTo>
                    <a:pt x="50" y="123"/>
                    <a:pt x="47" y="126"/>
                    <a:pt x="43" y="126"/>
                  </a:cubicBezTo>
                  <a:cubicBezTo>
                    <a:pt x="43" y="126"/>
                    <a:pt x="43" y="126"/>
                    <a:pt x="43" y="126"/>
                  </a:cubicBezTo>
                  <a:cubicBezTo>
                    <a:pt x="42" y="126"/>
                    <a:pt x="42" y="126"/>
                    <a:pt x="42" y="126"/>
                  </a:cubicBezTo>
                  <a:cubicBezTo>
                    <a:pt x="39" y="126"/>
                    <a:pt x="36" y="123"/>
                    <a:pt x="36" y="120"/>
                  </a:cubicBezTo>
                  <a:cubicBezTo>
                    <a:pt x="36" y="65"/>
                    <a:pt x="36" y="65"/>
                    <a:pt x="36" y="65"/>
                  </a:cubicBezTo>
                  <a:cubicBezTo>
                    <a:pt x="30" y="65"/>
                    <a:pt x="30" y="65"/>
                    <a:pt x="30" y="65"/>
                  </a:cubicBezTo>
                  <a:cubicBezTo>
                    <a:pt x="30" y="120"/>
                    <a:pt x="30" y="120"/>
                    <a:pt x="30" y="120"/>
                  </a:cubicBezTo>
                  <a:cubicBezTo>
                    <a:pt x="30" y="123"/>
                    <a:pt x="27" y="126"/>
                    <a:pt x="23" y="12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8"/>
            <p:cNvSpPr>
              <a:spLocks/>
            </p:cNvSpPr>
            <p:nvPr/>
          </p:nvSpPr>
          <p:spPr bwMode="auto">
            <a:xfrm>
              <a:off x="4281488" y="2278063"/>
              <a:ext cx="46038" cy="50800"/>
            </a:xfrm>
            <a:custGeom>
              <a:avLst/>
              <a:gdLst/>
              <a:ahLst/>
              <a:cxnLst>
                <a:cxn ang="0">
                  <a:pos x="16" y="34"/>
                </a:cxn>
                <a:cxn ang="0">
                  <a:pos x="4" y="22"/>
                </a:cxn>
                <a:cxn ang="0">
                  <a:pos x="4" y="22"/>
                </a:cxn>
                <a:cxn ang="0">
                  <a:pos x="3" y="21"/>
                </a:cxn>
                <a:cxn ang="0">
                  <a:pos x="1" y="17"/>
                </a:cxn>
                <a:cxn ang="0">
                  <a:pos x="2" y="15"/>
                </a:cxn>
                <a:cxn ang="0">
                  <a:pos x="3" y="15"/>
                </a:cxn>
                <a:cxn ang="0">
                  <a:pos x="3" y="14"/>
                </a:cxn>
                <a:cxn ang="0">
                  <a:pos x="16" y="0"/>
                </a:cxn>
                <a:cxn ang="0">
                  <a:pos x="29" y="14"/>
                </a:cxn>
                <a:cxn ang="0">
                  <a:pos x="29" y="15"/>
                </a:cxn>
                <a:cxn ang="0">
                  <a:pos x="30" y="15"/>
                </a:cxn>
                <a:cxn ang="0">
                  <a:pos x="31" y="17"/>
                </a:cxn>
                <a:cxn ang="0">
                  <a:pos x="29" y="21"/>
                </a:cxn>
                <a:cxn ang="0">
                  <a:pos x="28" y="22"/>
                </a:cxn>
                <a:cxn ang="0">
                  <a:pos x="28" y="22"/>
                </a:cxn>
                <a:cxn ang="0">
                  <a:pos x="16" y="34"/>
                </a:cxn>
              </a:cxnLst>
              <a:rect l="0" t="0" r="r" b="b"/>
              <a:pathLst>
                <a:path w="31" h="34">
                  <a:moveTo>
                    <a:pt x="16" y="34"/>
                  </a:moveTo>
                  <a:cubicBezTo>
                    <a:pt x="8" y="34"/>
                    <a:pt x="5" y="25"/>
                    <a:pt x="4" y="22"/>
                  </a:cubicBezTo>
                  <a:cubicBezTo>
                    <a:pt x="4" y="22"/>
                    <a:pt x="4" y="22"/>
                    <a:pt x="4" y="22"/>
                  </a:cubicBezTo>
                  <a:cubicBezTo>
                    <a:pt x="3" y="21"/>
                    <a:pt x="3" y="21"/>
                    <a:pt x="3" y="21"/>
                  </a:cubicBezTo>
                  <a:cubicBezTo>
                    <a:pt x="1" y="21"/>
                    <a:pt x="0" y="18"/>
                    <a:pt x="1" y="17"/>
                  </a:cubicBezTo>
                  <a:cubicBezTo>
                    <a:pt x="1" y="16"/>
                    <a:pt x="1" y="15"/>
                    <a:pt x="2" y="15"/>
                  </a:cubicBezTo>
                  <a:cubicBezTo>
                    <a:pt x="3" y="15"/>
                    <a:pt x="3" y="15"/>
                    <a:pt x="3" y="15"/>
                  </a:cubicBezTo>
                  <a:cubicBezTo>
                    <a:pt x="3" y="14"/>
                    <a:pt x="3" y="14"/>
                    <a:pt x="3" y="14"/>
                  </a:cubicBezTo>
                  <a:cubicBezTo>
                    <a:pt x="3" y="6"/>
                    <a:pt x="9" y="0"/>
                    <a:pt x="16" y="0"/>
                  </a:cubicBezTo>
                  <a:cubicBezTo>
                    <a:pt x="23" y="0"/>
                    <a:pt x="28" y="6"/>
                    <a:pt x="29" y="14"/>
                  </a:cubicBezTo>
                  <a:cubicBezTo>
                    <a:pt x="29" y="15"/>
                    <a:pt x="29" y="15"/>
                    <a:pt x="29" y="15"/>
                  </a:cubicBezTo>
                  <a:cubicBezTo>
                    <a:pt x="30" y="15"/>
                    <a:pt x="30" y="15"/>
                    <a:pt x="30" y="15"/>
                  </a:cubicBezTo>
                  <a:cubicBezTo>
                    <a:pt x="30" y="15"/>
                    <a:pt x="31" y="16"/>
                    <a:pt x="31" y="17"/>
                  </a:cubicBezTo>
                  <a:cubicBezTo>
                    <a:pt x="31" y="18"/>
                    <a:pt x="30" y="21"/>
                    <a:pt x="29" y="21"/>
                  </a:cubicBezTo>
                  <a:cubicBezTo>
                    <a:pt x="28" y="22"/>
                    <a:pt x="28" y="22"/>
                    <a:pt x="28" y="22"/>
                  </a:cubicBezTo>
                  <a:cubicBezTo>
                    <a:pt x="28" y="22"/>
                    <a:pt x="28" y="22"/>
                    <a:pt x="28" y="22"/>
                  </a:cubicBezTo>
                  <a:cubicBezTo>
                    <a:pt x="27" y="25"/>
                    <a:pt x="24" y="34"/>
                    <a:pt x="16" y="3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9"/>
            <p:cNvSpPr>
              <a:spLocks/>
            </p:cNvSpPr>
            <p:nvPr/>
          </p:nvSpPr>
          <p:spPr bwMode="auto">
            <a:xfrm>
              <a:off x="4338638" y="2452688"/>
              <a:ext cx="23813" cy="11113"/>
            </a:xfrm>
            <a:custGeom>
              <a:avLst/>
              <a:gdLst/>
              <a:ahLst/>
              <a:cxnLst>
                <a:cxn ang="0">
                  <a:pos x="8" y="5"/>
                </a:cxn>
                <a:cxn ang="0">
                  <a:pos x="7" y="4"/>
                </a:cxn>
                <a:cxn ang="0">
                  <a:pos x="0" y="3"/>
                </a:cxn>
                <a:cxn ang="0">
                  <a:pos x="0" y="1"/>
                </a:cxn>
                <a:cxn ang="0">
                  <a:pos x="9" y="2"/>
                </a:cxn>
                <a:cxn ang="0">
                  <a:pos x="10" y="2"/>
                </a:cxn>
                <a:cxn ang="0">
                  <a:pos x="10" y="0"/>
                </a:cxn>
                <a:cxn ang="0">
                  <a:pos x="16" y="4"/>
                </a:cxn>
                <a:cxn ang="0">
                  <a:pos x="8" y="7"/>
                </a:cxn>
                <a:cxn ang="0">
                  <a:pos x="8" y="5"/>
                </a:cxn>
              </a:cxnLst>
              <a:rect l="0" t="0" r="r" b="b"/>
              <a:pathLst>
                <a:path w="16" h="7">
                  <a:moveTo>
                    <a:pt x="8" y="5"/>
                  </a:moveTo>
                  <a:cubicBezTo>
                    <a:pt x="7" y="4"/>
                    <a:pt x="7" y="4"/>
                    <a:pt x="7" y="4"/>
                  </a:cubicBezTo>
                  <a:cubicBezTo>
                    <a:pt x="5" y="4"/>
                    <a:pt x="2" y="4"/>
                    <a:pt x="0" y="3"/>
                  </a:cubicBezTo>
                  <a:cubicBezTo>
                    <a:pt x="0" y="1"/>
                    <a:pt x="0" y="1"/>
                    <a:pt x="0" y="1"/>
                  </a:cubicBezTo>
                  <a:cubicBezTo>
                    <a:pt x="3" y="1"/>
                    <a:pt x="6" y="1"/>
                    <a:pt x="9" y="2"/>
                  </a:cubicBezTo>
                  <a:cubicBezTo>
                    <a:pt x="10" y="2"/>
                    <a:pt x="10" y="2"/>
                    <a:pt x="10" y="2"/>
                  </a:cubicBezTo>
                  <a:cubicBezTo>
                    <a:pt x="10" y="0"/>
                    <a:pt x="10" y="0"/>
                    <a:pt x="10" y="0"/>
                  </a:cubicBezTo>
                  <a:cubicBezTo>
                    <a:pt x="16" y="4"/>
                    <a:pt x="16" y="4"/>
                    <a:pt x="16" y="4"/>
                  </a:cubicBezTo>
                  <a:cubicBezTo>
                    <a:pt x="8" y="7"/>
                    <a:pt x="8" y="7"/>
                    <a:pt x="8" y="7"/>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40"/>
            <p:cNvSpPr>
              <a:spLocks/>
            </p:cNvSpPr>
            <p:nvPr/>
          </p:nvSpPr>
          <p:spPr bwMode="auto">
            <a:xfrm>
              <a:off x="4216400" y="2525713"/>
              <a:ext cx="142875" cy="28575"/>
            </a:xfrm>
            <a:custGeom>
              <a:avLst/>
              <a:gdLst/>
              <a:ahLst/>
              <a:cxnLst>
                <a:cxn ang="0">
                  <a:pos x="59" y="19"/>
                </a:cxn>
                <a:cxn ang="0">
                  <a:pos x="22" y="16"/>
                </a:cxn>
                <a:cxn ang="0">
                  <a:pos x="14" y="14"/>
                </a:cxn>
                <a:cxn ang="0">
                  <a:pos x="14" y="14"/>
                </a:cxn>
                <a:cxn ang="0">
                  <a:pos x="9" y="18"/>
                </a:cxn>
                <a:cxn ang="0">
                  <a:pos x="0" y="3"/>
                </a:cxn>
                <a:cxn ang="0">
                  <a:pos x="27" y="0"/>
                </a:cxn>
                <a:cxn ang="0">
                  <a:pos x="23" y="5"/>
                </a:cxn>
                <a:cxn ang="0">
                  <a:pos x="24" y="5"/>
                </a:cxn>
                <a:cxn ang="0">
                  <a:pos x="28" y="6"/>
                </a:cxn>
                <a:cxn ang="0">
                  <a:pos x="59" y="9"/>
                </a:cxn>
                <a:cxn ang="0">
                  <a:pos x="91" y="6"/>
                </a:cxn>
                <a:cxn ang="0">
                  <a:pos x="88" y="14"/>
                </a:cxn>
                <a:cxn ang="0">
                  <a:pos x="95" y="16"/>
                </a:cxn>
                <a:cxn ang="0">
                  <a:pos x="91" y="16"/>
                </a:cxn>
                <a:cxn ang="0">
                  <a:pos x="59" y="19"/>
                </a:cxn>
              </a:cxnLst>
              <a:rect l="0" t="0" r="r" b="b"/>
              <a:pathLst>
                <a:path w="95" h="19">
                  <a:moveTo>
                    <a:pt x="59" y="19"/>
                  </a:moveTo>
                  <a:cubicBezTo>
                    <a:pt x="46" y="19"/>
                    <a:pt x="34" y="18"/>
                    <a:pt x="22" y="16"/>
                  </a:cubicBezTo>
                  <a:cubicBezTo>
                    <a:pt x="20" y="15"/>
                    <a:pt x="17" y="15"/>
                    <a:pt x="14" y="14"/>
                  </a:cubicBezTo>
                  <a:cubicBezTo>
                    <a:pt x="14" y="14"/>
                    <a:pt x="14" y="14"/>
                    <a:pt x="14" y="14"/>
                  </a:cubicBezTo>
                  <a:cubicBezTo>
                    <a:pt x="9" y="18"/>
                    <a:pt x="9" y="18"/>
                    <a:pt x="9" y="18"/>
                  </a:cubicBezTo>
                  <a:cubicBezTo>
                    <a:pt x="0" y="3"/>
                    <a:pt x="0" y="3"/>
                    <a:pt x="0" y="3"/>
                  </a:cubicBezTo>
                  <a:cubicBezTo>
                    <a:pt x="27" y="0"/>
                    <a:pt x="27" y="0"/>
                    <a:pt x="27" y="0"/>
                  </a:cubicBezTo>
                  <a:cubicBezTo>
                    <a:pt x="23" y="5"/>
                    <a:pt x="23" y="5"/>
                    <a:pt x="23" y="5"/>
                  </a:cubicBezTo>
                  <a:cubicBezTo>
                    <a:pt x="24" y="5"/>
                    <a:pt x="24" y="5"/>
                    <a:pt x="24" y="5"/>
                  </a:cubicBezTo>
                  <a:cubicBezTo>
                    <a:pt x="26" y="5"/>
                    <a:pt x="27" y="6"/>
                    <a:pt x="28" y="6"/>
                  </a:cubicBezTo>
                  <a:cubicBezTo>
                    <a:pt x="38" y="8"/>
                    <a:pt x="48" y="9"/>
                    <a:pt x="59" y="9"/>
                  </a:cubicBezTo>
                  <a:cubicBezTo>
                    <a:pt x="70" y="9"/>
                    <a:pt x="80" y="8"/>
                    <a:pt x="91" y="6"/>
                  </a:cubicBezTo>
                  <a:cubicBezTo>
                    <a:pt x="88" y="14"/>
                    <a:pt x="88" y="14"/>
                    <a:pt x="88" y="14"/>
                  </a:cubicBezTo>
                  <a:cubicBezTo>
                    <a:pt x="95" y="16"/>
                    <a:pt x="95" y="16"/>
                    <a:pt x="95" y="16"/>
                  </a:cubicBezTo>
                  <a:cubicBezTo>
                    <a:pt x="94" y="16"/>
                    <a:pt x="92" y="16"/>
                    <a:pt x="91" y="16"/>
                  </a:cubicBezTo>
                  <a:cubicBezTo>
                    <a:pt x="81" y="18"/>
                    <a:pt x="70" y="19"/>
                    <a:pt x="59"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1" name="Freeform 41"/>
            <p:cNvSpPr>
              <a:spLocks/>
            </p:cNvSpPr>
            <p:nvPr/>
          </p:nvSpPr>
          <p:spPr bwMode="auto">
            <a:xfrm>
              <a:off x="4175125" y="2474913"/>
              <a:ext cx="38100" cy="61913"/>
            </a:xfrm>
            <a:custGeom>
              <a:avLst/>
              <a:gdLst/>
              <a:ahLst/>
              <a:cxnLst>
                <a:cxn ang="0">
                  <a:pos x="20" y="41"/>
                </a:cxn>
                <a:cxn ang="0">
                  <a:pos x="7" y="33"/>
                </a:cxn>
                <a:cxn ang="0">
                  <a:pos x="2" y="27"/>
                </a:cxn>
                <a:cxn ang="0">
                  <a:pos x="0" y="19"/>
                </a:cxn>
                <a:cxn ang="0">
                  <a:pos x="2" y="10"/>
                </a:cxn>
                <a:cxn ang="0">
                  <a:pos x="10" y="3"/>
                </a:cxn>
                <a:cxn ang="0">
                  <a:pos x="13" y="0"/>
                </a:cxn>
                <a:cxn ang="0">
                  <a:pos x="16" y="7"/>
                </a:cxn>
                <a:cxn ang="0">
                  <a:pos x="15" y="8"/>
                </a:cxn>
                <a:cxn ang="0">
                  <a:pos x="12" y="12"/>
                </a:cxn>
                <a:cxn ang="0">
                  <a:pos x="12" y="15"/>
                </a:cxn>
                <a:cxn ang="0">
                  <a:pos x="13" y="19"/>
                </a:cxn>
                <a:cxn ang="0">
                  <a:pos x="17" y="24"/>
                </a:cxn>
                <a:cxn ang="0">
                  <a:pos x="25" y="30"/>
                </a:cxn>
                <a:cxn ang="0">
                  <a:pos x="17" y="31"/>
                </a:cxn>
                <a:cxn ang="0">
                  <a:pos x="20" y="41"/>
                </a:cxn>
              </a:cxnLst>
              <a:rect l="0" t="0" r="r" b="b"/>
              <a:pathLst>
                <a:path w="25" h="41">
                  <a:moveTo>
                    <a:pt x="20" y="41"/>
                  </a:moveTo>
                  <a:cubicBezTo>
                    <a:pt x="15" y="39"/>
                    <a:pt x="10" y="36"/>
                    <a:pt x="7" y="33"/>
                  </a:cubicBezTo>
                  <a:cubicBezTo>
                    <a:pt x="5" y="31"/>
                    <a:pt x="3" y="29"/>
                    <a:pt x="2" y="27"/>
                  </a:cubicBezTo>
                  <a:cubicBezTo>
                    <a:pt x="0" y="25"/>
                    <a:pt x="0" y="22"/>
                    <a:pt x="0" y="19"/>
                  </a:cubicBezTo>
                  <a:cubicBezTo>
                    <a:pt x="0" y="16"/>
                    <a:pt x="1" y="13"/>
                    <a:pt x="2" y="10"/>
                  </a:cubicBezTo>
                  <a:cubicBezTo>
                    <a:pt x="4" y="7"/>
                    <a:pt x="7" y="5"/>
                    <a:pt x="10" y="3"/>
                  </a:cubicBezTo>
                  <a:cubicBezTo>
                    <a:pt x="11" y="2"/>
                    <a:pt x="12" y="1"/>
                    <a:pt x="13" y="0"/>
                  </a:cubicBezTo>
                  <a:cubicBezTo>
                    <a:pt x="13" y="3"/>
                    <a:pt x="14" y="5"/>
                    <a:pt x="16" y="7"/>
                  </a:cubicBezTo>
                  <a:cubicBezTo>
                    <a:pt x="16" y="7"/>
                    <a:pt x="15" y="8"/>
                    <a:pt x="15" y="8"/>
                  </a:cubicBezTo>
                  <a:cubicBezTo>
                    <a:pt x="14" y="9"/>
                    <a:pt x="13" y="10"/>
                    <a:pt x="12" y="12"/>
                  </a:cubicBezTo>
                  <a:cubicBezTo>
                    <a:pt x="12" y="13"/>
                    <a:pt x="12" y="14"/>
                    <a:pt x="12" y="15"/>
                  </a:cubicBezTo>
                  <a:cubicBezTo>
                    <a:pt x="12" y="17"/>
                    <a:pt x="12" y="18"/>
                    <a:pt x="13" y="19"/>
                  </a:cubicBezTo>
                  <a:cubicBezTo>
                    <a:pt x="14" y="21"/>
                    <a:pt x="15" y="23"/>
                    <a:pt x="17" y="24"/>
                  </a:cubicBezTo>
                  <a:cubicBezTo>
                    <a:pt x="19" y="26"/>
                    <a:pt x="22" y="28"/>
                    <a:pt x="25" y="30"/>
                  </a:cubicBezTo>
                  <a:cubicBezTo>
                    <a:pt x="17" y="31"/>
                    <a:pt x="17" y="31"/>
                    <a:pt x="17" y="31"/>
                  </a:cubicBezTo>
                  <a:lnTo>
                    <a:pt x="20"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42"/>
            <p:cNvSpPr>
              <a:spLocks/>
            </p:cNvSpPr>
            <p:nvPr/>
          </p:nvSpPr>
          <p:spPr bwMode="auto">
            <a:xfrm>
              <a:off x="4365625" y="2474913"/>
              <a:ext cx="69850" cy="68263"/>
            </a:xfrm>
            <a:custGeom>
              <a:avLst/>
              <a:gdLst/>
              <a:ahLst/>
              <a:cxnLst>
                <a:cxn ang="0">
                  <a:pos x="0" y="43"/>
                </a:cxn>
                <a:cxn ang="0">
                  <a:pos x="4" y="29"/>
                </a:cxn>
                <a:cxn ang="0">
                  <a:pos x="12" y="34"/>
                </a:cxn>
                <a:cxn ang="0">
                  <a:pos x="13" y="34"/>
                </a:cxn>
                <a:cxn ang="0">
                  <a:pos x="20" y="30"/>
                </a:cxn>
                <a:cxn ang="0">
                  <a:pos x="30" y="23"/>
                </a:cxn>
                <a:cxn ang="0">
                  <a:pos x="33" y="19"/>
                </a:cxn>
                <a:cxn ang="0">
                  <a:pos x="34" y="15"/>
                </a:cxn>
                <a:cxn ang="0">
                  <a:pos x="33" y="11"/>
                </a:cxn>
                <a:cxn ang="0">
                  <a:pos x="29" y="7"/>
                </a:cxn>
                <a:cxn ang="0">
                  <a:pos x="32" y="0"/>
                </a:cxn>
                <a:cxn ang="0">
                  <a:pos x="38" y="5"/>
                </a:cxn>
                <a:cxn ang="0">
                  <a:pos x="44" y="11"/>
                </a:cxn>
                <a:cxn ang="0">
                  <a:pos x="46" y="19"/>
                </a:cxn>
                <a:cxn ang="0">
                  <a:pos x="43" y="28"/>
                </a:cxn>
                <a:cxn ang="0">
                  <a:pos x="36" y="35"/>
                </a:cxn>
                <a:cxn ang="0">
                  <a:pos x="27" y="41"/>
                </a:cxn>
                <a:cxn ang="0">
                  <a:pos x="25" y="41"/>
                </a:cxn>
                <a:cxn ang="0">
                  <a:pos x="31" y="45"/>
                </a:cxn>
                <a:cxn ang="0">
                  <a:pos x="0" y="43"/>
                </a:cxn>
              </a:cxnLst>
              <a:rect l="0" t="0" r="r" b="b"/>
              <a:pathLst>
                <a:path w="46" h="45">
                  <a:moveTo>
                    <a:pt x="0" y="43"/>
                  </a:moveTo>
                  <a:cubicBezTo>
                    <a:pt x="4" y="29"/>
                    <a:pt x="4" y="29"/>
                    <a:pt x="4" y="29"/>
                  </a:cubicBezTo>
                  <a:cubicBezTo>
                    <a:pt x="12" y="34"/>
                    <a:pt x="12" y="34"/>
                    <a:pt x="12" y="34"/>
                  </a:cubicBezTo>
                  <a:cubicBezTo>
                    <a:pt x="13" y="34"/>
                    <a:pt x="13" y="34"/>
                    <a:pt x="13" y="34"/>
                  </a:cubicBezTo>
                  <a:cubicBezTo>
                    <a:pt x="16" y="32"/>
                    <a:pt x="18" y="31"/>
                    <a:pt x="20" y="30"/>
                  </a:cubicBezTo>
                  <a:cubicBezTo>
                    <a:pt x="25" y="28"/>
                    <a:pt x="28" y="25"/>
                    <a:pt x="30" y="23"/>
                  </a:cubicBezTo>
                  <a:cubicBezTo>
                    <a:pt x="31" y="21"/>
                    <a:pt x="32" y="20"/>
                    <a:pt x="33" y="19"/>
                  </a:cubicBezTo>
                  <a:cubicBezTo>
                    <a:pt x="33" y="18"/>
                    <a:pt x="34" y="16"/>
                    <a:pt x="34" y="15"/>
                  </a:cubicBezTo>
                  <a:cubicBezTo>
                    <a:pt x="34" y="14"/>
                    <a:pt x="33" y="13"/>
                    <a:pt x="33" y="11"/>
                  </a:cubicBezTo>
                  <a:cubicBezTo>
                    <a:pt x="32" y="10"/>
                    <a:pt x="31" y="8"/>
                    <a:pt x="29" y="7"/>
                  </a:cubicBezTo>
                  <a:cubicBezTo>
                    <a:pt x="31" y="5"/>
                    <a:pt x="32" y="3"/>
                    <a:pt x="32" y="0"/>
                  </a:cubicBezTo>
                  <a:cubicBezTo>
                    <a:pt x="35" y="2"/>
                    <a:pt x="37" y="3"/>
                    <a:pt x="38" y="5"/>
                  </a:cubicBezTo>
                  <a:cubicBezTo>
                    <a:pt x="41" y="7"/>
                    <a:pt x="42" y="9"/>
                    <a:pt x="44" y="11"/>
                  </a:cubicBezTo>
                  <a:cubicBezTo>
                    <a:pt x="45" y="13"/>
                    <a:pt x="46" y="16"/>
                    <a:pt x="46" y="19"/>
                  </a:cubicBezTo>
                  <a:cubicBezTo>
                    <a:pt x="46" y="22"/>
                    <a:pt x="45" y="25"/>
                    <a:pt x="43" y="28"/>
                  </a:cubicBezTo>
                  <a:cubicBezTo>
                    <a:pt x="41" y="31"/>
                    <a:pt x="39" y="33"/>
                    <a:pt x="36" y="35"/>
                  </a:cubicBezTo>
                  <a:cubicBezTo>
                    <a:pt x="33" y="37"/>
                    <a:pt x="30" y="39"/>
                    <a:pt x="27" y="41"/>
                  </a:cubicBezTo>
                  <a:cubicBezTo>
                    <a:pt x="25" y="41"/>
                    <a:pt x="25" y="41"/>
                    <a:pt x="25" y="41"/>
                  </a:cubicBezTo>
                  <a:cubicBezTo>
                    <a:pt x="31" y="45"/>
                    <a:pt x="31" y="45"/>
                    <a:pt x="31" y="45"/>
                  </a:cubicBezTo>
                  <a:lnTo>
                    <a:pt x="0" y="4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43"/>
            <p:cNvSpPr>
              <a:spLocks/>
            </p:cNvSpPr>
            <p:nvPr/>
          </p:nvSpPr>
          <p:spPr bwMode="auto">
            <a:xfrm>
              <a:off x="4246563" y="2452688"/>
              <a:ext cx="25400" cy="12700"/>
            </a:xfrm>
            <a:custGeom>
              <a:avLst/>
              <a:gdLst/>
              <a:ahLst/>
              <a:cxnLst>
                <a:cxn ang="0">
                  <a:pos x="8" y="5"/>
                </a:cxn>
                <a:cxn ang="0">
                  <a:pos x="7" y="5"/>
                </a:cxn>
                <a:cxn ang="0">
                  <a:pos x="4" y="5"/>
                </a:cxn>
                <a:cxn ang="0">
                  <a:pos x="0" y="6"/>
                </a:cxn>
                <a:cxn ang="0">
                  <a:pos x="0" y="3"/>
                </a:cxn>
                <a:cxn ang="0">
                  <a:pos x="4" y="2"/>
                </a:cxn>
                <a:cxn ang="0">
                  <a:pos x="5" y="2"/>
                </a:cxn>
                <a:cxn ang="0">
                  <a:pos x="3" y="0"/>
                </a:cxn>
                <a:cxn ang="0">
                  <a:pos x="17" y="2"/>
                </a:cxn>
                <a:cxn ang="0">
                  <a:pos x="11" y="8"/>
                </a:cxn>
                <a:cxn ang="0">
                  <a:pos x="8" y="5"/>
                </a:cxn>
              </a:cxnLst>
              <a:rect l="0" t="0" r="r" b="b"/>
              <a:pathLst>
                <a:path w="17" h="8">
                  <a:moveTo>
                    <a:pt x="8" y="5"/>
                  </a:moveTo>
                  <a:cubicBezTo>
                    <a:pt x="7" y="5"/>
                    <a:pt x="7" y="5"/>
                    <a:pt x="7" y="5"/>
                  </a:cubicBezTo>
                  <a:cubicBezTo>
                    <a:pt x="6" y="5"/>
                    <a:pt x="5" y="5"/>
                    <a:pt x="4" y="5"/>
                  </a:cubicBezTo>
                  <a:cubicBezTo>
                    <a:pt x="2" y="6"/>
                    <a:pt x="1" y="6"/>
                    <a:pt x="0" y="6"/>
                  </a:cubicBezTo>
                  <a:cubicBezTo>
                    <a:pt x="0" y="3"/>
                    <a:pt x="0" y="3"/>
                    <a:pt x="0" y="3"/>
                  </a:cubicBezTo>
                  <a:cubicBezTo>
                    <a:pt x="1" y="3"/>
                    <a:pt x="2" y="2"/>
                    <a:pt x="4" y="2"/>
                  </a:cubicBezTo>
                  <a:cubicBezTo>
                    <a:pt x="5" y="2"/>
                    <a:pt x="5" y="2"/>
                    <a:pt x="5" y="2"/>
                  </a:cubicBezTo>
                  <a:cubicBezTo>
                    <a:pt x="3" y="0"/>
                    <a:pt x="3" y="0"/>
                    <a:pt x="3" y="0"/>
                  </a:cubicBezTo>
                  <a:cubicBezTo>
                    <a:pt x="17" y="2"/>
                    <a:pt x="17" y="2"/>
                    <a:pt x="17" y="2"/>
                  </a:cubicBezTo>
                  <a:cubicBezTo>
                    <a:pt x="11" y="8"/>
                    <a:pt x="11" y="8"/>
                    <a:pt x="11" y="8"/>
                  </a:cubicBezTo>
                  <a:lnTo>
                    <a:pt x="8" y="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200251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500" fill="hold"/>
                                        <p:tgtEl>
                                          <p:spTgt spid="38"/>
                                        </p:tgtEl>
                                        <p:attrNameLst>
                                          <p:attrName>ppt_x</p:attrName>
                                        </p:attrNameLst>
                                      </p:cBhvr>
                                      <p:tavLst>
                                        <p:tav tm="0">
                                          <p:val>
                                            <p:strVal val="1+#ppt_w/2"/>
                                          </p:val>
                                        </p:tav>
                                        <p:tav tm="100000">
                                          <p:val>
                                            <p:strVal val="#ppt_x"/>
                                          </p:val>
                                        </p:tav>
                                      </p:tavLst>
                                    </p:anim>
                                    <p:anim calcmode="lin" valueType="num">
                                      <p:cBhvr additive="base">
                                        <p:cTn id="12" dur="500" fill="hold"/>
                                        <p:tgtEl>
                                          <p:spTgt spid="3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2"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 calcmode="lin" valueType="num">
                                      <p:cBhvr additive="base">
                                        <p:cTn id="16" dur="500" fill="hold"/>
                                        <p:tgtEl>
                                          <p:spTgt spid="39"/>
                                        </p:tgtEl>
                                        <p:attrNameLst>
                                          <p:attrName>ppt_x</p:attrName>
                                        </p:attrNameLst>
                                      </p:cBhvr>
                                      <p:tavLst>
                                        <p:tav tm="0">
                                          <p:val>
                                            <p:strVal val="1+#ppt_w/2"/>
                                          </p:val>
                                        </p:tav>
                                        <p:tav tm="100000">
                                          <p:val>
                                            <p:strVal val="#ppt_x"/>
                                          </p:val>
                                        </p:tav>
                                      </p:tavLst>
                                    </p:anim>
                                    <p:anim calcmode="lin" valueType="num">
                                      <p:cBhvr additive="base">
                                        <p:cTn id="17" dur="500" fill="hold"/>
                                        <p:tgtEl>
                                          <p:spTgt spid="39"/>
                                        </p:tgtEl>
                                        <p:attrNameLst>
                                          <p:attrName>ppt_y</p:attrName>
                                        </p:attrNameLst>
                                      </p:cBhvr>
                                      <p:tavLst>
                                        <p:tav tm="0">
                                          <p:val>
                                            <p:strVal val="#ppt_y"/>
                                          </p:val>
                                        </p:tav>
                                        <p:tav tm="100000">
                                          <p:val>
                                            <p:strVal val="#ppt_y"/>
                                          </p:val>
                                        </p:tav>
                                      </p:tavLst>
                                    </p:anim>
                                  </p:childTnLst>
                                </p:cTn>
                              </p:par>
                              <p:par>
                                <p:cTn id="18" presetID="2" presetClass="entr" presetSubtype="2" fill="hold" grpId="0" nodeType="withEffect">
                                  <p:stCondLst>
                                    <p:cond delay="0"/>
                                  </p:stCondLst>
                                  <p:childTnLst>
                                    <p:set>
                                      <p:cBhvr>
                                        <p:cTn id="19" dur="1" fill="hold">
                                          <p:stCondLst>
                                            <p:cond delay="0"/>
                                          </p:stCondLst>
                                        </p:cTn>
                                        <p:tgtEl>
                                          <p:spTgt spid="53"/>
                                        </p:tgtEl>
                                        <p:attrNameLst>
                                          <p:attrName>style.visibility</p:attrName>
                                        </p:attrNameLst>
                                      </p:cBhvr>
                                      <p:to>
                                        <p:strVal val="visible"/>
                                      </p:to>
                                    </p:set>
                                    <p:anim calcmode="lin" valueType="num">
                                      <p:cBhvr additive="base">
                                        <p:cTn id="20" dur="500" fill="hold"/>
                                        <p:tgtEl>
                                          <p:spTgt spid="53"/>
                                        </p:tgtEl>
                                        <p:attrNameLst>
                                          <p:attrName>ppt_x</p:attrName>
                                        </p:attrNameLst>
                                      </p:cBhvr>
                                      <p:tavLst>
                                        <p:tav tm="0">
                                          <p:val>
                                            <p:strVal val="1+#ppt_w/2"/>
                                          </p:val>
                                        </p:tav>
                                        <p:tav tm="100000">
                                          <p:val>
                                            <p:strVal val="#ppt_x"/>
                                          </p:val>
                                        </p:tav>
                                      </p:tavLst>
                                    </p:anim>
                                    <p:anim calcmode="lin" valueType="num">
                                      <p:cBhvr additive="base">
                                        <p:cTn id="21" dur="500" fill="hold"/>
                                        <p:tgtEl>
                                          <p:spTgt spid="53"/>
                                        </p:tgtEl>
                                        <p:attrNameLst>
                                          <p:attrName>ppt_y</p:attrName>
                                        </p:attrNameLst>
                                      </p:cBhvr>
                                      <p:tavLst>
                                        <p:tav tm="0">
                                          <p:val>
                                            <p:strVal val="#ppt_y"/>
                                          </p:val>
                                        </p:tav>
                                        <p:tav tm="100000">
                                          <p:val>
                                            <p:strVal val="#ppt_y"/>
                                          </p:val>
                                        </p:tav>
                                      </p:tavLst>
                                    </p:anim>
                                  </p:childTnLst>
                                </p:cTn>
                              </p:par>
                            </p:childTnLst>
                          </p:cTn>
                        </p:par>
                        <p:par>
                          <p:cTn id="22" fill="hold">
                            <p:stCondLst>
                              <p:cond delay="1500"/>
                            </p:stCondLst>
                            <p:childTnLst>
                              <p:par>
                                <p:cTn id="23" presetID="53" presetClass="entr" presetSubtype="16" fill="hold" nodeType="afterEffect">
                                  <p:stCondLst>
                                    <p:cond delay="0"/>
                                  </p:stCondLst>
                                  <p:childTnLst>
                                    <p:set>
                                      <p:cBhvr>
                                        <p:cTn id="24" dur="1" fill="hold">
                                          <p:stCondLst>
                                            <p:cond delay="0"/>
                                          </p:stCondLst>
                                        </p:cTn>
                                        <p:tgtEl>
                                          <p:spTgt spid="115"/>
                                        </p:tgtEl>
                                        <p:attrNameLst>
                                          <p:attrName>style.visibility</p:attrName>
                                        </p:attrNameLst>
                                      </p:cBhvr>
                                      <p:to>
                                        <p:strVal val="visible"/>
                                      </p:to>
                                    </p:set>
                                    <p:anim calcmode="lin" valueType="num">
                                      <p:cBhvr>
                                        <p:cTn id="25" dur="500" fill="hold"/>
                                        <p:tgtEl>
                                          <p:spTgt spid="115"/>
                                        </p:tgtEl>
                                        <p:attrNameLst>
                                          <p:attrName>ppt_w</p:attrName>
                                        </p:attrNameLst>
                                      </p:cBhvr>
                                      <p:tavLst>
                                        <p:tav tm="0">
                                          <p:val>
                                            <p:fltVal val="0"/>
                                          </p:val>
                                        </p:tav>
                                        <p:tav tm="100000">
                                          <p:val>
                                            <p:strVal val="#ppt_w"/>
                                          </p:val>
                                        </p:tav>
                                      </p:tavLst>
                                    </p:anim>
                                    <p:anim calcmode="lin" valueType="num">
                                      <p:cBhvr>
                                        <p:cTn id="26" dur="500" fill="hold"/>
                                        <p:tgtEl>
                                          <p:spTgt spid="115"/>
                                        </p:tgtEl>
                                        <p:attrNameLst>
                                          <p:attrName>ppt_h</p:attrName>
                                        </p:attrNameLst>
                                      </p:cBhvr>
                                      <p:tavLst>
                                        <p:tav tm="0">
                                          <p:val>
                                            <p:fltVal val="0"/>
                                          </p:val>
                                        </p:tav>
                                        <p:tav tm="100000">
                                          <p:val>
                                            <p:strVal val="#ppt_h"/>
                                          </p:val>
                                        </p:tav>
                                      </p:tavLst>
                                    </p:anim>
                                    <p:animEffect transition="in" filter="fade">
                                      <p:cBhvr>
                                        <p:cTn id="27" dur="500"/>
                                        <p:tgtEl>
                                          <p:spTgt spid="115"/>
                                        </p:tgtEl>
                                      </p:cBhvr>
                                    </p:animEffect>
                                  </p:childTnLst>
                                </p:cTn>
                              </p:par>
                            </p:childTnLst>
                          </p:cTn>
                        </p:par>
                        <p:par>
                          <p:cTn id="28" fill="hold">
                            <p:stCondLst>
                              <p:cond delay="2000"/>
                            </p:stCondLst>
                            <p:childTnLst>
                              <p:par>
                                <p:cTn id="29" presetID="42" presetClass="entr" presetSubtype="0"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1000"/>
                                        <p:tgtEl>
                                          <p:spTgt spid="44"/>
                                        </p:tgtEl>
                                      </p:cBhvr>
                                    </p:animEffect>
                                    <p:anim calcmode="lin" valueType="num">
                                      <p:cBhvr>
                                        <p:cTn id="32" dur="1000" fill="hold"/>
                                        <p:tgtEl>
                                          <p:spTgt spid="44"/>
                                        </p:tgtEl>
                                        <p:attrNameLst>
                                          <p:attrName>ppt_x</p:attrName>
                                        </p:attrNameLst>
                                      </p:cBhvr>
                                      <p:tavLst>
                                        <p:tav tm="0">
                                          <p:val>
                                            <p:strVal val="#ppt_x"/>
                                          </p:val>
                                        </p:tav>
                                        <p:tav tm="100000">
                                          <p:val>
                                            <p:strVal val="#ppt_x"/>
                                          </p:val>
                                        </p:tav>
                                      </p:tavLst>
                                    </p:anim>
                                    <p:anim calcmode="lin" valueType="num">
                                      <p:cBhvr>
                                        <p:cTn id="33" dur="1000" fill="hold"/>
                                        <p:tgtEl>
                                          <p:spTgt spid="44"/>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 calcmode="lin" valueType="num">
                                      <p:cBhvr additive="base">
                                        <p:cTn id="37" dur="500" fill="hold"/>
                                        <p:tgtEl>
                                          <p:spTgt spid="50"/>
                                        </p:tgtEl>
                                        <p:attrNameLst>
                                          <p:attrName>ppt_x</p:attrName>
                                        </p:attrNameLst>
                                      </p:cBhvr>
                                      <p:tavLst>
                                        <p:tav tm="0">
                                          <p:val>
                                            <p:strVal val="0-#ppt_w/2"/>
                                          </p:val>
                                        </p:tav>
                                        <p:tav tm="100000">
                                          <p:val>
                                            <p:strVal val="#ppt_x"/>
                                          </p:val>
                                        </p:tav>
                                      </p:tavLst>
                                    </p:anim>
                                    <p:anim calcmode="lin" valueType="num">
                                      <p:cBhvr additive="base">
                                        <p:cTn id="38" dur="500" fill="hold"/>
                                        <p:tgtEl>
                                          <p:spTgt spid="50"/>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8" fill="hold" nodeType="afterEffect">
                                  <p:stCondLst>
                                    <p:cond delay="0"/>
                                  </p:stCondLst>
                                  <p:childTnLst>
                                    <p:set>
                                      <p:cBhvr>
                                        <p:cTn id="41" dur="1" fill="hold">
                                          <p:stCondLst>
                                            <p:cond delay="0"/>
                                          </p:stCondLst>
                                        </p:cTn>
                                        <p:tgtEl>
                                          <p:spTgt spid="16"/>
                                        </p:tgtEl>
                                        <p:attrNameLst>
                                          <p:attrName>style.visibility</p:attrName>
                                        </p:attrNameLst>
                                      </p:cBhvr>
                                      <p:to>
                                        <p:strVal val="visible"/>
                                      </p:to>
                                    </p:set>
                                    <p:anim calcmode="lin" valueType="num">
                                      <p:cBhvr additive="base">
                                        <p:cTn id="42" dur="500" fill="hold"/>
                                        <p:tgtEl>
                                          <p:spTgt spid="16"/>
                                        </p:tgtEl>
                                        <p:attrNameLst>
                                          <p:attrName>ppt_x</p:attrName>
                                        </p:attrNameLst>
                                      </p:cBhvr>
                                      <p:tavLst>
                                        <p:tav tm="0">
                                          <p:val>
                                            <p:strVal val="0-#ppt_w/2"/>
                                          </p:val>
                                        </p:tav>
                                        <p:tav tm="100000">
                                          <p:val>
                                            <p:strVal val="#ppt_x"/>
                                          </p:val>
                                        </p:tav>
                                      </p:tavLst>
                                    </p:anim>
                                    <p:anim calcmode="lin" valueType="num">
                                      <p:cBhvr additive="base">
                                        <p:cTn id="43" dur="500" fill="hold"/>
                                        <p:tgtEl>
                                          <p:spTgt spid="16"/>
                                        </p:tgtEl>
                                        <p:attrNameLst>
                                          <p:attrName>ppt_y</p:attrName>
                                        </p:attrNameLst>
                                      </p:cBhvr>
                                      <p:tavLst>
                                        <p:tav tm="0">
                                          <p:val>
                                            <p:strVal val="#ppt_y"/>
                                          </p:val>
                                        </p:tav>
                                        <p:tav tm="100000">
                                          <p:val>
                                            <p:strVal val="#ppt_y"/>
                                          </p:val>
                                        </p:tav>
                                      </p:tavLst>
                                    </p:anim>
                                  </p:childTnLst>
                                </p:cTn>
                              </p:par>
                              <p:par>
                                <p:cTn id="44" presetID="2" presetClass="entr" presetSubtype="8" fill="hold" grpId="0" nodeType="with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additive="base">
                                        <p:cTn id="46" dur="500" fill="hold"/>
                                        <p:tgtEl>
                                          <p:spTgt spid="49"/>
                                        </p:tgtEl>
                                        <p:attrNameLst>
                                          <p:attrName>ppt_x</p:attrName>
                                        </p:attrNameLst>
                                      </p:cBhvr>
                                      <p:tavLst>
                                        <p:tav tm="0">
                                          <p:val>
                                            <p:strVal val="0-#ppt_w/2"/>
                                          </p:val>
                                        </p:tav>
                                        <p:tav tm="100000">
                                          <p:val>
                                            <p:strVal val="#ppt_x"/>
                                          </p:val>
                                        </p:tav>
                                      </p:tavLst>
                                    </p:anim>
                                    <p:anim calcmode="lin" valueType="num">
                                      <p:cBhvr additive="base">
                                        <p:cTn id="47" dur="500" fill="hold"/>
                                        <p:tgtEl>
                                          <p:spTgt spid="49"/>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nodeType="afterEffect">
                                  <p:stCondLst>
                                    <p:cond delay="0"/>
                                  </p:stCondLst>
                                  <p:childTnLst>
                                    <p:set>
                                      <p:cBhvr>
                                        <p:cTn id="50" dur="1" fill="hold">
                                          <p:stCondLst>
                                            <p:cond delay="0"/>
                                          </p:stCondLst>
                                        </p:cTn>
                                        <p:tgtEl>
                                          <p:spTgt spid="74"/>
                                        </p:tgtEl>
                                        <p:attrNameLst>
                                          <p:attrName>style.visibility</p:attrName>
                                        </p:attrNameLst>
                                      </p:cBhvr>
                                      <p:to>
                                        <p:strVal val="visible"/>
                                      </p:to>
                                    </p:set>
                                    <p:anim calcmode="lin" valueType="num">
                                      <p:cBhvr>
                                        <p:cTn id="51" dur="500" fill="hold"/>
                                        <p:tgtEl>
                                          <p:spTgt spid="74"/>
                                        </p:tgtEl>
                                        <p:attrNameLst>
                                          <p:attrName>ppt_w</p:attrName>
                                        </p:attrNameLst>
                                      </p:cBhvr>
                                      <p:tavLst>
                                        <p:tav tm="0">
                                          <p:val>
                                            <p:fltVal val="0"/>
                                          </p:val>
                                        </p:tav>
                                        <p:tav tm="100000">
                                          <p:val>
                                            <p:strVal val="#ppt_w"/>
                                          </p:val>
                                        </p:tav>
                                      </p:tavLst>
                                    </p:anim>
                                    <p:anim calcmode="lin" valueType="num">
                                      <p:cBhvr>
                                        <p:cTn id="52" dur="500" fill="hold"/>
                                        <p:tgtEl>
                                          <p:spTgt spid="74"/>
                                        </p:tgtEl>
                                        <p:attrNameLst>
                                          <p:attrName>ppt_h</p:attrName>
                                        </p:attrNameLst>
                                      </p:cBhvr>
                                      <p:tavLst>
                                        <p:tav tm="0">
                                          <p:val>
                                            <p:fltVal val="0"/>
                                          </p:val>
                                        </p:tav>
                                        <p:tav tm="100000">
                                          <p:val>
                                            <p:strVal val="#ppt_h"/>
                                          </p:val>
                                        </p:tav>
                                      </p:tavLst>
                                    </p:anim>
                                    <p:animEffect transition="in" filter="fade">
                                      <p:cBhvr>
                                        <p:cTn id="53" dur="500"/>
                                        <p:tgtEl>
                                          <p:spTgt spid="74"/>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Effect transition="in" filter="fade">
                                      <p:cBhvr>
                                        <p:cTn id="57" dur="1000"/>
                                        <p:tgtEl>
                                          <p:spTgt spid="17"/>
                                        </p:tgtEl>
                                      </p:cBhvr>
                                    </p:animEffect>
                                    <p:anim calcmode="lin" valueType="num">
                                      <p:cBhvr>
                                        <p:cTn id="58" dur="1000" fill="hold"/>
                                        <p:tgtEl>
                                          <p:spTgt spid="17"/>
                                        </p:tgtEl>
                                        <p:attrNameLst>
                                          <p:attrName>ppt_x</p:attrName>
                                        </p:attrNameLst>
                                      </p:cBhvr>
                                      <p:tavLst>
                                        <p:tav tm="0">
                                          <p:val>
                                            <p:strVal val="#ppt_x"/>
                                          </p:val>
                                        </p:tav>
                                        <p:tav tm="100000">
                                          <p:val>
                                            <p:strVal val="#ppt_x"/>
                                          </p:val>
                                        </p:tav>
                                      </p:tavLst>
                                    </p:anim>
                                    <p:anim calcmode="lin" valueType="num">
                                      <p:cBhvr>
                                        <p:cTn id="59" dur="1000" fill="hold"/>
                                        <p:tgtEl>
                                          <p:spTgt spid="17"/>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 presetClass="entr" presetSubtype="2" fill="hold" grpId="0" nodeType="afterEffect">
                                  <p:stCondLst>
                                    <p:cond delay="0"/>
                                  </p:stCondLst>
                                  <p:childTnLst>
                                    <p:set>
                                      <p:cBhvr>
                                        <p:cTn id="62" dur="1" fill="hold">
                                          <p:stCondLst>
                                            <p:cond delay="0"/>
                                          </p:stCondLst>
                                        </p:cTn>
                                        <p:tgtEl>
                                          <p:spTgt spid="55"/>
                                        </p:tgtEl>
                                        <p:attrNameLst>
                                          <p:attrName>style.visibility</p:attrName>
                                        </p:attrNameLst>
                                      </p:cBhvr>
                                      <p:to>
                                        <p:strVal val="visible"/>
                                      </p:to>
                                    </p:set>
                                    <p:anim calcmode="lin" valueType="num">
                                      <p:cBhvr additive="base">
                                        <p:cTn id="63" dur="500" fill="hold"/>
                                        <p:tgtEl>
                                          <p:spTgt spid="55"/>
                                        </p:tgtEl>
                                        <p:attrNameLst>
                                          <p:attrName>ppt_x</p:attrName>
                                        </p:attrNameLst>
                                      </p:cBhvr>
                                      <p:tavLst>
                                        <p:tav tm="0">
                                          <p:val>
                                            <p:strVal val="1+#ppt_w/2"/>
                                          </p:val>
                                        </p:tav>
                                        <p:tav tm="100000">
                                          <p:val>
                                            <p:strVal val="#ppt_x"/>
                                          </p:val>
                                        </p:tav>
                                      </p:tavLst>
                                    </p:anim>
                                    <p:anim calcmode="lin" valueType="num">
                                      <p:cBhvr additive="base">
                                        <p:cTn id="64" dur="500" fill="hold"/>
                                        <p:tgtEl>
                                          <p:spTgt spid="55"/>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2" presetClass="entr" presetSubtype="2" fill="hold" nodeType="afterEffect">
                                  <p:stCondLst>
                                    <p:cond delay="0"/>
                                  </p:stCondLst>
                                  <p:childTnLst>
                                    <p:set>
                                      <p:cBhvr>
                                        <p:cTn id="67" dur="1" fill="hold">
                                          <p:stCondLst>
                                            <p:cond delay="0"/>
                                          </p:stCondLst>
                                        </p:cTn>
                                        <p:tgtEl>
                                          <p:spTgt spid="56"/>
                                        </p:tgtEl>
                                        <p:attrNameLst>
                                          <p:attrName>style.visibility</p:attrName>
                                        </p:attrNameLst>
                                      </p:cBhvr>
                                      <p:to>
                                        <p:strVal val="visible"/>
                                      </p:to>
                                    </p:set>
                                    <p:anim calcmode="lin" valueType="num">
                                      <p:cBhvr additive="base">
                                        <p:cTn id="68" dur="500" fill="hold"/>
                                        <p:tgtEl>
                                          <p:spTgt spid="56"/>
                                        </p:tgtEl>
                                        <p:attrNameLst>
                                          <p:attrName>ppt_x</p:attrName>
                                        </p:attrNameLst>
                                      </p:cBhvr>
                                      <p:tavLst>
                                        <p:tav tm="0">
                                          <p:val>
                                            <p:strVal val="1+#ppt_w/2"/>
                                          </p:val>
                                        </p:tav>
                                        <p:tav tm="100000">
                                          <p:val>
                                            <p:strVal val="#ppt_x"/>
                                          </p:val>
                                        </p:tav>
                                      </p:tavLst>
                                    </p:anim>
                                    <p:anim calcmode="lin" valueType="num">
                                      <p:cBhvr additive="base">
                                        <p:cTn id="69" dur="500" fill="hold"/>
                                        <p:tgtEl>
                                          <p:spTgt spid="56"/>
                                        </p:tgtEl>
                                        <p:attrNameLst>
                                          <p:attrName>ppt_y</p:attrName>
                                        </p:attrNameLst>
                                      </p:cBhvr>
                                      <p:tavLst>
                                        <p:tav tm="0">
                                          <p:val>
                                            <p:strVal val="#ppt_y"/>
                                          </p:val>
                                        </p:tav>
                                        <p:tav tm="100000">
                                          <p:val>
                                            <p:strVal val="#ppt_y"/>
                                          </p:val>
                                        </p:tav>
                                      </p:tavLst>
                                    </p:anim>
                                  </p:childTnLst>
                                </p:cTn>
                              </p:par>
                              <p:par>
                                <p:cTn id="70" presetID="2" presetClass="entr" presetSubtype="2" fill="hold" grpId="0" nodeType="withEffect">
                                  <p:stCondLst>
                                    <p:cond delay="0"/>
                                  </p:stCondLst>
                                  <p:childTnLst>
                                    <p:set>
                                      <p:cBhvr>
                                        <p:cTn id="71" dur="1" fill="hold">
                                          <p:stCondLst>
                                            <p:cond delay="0"/>
                                          </p:stCondLst>
                                        </p:cTn>
                                        <p:tgtEl>
                                          <p:spTgt spid="54"/>
                                        </p:tgtEl>
                                        <p:attrNameLst>
                                          <p:attrName>style.visibility</p:attrName>
                                        </p:attrNameLst>
                                      </p:cBhvr>
                                      <p:to>
                                        <p:strVal val="visible"/>
                                      </p:to>
                                    </p:set>
                                    <p:anim calcmode="lin" valueType="num">
                                      <p:cBhvr additive="base">
                                        <p:cTn id="72" dur="500" fill="hold"/>
                                        <p:tgtEl>
                                          <p:spTgt spid="54"/>
                                        </p:tgtEl>
                                        <p:attrNameLst>
                                          <p:attrName>ppt_x</p:attrName>
                                        </p:attrNameLst>
                                      </p:cBhvr>
                                      <p:tavLst>
                                        <p:tav tm="0">
                                          <p:val>
                                            <p:strVal val="1+#ppt_w/2"/>
                                          </p:val>
                                        </p:tav>
                                        <p:tav tm="100000">
                                          <p:val>
                                            <p:strVal val="#ppt_x"/>
                                          </p:val>
                                        </p:tav>
                                      </p:tavLst>
                                    </p:anim>
                                    <p:anim calcmode="lin" valueType="num">
                                      <p:cBhvr additive="base">
                                        <p:cTn id="73" dur="500" fill="hold"/>
                                        <p:tgtEl>
                                          <p:spTgt spid="54"/>
                                        </p:tgtEl>
                                        <p:attrNameLst>
                                          <p:attrName>ppt_y</p:attrName>
                                        </p:attrNameLst>
                                      </p:cBhvr>
                                      <p:tavLst>
                                        <p:tav tm="0">
                                          <p:val>
                                            <p:strVal val="#ppt_y"/>
                                          </p:val>
                                        </p:tav>
                                        <p:tav tm="100000">
                                          <p:val>
                                            <p:strVal val="#ppt_y"/>
                                          </p:val>
                                        </p:tav>
                                      </p:tavLst>
                                    </p:anim>
                                  </p:childTnLst>
                                </p:cTn>
                              </p:par>
                            </p:childTnLst>
                          </p:cTn>
                        </p:par>
                        <p:par>
                          <p:cTn id="74" fill="hold">
                            <p:stCondLst>
                              <p:cond delay="6500"/>
                            </p:stCondLst>
                            <p:childTnLst>
                              <p:par>
                                <p:cTn id="75" presetID="53" presetClass="entr" presetSubtype="16" fill="hold" nodeType="afterEffect">
                                  <p:stCondLst>
                                    <p:cond delay="0"/>
                                  </p:stCondLst>
                                  <p:childTnLst>
                                    <p:set>
                                      <p:cBhvr>
                                        <p:cTn id="76" dur="1" fill="hold">
                                          <p:stCondLst>
                                            <p:cond delay="0"/>
                                          </p:stCondLst>
                                        </p:cTn>
                                        <p:tgtEl>
                                          <p:spTgt spid="152"/>
                                        </p:tgtEl>
                                        <p:attrNameLst>
                                          <p:attrName>style.visibility</p:attrName>
                                        </p:attrNameLst>
                                      </p:cBhvr>
                                      <p:to>
                                        <p:strVal val="visible"/>
                                      </p:to>
                                    </p:set>
                                    <p:anim calcmode="lin" valueType="num">
                                      <p:cBhvr>
                                        <p:cTn id="77" dur="500" fill="hold"/>
                                        <p:tgtEl>
                                          <p:spTgt spid="152"/>
                                        </p:tgtEl>
                                        <p:attrNameLst>
                                          <p:attrName>ppt_w</p:attrName>
                                        </p:attrNameLst>
                                      </p:cBhvr>
                                      <p:tavLst>
                                        <p:tav tm="0">
                                          <p:val>
                                            <p:fltVal val="0"/>
                                          </p:val>
                                        </p:tav>
                                        <p:tav tm="100000">
                                          <p:val>
                                            <p:strVal val="#ppt_w"/>
                                          </p:val>
                                        </p:tav>
                                      </p:tavLst>
                                    </p:anim>
                                    <p:anim calcmode="lin" valueType="num">
                                      <p:cBhvr>
                                        <p:cTn id="78" dur="500" fill="hold"/>
                                        <p:tgtEl>
                                          <p:spTgt spid="152"/>
                                        </p:tgtEl>
                                        <p:attrNameLst>
                                          <p:attrName>ppt_h</p:attrName>
                                        </p:attrNameLst>
                                      </p:cBhvr>
                                      <p:tavLst>
                                        <p:tav tm="0">
                                          <p:val>
                                            <p:fltVal val="0"/>
                                          </p:val>
                                        </p:tav>
                                        <p:tav tm="100000">
                                          <p:val>
                                            <p:strVal val="#ppt_h"/>
                                          </p:val>
                                        </p:tav>
                                      </p:tavLst>
                                    </p:anim>
                                    <p:animEffect transition="in" filter="fade">
                                      <p:cBhvr>
                                        <p:cTn id="79" dur="500"/>
                                        <p:tgtEl>
                                          <p:spTgt spid="152"/>
                                        </p:tgtEl>
                                      </p:cBhvr>
                                    </p:animEffect>
                                  </p:childTnLst>
                                </p:cTn>
                              </p:par>
                            </p:childTnLst>
                          </p:cTn>
                        </p:par>
                        <p:par>
                          <p:cTn id="80" fill="hold">
                            <p:stCondLst>
                              <p:cond delay="7000"/>
                            </p:stCondLst>
                            <p:childTnLst>
                              <p:par>
                                <p:cTn id="81" presetID="42" presetClass="entr" presetSubtype="0" fill="hold" nodeType="afterEffect">
                                  <p:stCondLst>
                                    <p:cond delay="0"/>
                                  </p:stCondLst>
                                  <p:childTnLst>
                                    <p:set>
                                      <p:cBhvr>
                                        <p:cTn id="82" dur="1" fill="hold">
                                          <p:stCondLst>
                                            <p:cond delay="0"/>
                                          </p:stCondLst>
                                        </p:cTn>
                                        <p:tgtEl>
                                          <p:spTgt spid="61"/>
                                        </p:tgtEl>
                                        <p:attrNameLst>
                                          <p:attrName>style.visibility</p:attrName>
                                        </p:attrNameLst>
                                      </p:cBhvr>
                                      <p:to>
                                        <p:strVal val="visible"/>
                                      </p:to>
                                    </p:set>
                                    <p:animEffect transition="in" filter="fade">
                                      <p:cBhvr>
                                        <p:cTn id="83" dur="1000"/>
                                        <p:tgtEl>
                                          <p:spTgt spid="61"/>
                                        </p:tgtEl>
                                      </p:cBhvr>
                                    </p:animEffect>
                                    <p:anim calcmode="lin" valueType="num">
                                      <p:cBhvr>
                                        <p:cTn id="84" dur="1000" fill="hold"/>
                                        <p:tgtEl>
                                          <p:spTgt spid="61"/>
                                        </p:tgtEl>
                                        <p:attrNameLst>
                                          <p:attrName>ppt_x</p:attrName>
                                        </p:attrNameLst>
                                      </p:cBhvr>
                                      <p:tavLst>
                                        <p:tav tm="0">
                                          <p:val>
                                            <p:strVal val="#ppt_x"/>
                                          </p:val>
                                        </p:tav>
                                        <p:tav tm="100000">
                                          <p:val>
                                            <p:strVal val="#ppt_x"/>
                                          </p:val>
                                        </p:tav>
                                      </p:tavLst>
                                    </p:anim>
                                    <p:anim calcmode="lin" valueType="num">
                                      <p:cBhvr>
                                        <p:cTn id="85" dur="1000" fill="hold"/>
                                        <p:tgtEl>
                                          <p:spTgt spid="61"/>
                                        </p:tgtEl>
                                        <p:attrNameLst>
                                          <p:attrName>ppt_y</p:attrName>
                                        </p:attrNameLst>
                                      </p:cBhvr>
                                      <p:tavLst>
                                        <p:tav tm="0">
                                          <p:val>
                                            <p:strVal val="#ppt_y+.1"/>
                                          </p:val>
                                        </p:tav>
                                        <p:tav tm="100000">
                                          <p:val>
                                            <p:strVal val="#ppt_y"/>
                                          </p:val>
                                        </p:tav>
                                      </p:tavLst>
                                    </p:anim>
                                  </p:childTnLst>
                                </p:cTn>
                              </p:par>
                            </p:childTnLst>
                          </p:cTn>
                        </p:par>
                        <p:par>
                          <p:cTn id="86" fill="hold">
                            <p:stCondLst>
                              <p:cond delay="8000"/>
                            </p:stCondLst>
                            <p:childTnLst>
                              <p:par>
                                <p:cTn id="87" presetID="2" presetClass="entr" presetSubtype="8"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additive="base">
                                        <p:cTn id="89" dur="500" fill="hold"/>
                                        <p:tgtEl>
                                          <p:spTgt spid="20"/>
                                        </p:tgtEl>
                                        <p:attrNameLst>
                                          <p:attrName>ppt_x</p:attrName>
                                        </p:attrNameLst>
                                      </p:cBhvr>
                                      <p:tavLst>
                                        <p:tav tm="0">
                                          <p:val>
                                            <p:strVal val="0-#ppt_w/2"/>
                                          </p:val>
                                        </p:tav>
                                        <p:tav tm="100000">
                                          <p:val>
                                            <p:strVal val="#ppt_x"/>
                                          </p:val>
                                        </p:tav>
                                      </p:tavLst>
                                    </p:anim>
                                    <p:anim calcmode="lin" valueType="num">
                                      <p:cBhvr additive="base">
                                        <p:cTn id="90" dur="500" fill="hold"/>
                                        <p:tgtEl>
                                          <p:spTgt spid="20"/>
                                        </p:tgtEl>
                                        <p:attrNameLst>
                                          <p:attrName>ppt_y</p:attrName>
                                        </p:attrNameLst>
                                      </p:cBhvr>
                                      <p:tavLst>
                                        <p:tav tm="0">
                                          <p:val>
                                            <p:strVal val="#ppt_y"/>
                                          </p:val>
                                        </p:tav>
                                        <p:tav tm="100000">
                                          <p:val>
                                            <p:strVal val="#ppt_y"/>
                                          </p:val>
                                        </p:tav>
                                      </p:tavLst>
                                    </p:anim>
                                  </p:childTnLst>
                                </p:cTn>
                              </p:par>
                            </p:childTnLst>
                          </p:cTn>
                        </p:par>
                        <p:par>
                          <p:cTn id="91" fill="hold">
                            <p:stCondLst>
                              <p:cond delay="8500"/>
                            </p:stCondLst>
                            <p:childTnLst>
                              <p:par>
                                <p:cTn id="92" presetID="2" presetClass="entr" presetSubtype="8" fill="hold" nodeType="afterEffect">
                                  <p:stCondLst>
                                    <p:cond delay="0"/>
                                  </p:stCondLst>
                                  <p:childTnLst>
                                    <p:set>
                                      <p:cBhvr>
                                        <p:cTn id="93" dur="1" fill="hold">
                                          <p:stCondLst>
                                            <p:cond delay="0"/>
                                          </p:stCondLst>
                                        </p:cTn>
                                        <p:tgtEl>
                                          <p:spTgt spid="21"/>
                                        </p:tgtEl>
                                        <p:attrNameLst>
                                          <p:attrName>style.visibility</p:attrName>
                                        </p:attrNameLst>
                                      </p:cBhvr>
                                      <p:to>
                                        <p:strVal val="visible"/>
                                      </p:to>
                                    </p:set>
                                    <p:anim calcmode="lin" valueType="num">
                                      <p:cBhvr additive="base">
                                        <p:cTn id="94" dur="500" fill="hold"/>
                                        <p:tgtEl>
                                          <p:spTgt spid="21"/>
                                        </p:tgtEl>
                                        <p:attrNameLst>
                                          <p:attrName>ppt_x</p:attrName>
                                        </p:attrNameLst>
                                      </p:cBhvr>
                                      <p:tavLst>
                                        <p:tav tm="0">
                                          <p:val>
                                            <p:strVal val="0-#ppt_w/2"/>
                                          </p:val>
                                        </p:tav>
                                        <p:tav tm="100000">
                                          <p:val>
                                            <p:strVal val="#ppt_x"/>
                                          </p:val>
                                        </p:tav>
                                      </p:tavLst>
                                    </p:anim>
                                    <p:anim calcmode="lin" valueType="num">
                                      <p:cBhvr additive="base">
                                        <p:cTn id="95" dur="500" fill="hold"/>
                                        <p:tgtEl>
                                          <p:spTgt spid="21"/>
                                        </p:tgtEl>
                                        <p:attrNameLst>
                                          <p:attrName>ppt_y</p:attrName>
                                        </p:attrNameLst>
                                      </p:cBhvr>
                                      <p:tavLst>
                                        <p:tav tm="0">
                                          <p:val>
                                            <p:strVal val="#ppt_y"/>
                                          </p:val>
                                        </p:tav>
                                        <p:tav tm="100000">
                                          <p:val>
                                            <p:strVal val="#ppt_y"/>
                                          </p:val>
                                        </p:tav>
                                      </p:tavLst>
                                    </p:anim>
                                  </p:childTnLst>
                                </p:cTn>
                              </p:par>
                              <p:par>
                                <p:cTn id="96" presetID="2" presetClass="entr" presetSubtype="8" fill="hold" grpId="0" nodeType="withEffect">
                                  <p:stCondLst>
                                    <p:cond delay="0"/>
                                  </p:stCondLst>
                                  <p:childTnLst>
                                    <p:set>
                                      <p:cBhvr>
                                        <p:cTn id="97" dur="1" fill="hold">
                                          <p:stCondLst>
                                            <p:cond delay="0"/>
                                          </p:stCondLst>
                                        </p:cTn>
                                        <p:tgtEl>
                                          <p:spTgt spid="51"/>
                                        </p:tgtEl>
                                        <p:attrNameLst>
                                          <p:attrName>style.visibility</p:attrName>
                                        </p:attrNameLst>
                                      </p:cBhvr>
                                      <p:to>
                                        <p:strVal val="visible"/>
                                      </p:to>
                                    </p:set>
                                    <p:anim calcmode="lin" valueType="num">
                                      <p:cBhvr additive="base">
                                        <p:cTn id="98" dur="500" fill="hold"/>
                                        <p:tgtEl>
                                          <p:spTgt spid="51"/>
                                        </p:tgtEl>
                                        <p:attrNameLst>
                                          <p:attrName>ppt_x</p:attrName>
                                        </p:attrNameLst>
                                      </p:cBhvr>
                                      <p:tavLst>
                                        <p:tav tm="0">
                                          <p:val>
                                            <p:strVal val="0-#ppt_w/2"/>
                                          </p:val>
                                        </p:tav>
                                        <p:tav tm="100000">
                                          <p:val>
                                            <p:strVal val="#ppt_x"/>
                                          </p:val>
                                        </p:tav>
                                      </p:tavLst>
                                    </p:anim>
                                    <p:anim calcmode="lin" valueType="num">
                                      <p:cBhvr additive="base">
                                        <p:cTn id="99" dur="500" fill="hold"/>
                                        <p:tgtEl>
                                          <p:spTgt spid="51"/>
                                        </p:tgtEl>
                                        <p:attrNameLst>
                                          <p:attrName>ppt_y</p:attrName>
                                        </p:attrNameLst>
                                      </p:cBhvr>
                                      <p:tavLst>
                                        <p:tav tm="0">
                                          <p:val>
                                            <p:strVal val="#ppt_y"/>
                                          </p:val>
                                        </p:tav>
                                        <p:tav tm="100000">
                                          <p:val>
                                            <p:strVal val="#ppt_y"/>
                                          </p:val>
                                        </p:tav>
                                      </p:tavLst>
                                    </p:anim>
                                  </p:childTnLst>
                                </p:cTn>
                              </p:par>
                            </p:childTnLst>
                          </p:cTn>
                        </p:par>
                        <p:par>
                          <p:cTn id="100" fill="hold">
                            <p:stCondLst>
                              <p:cond delay="9000"/>
                            </p:stCondLst>
                            <p:childTnLst>
                              <p:par>
                                <p:cTn id="101" presetID="53" presetClass="entr" presetSubtype="16" fill="hold" nodeType="afterEffect">
                                  <p:stCondLst>
                                    <p:cond delay="0"/>
                                  </p:stCondLst>
                                  <p:childTnLst>
                                    <p:set>
                                      <p:cBhvr>
                                        <p:cTn id="102" dur="1" fill="hold">
                                          <p:stCondLst>
                                            <p:cond delay="0"/>
                                          </p:stCondLst>
                                        </p:cTn>
                                        <p:tgtEl>
                                          <p:spTgt spid="83"/>
                                        </p:tgtEl>
                                        <p:attrNameLst>
                                          <p:attrName>style.visibility</p:attrName>
                                        </p:attrNameLst>
                                      </p:cBhvr>
                                      <p:to>
                                        <p:strVal val="visible"/>
                                      </p:to>
                                    </p:set>
                                    <p:anim calcmode="lin" valueType="num">
                                      <p:cBhvr>
                                        <p:cTn id="103" dur="500" fill="hold"/>
                                        <p:tgtEl>
                                          <p:spTgt spid="83"/>
                                        </p:tgtEl>
                                        <p:attrNameLst>
                                          <p:attrName>ppt_w</p:attrName>
                                        </p:attrNameLst>
                                      </p:cBhvr>
                                      <p:tavLst>
                                        <p:tav tm="0">
                                          <p:val>
                                            <p:fltVal val="0"/>
                                          </p:val>
                                        </p:tav>
                                        <p:tav tm="100000">
                                          <p:val>
                                            <p:strVal val="#ppt_w"/>
                                          </p:val>
                                        </p:tav>
                                      </p:tavLst>
                                    </p:anim>
                                    <p:anim calcmode="lin" valueType="num">
                                      <p:cBhvr>
                                        <p:cTn id="104" dur="500" fill="hold"/>
                                        <p:tgtEl>
                                          <p:spTgt spid="83"/>
                                        </p:tgtEl>
                                        <p:attrNameLst>
                                          <p:attrName>ppt_h</p:attrName>
                                        </p:attrNameLst>
                                      </p:cBhvr>
                                      <p:tavLst>
                                        <p:tav tm="0">
                                          <p:val>
                                            <p:fltVal val="0"/>
                                          </p:val>
                                        </p:tav>
                                        <p:tav tm="100000">
                                          <p:val>
                                            <p:strVal val="#ppt_h"/>
                                          </p:val>
                                        </p:tav>
                                      </p:tavLst>
                                    </p:anim>
                                    <p:animEffect transition="in" filter="fade">
                                      <p:cBhvr>
                                        <p:cTn id="105" dur="500"/>
                                        <p:tgtEl>
                                          <p:spTgt spid="83"/>
                                        </p:tgtEl>
                                      </p:cBhvr>
                                    </p:animEffect>
                                  </p:childTnLst>
                                </p:cTn>
                              </p:par>
                            </p:childTnLst>
                          </p:cTn>
                        </p:par>
                        <p:par>
                          <p:cTn id="106" fill="hold">
                            <p:stCondLst>
                              <p:cond delay="9500"/>
                            </p:stCondLst>
                            <p:childTnLst>
                              <p:par>
                                <p:cTn id="107" presetID="42" presetClass="entr" presetSubtype="0" fill="hold" nodeType="afterEffect">
                                  <p:stCondLst>
                                    <p:cond delay="0"/>
                                  </p:stCondLst>
                                  <p:childTnLst>
                                    <p:set>
                                      <p:cBhvr>
                                        <p:cTn id="108" dur="1" fill="hold">
                                          <p:stCondLst>
                                            <p:cond delay="0"/>
                                          </p:stCondLst>
                                        </p:cTn>
                                        <p:tgtEl>
                                          <p:spTgt spid="26"/>
                                        </p:tgtEl>
                                        <p:attrNameLst>
                                          <p:attrName>style.visibility</p:attrName>
                                        </p:attrNameLst>
                                      </p:cBhvr>
                                      <p:to>
                                        <p:strVal val="visible"/>
                                      </p:to>
                                    </p:set>
                                    <p:animEffect transition="in" filter="fade">
                                      <p:cBhvr>
                                        <p:cTn id="109" dur="1000"/>
                                        <p:tgtEl>
                                          <p:spTgt spid="26"/>
                                        </p:tgtEl>
                                      </p:cBhvr>
                                    </p:animEffect>
                                    <p:anim calcmode="lin" valueType="num">
                                      <p:cBhvr>
                                        <p:cTn id="110" dur="1000" fill="hold"/>
                                        <p:tgtEl>
                                          <p:spTgt spid="26"/>
                                        </p:tgtEl>
                                        <p:attrNameLst>
                                          <p:attrName>ppt_x</p:attrName>
                                        </p:attrNameLst>
                                      </p:cBhvr>
                                      <p:tavLst>
                                        <p:tav tm="0">
                                          <p:val>
                                            <p:strVal val="#ppt_x"/>
                                          </p:val>
                                        </p:tav>
                                        <p:tav tm="100000">
                                          <p:val>
                                            <p:strVal val="#ppt_x"/>
                                          </p:val>
                                        </p:tav>
                                      </p:tavLst>
                                    </p:anim>
                                    <p:anim calcmode="lin" valueType="num">
                                      <p:cBhvr>
                                        <p:cTn id="111" dur="1000" fill="hold"/>
                                        <p:tgtEl>
                                          <p:spTgt spid="2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2" presetClass="entr" presetSubtype="2" fill="hold" grpId="0" nodeType="afterEffect">
                                  <p:stCondLst>
                                    <p:cond delay="0"/>
                                  </p:stCondLst>
                                  <p:childTnLst>
                                    <p:set>
                                      <p:cBhvr>
                                        <p:cTn id="114" dur="1" fill="hold">
                                          <p:stCondLst>
                                            <p:cond delay="0"/>
                                          </p:stCondLst>
                                        </p:cTn>
                                        <p:tgtEl>
                                          <p:spTgt spid="65"/>
                                        </p:tgtEl>
                                        <p:attrNameLst>
                                          <p:attrName>style.visibility</p:attrName>
                                        </p:attrNameLst>
                                      </p:cBhvr>
                                      <p:to>
                                        <p:strVal val="visible"/>
                                      </p:to>
                                    </p:set>
                                    <p:anim calcmode="lin" valueType="num">
                                      <p:cBhvr additive="base">
                                        <p:cTn id="115" dur="500" fill="hold"/>
                                        <p:tgtEl>
                                          <p:spTgt spid="65"/>
                                        </p:tgtEl>
                                        <p:attrNameLst>
                                          <p:attrName>ppt_x</p:attrName>
                                        </p:attrNameLst>
                                      </p:cBhvr>
                                      <p:tavLst>
                                        <p:tav tm="0">
                                          <p:val>
                                            <p:strVal val="1+#ppt_w/2"/>
                                          </p:val>
                                        </p:tav>
                                        <p:tav tm="100000">
                                          <p:val>
                                            <p:strVal val="#ppt_x"/>
                                          </p:val>
                                        </p:tav>
                                      </p:tavLst>
                                    </p:anim>
                                    <p:anim calcmode="lin" valueType="num">
                                      <p:cBhvr additive="base">
                                        <p:cTn id="116" dur="500" fill="hold"/>
                                        <p:tgtEl>
                                          <p:spTgt spid="65"/>
                                        </p:tgtEl>
                                        <p:attrNameLst>
                                          <p:attrName>ppt_y</p:attrName>
                                        </p:attrNameLst>
                                      </p:cBhvr>
                                      <p:tavLst>
                                        <p:tav tm="0">
                                          <p:val>
                                            <p:strVal val="#ppt_y"/>
                                          </p:val>
                                        </p:tav>
                                        <p:tav tm="100000">
                                          <p:val>
                                            <p:strVal val="#ppt_y"/>
                                          </p:val>
                                        </p:tav>
                                      </p:tavLst>
                                    </p:anim>
                                  </p:childTnLst>
                                </p:cTn>
                              </p:par>
                            </p:childTnLst>
                          </p:cTn>
                        </p:par>
                        <p:par>
                          <p:cTn id="117" fill="hold">
                            <p:stCondLst>
                              <p:cond delay="11000"/>
                            </p:stCondLst>
                            <p:childTnLst>
                              <p:par>
                                <p:cTn id="118" presetID="2" presetClass="entr" presetSubtype="2" fill="hold" nodeType="afterEffect">
                                  <p:stCondLst>
                                    <p:cond delay="0"/>
                                  </p:stCondLst>
                                  <p:childTnLst>
                                    <p:set>
                                      <p:cBhvr>
                                        <p:cTn id="119" dur="1" fill="hold">
                                          <p:stCondLst>
                                            <p:cond delay="0"/>
                                          </p:stCondLst>
                                        </p:cTn>
                                        <p:tgtEl>
                                          <p:spTgt spid="66"/>
                                        </p:tgtEl>
                                        <p:attrNameLst>
                                          <p:attrName>style.visibility</p:attrName>
                                        </p:attrNameLst>
                                      </p:cBhvr>
                                      <p:to>
                                        <p:strVal val="visible"/>
                                      </p:to>
                                    </p:set>
                                    <p:anim calcmode="lin" valueType="num">
                                      <p:cBhvr additive="base">
                                        <p:cTn id="120" dur="500" fill="hold"/>
                                        <p:tgtEl>
                                          <p:spTgt spid="66"/>
                                        </p:tgtEl>
                                        <p:attrNameLst>
                                          <p:attrName>ppt_x</p:attrName>
                                        </p:attrNameLst>
                                      </p:cBhvr>
                                      <p:tavLst>
                                        <p:tav tm="0">
                                          <p:val>
                                            <p:strVal val="1+#ppt_w/2"/>
                                          </p:val>
                                        </p:tav>
                                        <p:tav tm="100000">
                                          <p:val>
                                            <p:strVal val="#ppt_x"/>
                                          </p:val>
                                        </p:tav>
                                      </p:tavLst>
                                    </p:anim>
                                    <p:anim calcmode="lin" valueType="num">
                                      <p:cBhvr additive="base">
                                        <p:cTn id="121" dur="500" fill="hold"/>
                                        <p:tgtEl>
                                          <p:spTgt spid="66"/>
                                        </p:tgtEl>
                                        <p:attrNameLst>
                                          <p:attrName>ppt_y</p:attrName>
                                        </p:attrNameLst>
                                      </p:cBhvr>
                                      <p:tavLst>
                                        <p:tav tm="0">
                                          <p:val>
                                            <p:strVal val="#ppt_y"/>
                                          </p:val>
                                        </p:tav>
                                        <p:tav tm="100000">
                                          <p:val>
                                            <p:strVal val="#ppt_y"/>
                                          </p:val>
                                        </p:tav>
                                      </p:tavLst>
                                    </p:anim>
                                  </p:childTnLst>
                                </p:cTn>
                              </p:par>
                              <p:par>
                                <p:cTn id="122" presetID="2" presetClass="entr" presetSubtype="2" fill="hold" grpId="0" nodeType="withEffect">
                                  <p:stCondLst>
                                    <p:cond delay="0"/>
                                  </p:stCondLst>
                                  <p:childTnLst>
                                    <p:set>
                                      <p:cBhvr>
                                        <p:cTn id="123" dur="1" fill="hold">
                                          <p:stCondLst>
                                            <p:cond delay="0"/>
                                          </p:stCondLst>
                                        </p:cTn>
                                        <p:tgtEl>
                                          <p:spTgt spid="64"/>
                                        </p:tgtEl>
                                        <p:attrNameLst>
                                          <p:attrName>style.visibility</p:attrName>
                                        </p:attrNameLst>
                                      </p:cBhvr>
                                      <p:to>
                                        <p:strVal val="visible"/>
                                      </p:to>
                                    </p:set>
                                    <p:anim calcmode="lin" valueType="num">
                                      <p:cBhvr additive="base">
                                        <p:cTn id="124" dur="500" fill="hold"/>
                                        <p:tgtEl>
                                          <p:spTgt spid="64"/>
                                        </p:tgtEl>
                                        <p:attrNameLst>
                                          <p:attrName>ppt_x</p:attrName>
                                        </p:attrNameLst>
                                      </p:cBhvr>
                                      <p:tavLst>
                                        <p:tav tm="0">
                                          <p:val>
                                            <p:strVal val="1+#ppt_w/2"/>
                                          </p:val>
                                        </p:tav>
                                        <p:tav tm="100000">
                                          <p:val>
                                            <p:strVal val="#ppt_x"/>
                                          </p:val>
                                        </p:tav>
                                      </p:tavLst>
                                    </p:anim>
                                    <p:anim calcmode="lin" valueType="num">
                                      <p:cBhvr additive="base">
                                        <p:cTn id="125" dur="500" fill="hold"/>
                                        <p:tgtEl>
                                          <p:spTgt spid="64"/>
                                        </p:tgtEl>
                                        <p:attrNameLst>
                                          <p:attrName>ppt_y</p:attrName>
                                        </p:attrNameLst>
                                      </p:cBhvr>
                                      <p:tavLst>
                                        <p:tav tm="0">
                                          <p:val>
                                            <p:strVal val="#ppt_y"/>
                                          </p:val>
                                        </p:tav>
                                        <p:tav tm="100000">
                                          <p:val>
                                            <p:strVal val="#ppt_y"/>
                                          </p:val>
                                        </p:tav>
                                      </p:tavLst>
                                    </p:anim>
                                  </p:childTnLst>
                                </p:cTn>
                              </p:par>
                            </p:childTnLst>
                          </p:cTn>
                        </p:par>
                        <p:par>
                          <p:cTn id="126" fill="hold">
                            <p:stCondLst>
                              <p:cond delay="11500"/>
                            </p:stCondLst>
                            <p:childTnLst>
                              <p:par>
                                <p:cTn id="127" presetID="53" presetClass="entr" presetSubtype="16" fill="hold" grpId="0" nodeType="afterEffect">
                                  <p:stCondLst>
                                    <p:cond delay="0"/>
                                  </p:stCondLst>
                                  <p:childTnLst>
                                    <p:set>
                                      <p:cBhvr>
                                        <p:cTn id="128" dur="1" fill="hold">
                                          <p:stCondLst>
                                            <p:cond delay="0"/>
                                          </p:stCondLst>
                                        </p:cTn>
                                        <p:tgtEl>
                                          <p:spTgt spid="151"/>
                                        </p:tgtEl>
                                        <p:attrNameLst>
                                          <p:attrName>style.visibility</p:attrName>
                                        </p:attrNameLst>
                                      </p:cBhvr>
                                      <p:to>
                                        <p:strVal val="visible"/>
                                      </p:to>
                                    </p:set>
                                    <p:anim calcmode="lin" valueType="num">
                                      <p:cBhvr>
                                        <p:cTn id="129" dur="500" fill="hold"/>
                                        <p:tgtEl>
                                          <p:spTgt spid="151"/>
                                        </p:tgtEl>
                                        <p:attrNameLst>
                                          <p:attrName>ppt_w</p:attrName>
                                        </p:attrNameLst>
                                      </p:cBhvr>
                                      <p:tavLst>
                                        <p:tav tm="0">
                                          <p:val>
                                            <p:fltVal val="0"/>
                                          </p:val>
                                        </p:tav>
                                        <p:tav tm="100000">
                                          <p:val>
                                            <p:strVal val="#ppt_w"/>
                                          </p:val>
                                        </p:tav>
                                      </p:tavLst>
                                    </p:anim>
                                    <p:anim calcmode="lin" valueType="num">
                                      <p:cBhvr>
                                        <p:cTn id="130" dur="500" fill="hold"/>
                                        <p:tgtEl>
                                          <p:spTgt spid="151"/>
                                        </p:tgtEl>
                                        <p:attrNameLst>
                                          <p:attrName>ppt_h</p:attrName>
                                        </p:attrNameLst>
                                      </p:cBhvr>
                                      <p:tavLst>
                                        <p:tav tm="0">
                                          <p:val>
                                            <p:fltVal val="0"/>
                                          </p:val>
                                        </p:tav>
                                        <p:tav tm="100000">
                                          <p:val>
                                            <p:strVal val="#ppt_h"/>
                                          </p:val>
                                        </p:tav>
                                      </p:tavLst>
                                    </p:anim>
                                    <p:animEffect transition="in" filter="fade">
                                      <p:cBhvr>
                                        <p:cTn id="131" dur="500"/>
                                        <p:tgtEl>
                                          <p:spTgt spid="151"/>
                                        </p:tgtEl>
                                      </p:cBhvr>
                                    </p:animEffect>
                                  </p:childTnLst>
                                </p:cTn>
                              </p:par>
                            </p:childTnLst>
                          </p:cTn>
                        </p:par>
                        <p:par>
                          <p:cTn id="132" fill="hold">
                            <p:stCondLst>
                              <p:cond delay="12000"/>
                            </p:stCondLst>
                            <p:childTnLst>
                              <p:par>
                                <p:cTn id="133" presetID="42" presetClass="entr" presetSubtype="0" fill="hold" nodeType="afterEffect">
                                  <p:stCondLst>
                                    <p:cond delay="0"/>
                                  </p:stCondLst>
                                  <p:childTnLst>
                                    <p:set>
                                      <p:cBhvr>
                                        <p:cTn id="134" dur="1" fill="hold">
                                          <p:stCondLst>
                                            <p:cond delay="0"/>
                                          </p:stCondLst>
                                        </p:cTn>
                                        <p:tgtEl>
                                          <p:spTgt spid="71"/>
                                        </p:tgtEl>
                                        <p:attrNameLst>
                                          <p:attrName>style.visibility</p:attrName>
                                        </p:attrNameLst>
                                      </p:cBhvr>
                                      <p:to>
                                        <p:strVal val="visible"/>
                                      </p:to>
                                    </p:set>
                                    <p:animEffect transition="in" filter="fade">
                                      <p:cBhvr>
                                        <p:cTn id="135" dur="1000"/>
                                        <p:tgtEl>
                                          <p:spTgt spid="71"/>
                                        </p:tgtEl>
                                      </p:cBhvr>
                                    </p:animEffect>
                                    <p:anim calcmode="lin" valueType="num">
                                      <p:cBhvr>
                                        <p:cTn id="136" dur="1000" fill="hold"/>
                                        <p:tgtEl>
                                          <p:spTgt spid="71"/>
                                        </p:tgtEl>
                                        <p:attrNameLst>
                                          <p:attrName>ppt_x</p:attrName>
                                        </p:attrNameLst>
                                      </p:cBhvr>
                                      <p:tavLst>
                                        <p:tav tm="0">
                                          <p:val>
                                            <p:strVal val="#ppt_x"/>
                                          </p:val>
                                        </p:tav>
                                        <p:tav tm="100000">
                                          <p:val>
                                            <p:strVal val="#ppt_x"/>
                                          </p:val>
                                        </p:tav>
                                      </p:tavLst>
                                    </p:anim>
                                    <p:anim calcmode="lin" valueType="num">
                                      <p:cBhvr>
                                        <p:cTn id="137" dur="1000" fill="hold"/>
                                        <p:tgtEl>
                                          <p:spTgt spid="71"/>
                                        </p:tgtEl>
                                        <p:attrNameLst>
                                          <p:attrName>ppt_y</p:attrName>
                                        </p:attrNameLst>
                                      </p:cBhvr>
                                      <p:tavLst>
                                        <p:tav tm="0">
                                          <p:val>
                                            <p:strVal val="#ppt_y+.1"/>
                                          </p:val>
                                        </p:tav>
                                        <p:tav tm="100000">
                                          <p:val>
                                            <p:strVal val="#ppt_y"/>
                                          </p:val>
                                        </p:tav>
                                      </p:tavLst>
                                    </p:anim>
                                  </p:childTnLst>
                                </p:cTn>
                              </p:par>
                            </p:childTnLst>
                          </p:cTn>
                        </p:par>
                        <p:par>
                          <p:cTn id="138" fill="hold">
                            <p:stCondLst>
                              <p:cond delay="13000"/>
                            </p:stCondLst>
                            <p:childTnLst>
                              <p:par>
                                <p:cTn id="139" presetID="2" presetClass="entr" presetSubtype="8"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 calcmode="lin" valueType="num">
                                      <p:cBhvr additive="base">
                                        <p:cTn id="141" dur="500" fill="hold"/>
                                        <p:tgtEl>
                                          <p:spTgt spid="29"/>
                                        </p:tgtEl>
                                        <p:attrNameLst>
                                          <p:attrName>ppt_x</p:attrName>
                                        </p:attrNameLst>
                                      </p:cBhvr>
                                      <p:tavLst>
                                        <p:tav tm="0">
                                          <p:val>
                                            <p:strVal val="0-#ppt_w/2"/>
                                          </p:val>
                                        </p:tav>
                                        <p:tav tm="100000">
                                          <p:val>
                                            <p:strVal val="#ppt_x"/>
                                          </p:val>
                                        </p:tav>
                                      </p:tavLst>
                                    </p:anim>
                                    <p:anim calcmode="lin" valueType="num">
                                      <p:cBhvr additive="base">
                                        <p:cTn id="142" dur="500" fill="hold"/>
                                        <p:tgtEl>
                                          <p:spTgt spid="29"/>
                                        </p:tgtEl>
                                        <p:attrNameLst>
                                          <p:attrName>ppt_y</p:attrName>
                                        </p:attrNameLst>
                                      </p:cBhvr>
                                      <p:tavLst>
                                        <p:tav tm="0">
                                          <p:val>
                                            <p:strVal val="#ppt_y"/>
                                          </p:val>
                                        </p:tav>
                                        <p:tav tm="100000">
                                          <p:val>
                                            <p:strVal val="#ppt_y"/>
                                          </p:val>
                                        </p:tav>
                                      </p:tavLst>
                                    </p:anim>
                                  </p:childTnLst>
                                </p:cTn>
                              </p:par>
                            </p:childTnLst>
                          </p:cTn>
                        </p:par>
                        <p:par>
                          <p:cTn id="143" fill="hold">
                            <p:stCondLst>
                              <p:cond delay="13500"/>
                            </p:stCondLst>
                            <p:childTnLst>
                              <p:par>
                                <p:cTn id="144" presetID="2" presetClass="entr" presetSubtype="8" fill="hold" nodeType="afterEffect">
                                  <p:stCondLst>
                                    <p:cond delay="0"/>
                                  </p:stCondLst>
                                  <p:childTnLst>
                                    <p:set>
                                      <p:cBhvr>
                                        <p:cTn id="145" dur="1" fill="hold">
                                          <p:stCondLst>
                                            <p:cond delay="0"/>
                                          </p:stCondLst>
                                        </p:cTn>
                                        <p:tgtEl>
                                          <p:spTgt spid="30"/>
                                        </p:tgtEl>
                                        <p:attrNameLst>
                                          <p:attrName>style.visibility</p:attrName>
                                        </p:attrNameLst>
                                      </p:cBhvr>
                                      <p:to>
                                        <p:strVal val="visible"/>
                                      </p:to>
                                    </p:set>
                                    <p:anim calcmode="lin" valueType="num">
                                      <p:cBhvr additive="base">
                                        <p:cTn id="146" dur="500" fill="hold"/>
                                        <p:tgtEl>
                                          <p:spTgt spid="30"/>
                                        </p:tgtEl>
                                        <p:attrNameLst>
                                          <p:attrName>ppt_x</p:attrName>
                                        </p:attrNameLst>
                                      </p:cBhvr>
                                      <p:tavLst>
                                        <p:tav tm="0">
                                          <p:val>
                                            <p:strVal val="0-#ppt_w/2"/>
                                          </p:val>
                                        </p:tav>
                                        <p:tav tm="100000">
                                          <p:val>
                                            <p:strVal val="#ppt_x"/>
                                          </p:val>
                                        </p:tav>
                                      </p:tavLst>
                                    </p:anim>
                                    <p:anim calcmode="lin" valueType="num">
                                      <p:cBhvr additive="base">
                                        <p:cTn id="147" dur="500" fill="hold"/>
                                        <p:tgtEl>
                                          <p:spTgt spid="30"/>
                                        </p:tgtEl>
                                        <p:attrNameLst>
                                          <p:attrName>ppt_y</p:attrName>
                                        </p:attrNameLst>
                                      </p:cBhvr>
                                      <p:tavLst>
                                        <p:tav tm="0">
                                          <p:val>
                                            <p:strVal val="#ppt_y"/>
                                          </p:val>
                                        </p:tav>
                                        <p:tav tm="100000">
                                          <p:val>
                                            <p:strVal val="#ppt_y"/>
                                          </p:val>
                                        </p:tav>
                                      </p:tavLst>
                                    </p:anim>
                                  </p:childTnLst>
                                </p:cTn>
                              </p:par>
                              <p:par>
                                <p:cTn id="148" presetID="2" presetClass="entr" presetSubtype="8" fill="hold" grpId="0" nodeType="withEffect">
                                  <p:stCondLst>
                                    <p:cond delay="0"/>
                                  </p:stCondLst>
                                  <p:childTnLst>
                                    <p:set>
                                      <p:cBhvr>
                                        <p:cTn id="149" dur="1" fill="hold">
                                          <p:stCondLst>
                                            <p:cond delay="0"/>
                                          </p:stCondLst>
                                        </p:cTn>
                                        <p:tgtEl>
                                          <p:spTgt spid="52"/>
                                        </p:tgtEl>
                                        <p:attrNameLst>
                                          <p:attrName>style.visibility</p:attrName>
                                        </p:attrNameLst>
                                      </p:cBhvr>
                                      <p:to>
                                        <p:strVal val="visible"/>
                                      </p:to>
                                    </p:set>
                                    <p:anim calcmode="lin" valueType="num">
                                      <p:cBhvr additive="base">
                                        <p:cTn id="150" dur="500" fill="hold"/>
                                        <p:tgtEl>
                                          <p:spTgt spid="52"/>
                                        </p:tgtEl>
                                        <p:attrNameLst>
                                          <p:attrName>ppt_x</p:attrName>
                                        </p:attrNameLst>
                                      </p:cBhvr>
                                      <p:tavLst>
                                        <p:tav tm="0">
                                          <p:val>
                                            <p:strVal val="0-#ppt_w/2"/>
                                          </p:val>
                                        </p:tav>
                                        <p:tav tm="100000">
                                          <p:val>
                                            <p:strVal val="#ppt_x"/>
                                          </p:val>
                                        </p:tav>
                                      </p:tavLst>
                                    </p:anim>
                                    <p:anim calcmode="lin" valueType="num">
                                      <p:cBhvr additive="base">
                                        <p:cTn id="151" dur="500" fill="hold"/>
                                        <p:tgtEl>
                                          <p:spTgt spid="52"/>
                                        </p:tgtEl>
                                        <p:attrNameLst>
                                          <p:attrName>ppt_y</p:attrName>
                                        </p:attrNameLst>
                                      </p:cBhvr>
                                      <p:tavLst>
                                        <p:tav tm="0">
                                          <p:val>
                                            <p:strVal val="#ppt_y"/>
                                          </p:val>
                                        </p:tav>
                                        <p:tav tm="100000">
                                          <p:val>
                                            <p:strVal val="#ppt_y"/>
                                          </p:val>
                                        </p:tav>
                                      </p:tavLst>
                                    </p:anim>
                                  </p:childTnLst>
                                </p:cTn>
                              </p:par>
                            </p:childTnLst>
                          </p:cTn>
                        </p:par>
                        <p:par>
                          <p:cTn id="152" fill="hold">
                            <p:stCondLst>
                              <p:cond delay="14000"/>
                            </p:stCondLst>
                            <p:childTnLst>
                              <p:par>
                                <p:cTn id="153" presetID="53" presetClass="entr" presetSubtype="16" fill="hold" nodeType="afterEffect">
                                  <p:stCondLst>
                                    <p:cond delay="0"/>
                                  </p:stCondLst>
                                  <p:childTnLst>
                                    <p:set>
                                      <p:cBhvr>
                                        <p:cTn id="154" dur="1" fill="hold">
                                          <p:stCondLst>
                                            <p:cond delay="0"/>
                                          </p:stCondLst>
                                        </p:cTn>
                                        <p:tgtEl>
                                          <p:spTgt spid="104"/>
                                        </p:tgtEl>
                                        <p:attrNameLst>
                                          <p:attrName>style.visibility</p:attrName>
                                        </p:attrNameLst>
                                      </p:cBhvr>
                                      <p:to>
                                        <p:strVal val="visible"/>
                                      </p:to>
                                    </p:set>
                                    <p:anim calcmode="lin" valueType="num">
                                      <p:cBhvr>
                                        <p:cTn id="155" dur="500" fill="hold"/>
                                        <p:tgtEl>
                                          <p:spTgt spid="104"/>
                                        </p:tgtEl>
                                        <p:attrNameLst>
                                          <p:attrName>ppt_w</p:attrName>
                                        </p:attrNameLst>
                                      </p:cBhvr>
                                      <p:tavLst>
                                        <p:tav tm="0">
                                          <p:val>
                                            <p:fltVal val="0"/>
                                          </p:val>
                                        </p:tav>
                                        <p:tav tm="100000">
                                          <p:val>
                                            <p:strVal val="#ppt_w"/>
                                          </p:val>
                                        </p:tav>
                                      </p:tavLst>
                                    </p:anim>
                                    <p:anim calcmode="lin" valueType="num">
                                      <p:cBhvr>
                                        <p:cTn id="156" dur="500" fill="hold"/>
                                        <p:tgtEl>
                                          <p:spTgt spid="104"/>
                                        </p:tgtEl>
                                        <p:attrNameLst>
                                          <p:attrName>ppt_h</p:attrName>
                                        </p:attrNameLst>
                                      </p:cBhvr>
                                      <p:tavLst>
                                        <p:tav tm="0">
                                          <p:val>
                                            <p:fltVal val="0"/>
                                          </p:val>
                                        </p:tav>
                                        <p:tav tm="100000">
                                          <p:val>
                                            <p:strVal val="#ppt_h"/>
                                          </p:val>
                                        </p:tav>
                                      </p:tavLst>
                                    </p:anim>
                                    <p:animEffect transition="in" filter="fade">
                                      <p:cBhvr>
                                        <p:cTn id="157" dur="500"/>
                                        <p:tgtEl>
                                          <p:spTgt spid="104"/>
                                        </p:tgtEl>
                                      </p:cBhvr>
                                    </p:animEffect>
                                  </p:childTnLst>
                                </p:cTn>
                              </p:par>
                            </p:childTnLst>
                          </p:cTn>
                        </p:par>
                        <p:par>
                          <p:cTn id="158" fill="hold">
                            <p:stCondLst>
                              <p:cond delay="14500"/>
                            </p:stCondLst>
                            <p:childTnLst>
                              <p:par>
                                <p:cTn id="159" presetID="42" presetClass="entr" presetSubtype="0" fill="hold" nodeType="afterEffect">
                                  <p:stCondLst>
                                    <p:cond delay="0"/>
                                  </p:stCondLst>
                                  <p:childTnLst>
                                    <p:set>
                                      <p:cBhvr>
                                        <p:cTn id="160" dur="1" fill="hold">
                                          <p:stCondLst>
                                            <p:cond delay="0"/>
                                          </p:stCondLst>
                                        </p:cTn>
                                        <p:tgtEl>
                                          <p:spTgt spid="35"/>
                                        </p:tgtEl>
                                        <p:attrNameLst>
                                          <p:attrName>style.visibility</p:attrName>
                                        </p:attrNameLst>
                                      </p:cBhvr>
                                      <p:to>
                                        <p:strVal val="visible"/>
                                      </p:to>
                                    </p:set>
                                    <p:animEffect transition="in" filter="fade">
                                      <p:cBhvr>
                                        <p:cTn id="161" dur="1000"/>
                                        <p:tgtEl>
                                          <p:spTgt spid="35"/>
                                        </p:tgtEl>
                                      </p:cBhvr>
                                    </p:animEffect>
                                    <p:anim calcmode="lin" valueType="num">
                                      <p:cBhvr>
                                        <p:cTn id="162" dur="1000" fill="hold"/>
                                        <p:tgtEl>
                                          <p:spTgt spid="35"/>
                                        </p:tgtEl>
                                        <p:attrNameLst>
                                          <p:attrName>ppt_x</p:attrName>
                                        </p:attrNameLst>
                                      </p:cBhvr>
                                      <p:tavLst>
                                        <p:tav tm="0">
                                          <p:val>
                                            <p:strVal val="#ppt_x"/>
                                          </p:val>
                                        </p:tav>
                                        <p:tav tm="100000">
                                          <p:val>
                                            <p:strVal val="#ppt_x"/>
                                          </p:val>
                                        </p:tav>
                                      </p:tavLst>
                                    </p:anim>
                                    <p:anim calcmode="lin" valueType="num">
                                      <p:cBhvr>
                                        <p:cTn id="163"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2" grpId="0" animBg="1"/>
      <p:bldP spid="49" grpId="0" animBg="1"/>
      <p:bldP spid="51" grpId="0" animBg="1"/>
      <p:bldP spid="8" grpId="0"/>
      <p:bldP spid="54" grpId="0" animBg="1"/>
      <p:bldP spid="64" grpId="0" animBg="1"/>
      <p:bldP spid="20" grpId="0" animBg="1"/>
      <p:bldP spid="29" grpId="0" animBg="1"/>
      <p:bldP spid="38" grpId="0" animBg="1"/>
      <p:bldP spid="50" grpId="0" animBg="1"/>
      <p:bldP spid="55" grpId="0" animBg="1"/>
      <p:bldP spid="65" grpId="0" animBg="1"/>
      <p:bldP spid="15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solidFill>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chemeClr val="bg1"/>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1"/>
                </a:solidFill>
              </a:endParaRPr>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1"/>
                </a:solidFill>
              </a:endParaRPr>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1"/>
                </a:solidFill>
              </a:endParaRPr>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1"/>
                </a:solidFill>
              </a:endParaRPr>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1"/>
                </a:solidFill>
              </a:endParaRPr>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solidFill>
                  <a:schemeClr val="bg1"/>
                </a:solidFill>
              </a:rPr>
              <a:t>COLOR SET 26</a:t>
            </a:r>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3473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189A80"/>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5" name="Oval 44"/>
          <p:cNvSpPr>
            <a:spLocks noChangeAspect="1"/>
          </p:cNvSpPr>
          <p:nvPr/>
        </p:nvSpPr>
        <p:spPr>
          <a:xfrm>
            <a:off x="3419439" y="4527382"/>
            <a:ext cx="777240" cy="777240"/>
          </a:xfrm>
          <a:prstGeom prst="ellipse">
            <a:avLst/>
          </a:prstGeom>
          <a:solidFill>
            <a:srgbClr val="EF9D27"/>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sp>
        <p:nvSpPr>
          <p:cNvPr id="46" name="Oval 45"/>
          <p:cNvSpPr>
            <a:spLocks noChangeAspect="1"/>
          </p:cNvSpPr>
          <p:nvPr/>
        </p:nvSpPr>
        <p:spPr>
          <a:xfrm>
            <a:off x="3405706" y="5523469"/>
            <a:ext cx="777240" cy="777240"/>
          </a:xfrm>
          <a:prstGeom prst="ellipse">
            <a:avLst/>
          </a:prstGeom>
          <a:solidFill>
            <a:srgbClr val="D34132"/>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34738D"/>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189A80"/>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EF9D27"/>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D34132"/>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3184990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1"/>
              </a:solidFill>
            </a:endParaRPr>
          </a:p>
          <a:p>
            <a:endParaRPr lang="en-US" sz="2400" dirty="0">
              <a:solidFill>
                <a:schemeClr val="bg1"/>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1"/>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375152" y="1682751"/>
            <a:ext cx="3651249" cy="4751916"/>
            <a:chOff x="3281363" y="1350963"/>
            <a:chExt cx="2738437" cy="3563937"/>
          </a:xfrm>
          <a:effectLst>
            <a:outerShdw blurRad="50800" dist="38100" dir="2700000" algn="tl" rotWithShape="0">
              <a:prstClr val="black">
                <a:alpha val="40000"/>
              </a:prstClr>
            </a:outerShdw>
          </a:effectLst>
        </p:grpSpPr>
        <p:sp>
          <p:nvSpPr>
            <p:cNvPr id="6" name="AutoShape 3"/>
            <p:cNvSpPr>
              <a:spLocks noChangeAspect="1" noChangeArrowheads="1" noTextEdit="1"/>
            </p:cNvSpPr>
            <p:nvPr/>
          </p:nvSpPr>
          <p:spPr bwMode="auto">
            <a:xfrm>
              <a:off x="3281363" y="1352550"/>
              <a:ext cx="2738437" cy="356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6" name="Freeform 5"/>
            <p:cNvSpPr>
              <a:spLocks/>
            </p:cNvSpPr>
            <p:nvPr/>
          </p:nvSpPr>
          <p:spPr bwMode="auto">
            <a:xfrm>
              <a:off x="3514725" y="3225800"/>
              <a:ext cx="1268412" cy="1689100"/>
            </a:xfrm>
            <a:custGeom>
              <a:avLst/>
              <a:gdLst>
                <a:gd name="T0" fmla="*/ 0 w 799"/>
                <a:gd name="T1" fmla="*/ 894 h 1064"/>
                <a:gd name="T2" fmla="*/ 318 w 799"/>
                <a:gd name="T3" fmla="*/ 0 h 1064"/>
                <a:gd name="T4" fmla="*/ 799 w 799"/>
                <a:gd name="T5" fmla="*/ 172 h 1064"/>
                <a:gd name="T6" fmla="*/ 481 w 799"/>
                <a:gd name="T7" fmla="*/ 1064 h 1064"/>
                <a:gd name="T8" fmla="*/ 296 w 799"/>
                <a:gd name="T9" fmla="*/ 823 h 1064"/>
                <a:gd name="T10" fmla="*/ 0 w 799"/>
                <a:gd name="T11" fmla="*/ 894 h 1064"/>
              </a:gdLst>
              <a:ahLst/>
              <a:cxnLst>
                <a:cxn ang="0">
                  <a:pos x="T0" y="T1"/>
                </a:cxn>
                <a:cxn ang="0">
                  <a:pos x="T2" y="T3"/>
                </a:cxn>
                <a:cxn ang="0">
                  <a:pos x="T4" y="T5"/>
                </a:cxn>
                <a:cxn ang="0">
                  <a:pos x="T6" y="T7"/>
                </a:cxn>
                <a:cxn ang="0">
                  <a:pos x="T8" y="T9"/>
                </a:cxn>
                <a:cxn ang="0">
                  <a:pos x="T10" y="T11"/>
                </a:cxn>
              </a:cxnLst>
              <a:rect l="0" t="0" r="r" b="b"/>
              <a:pathLst>
                <a:path w="799" h="1064">
                  <a:moveTo>
                    <a:pt x="0" y="894"/>
                  </a:moveTo>
                  <a:lnTo>
                    <a:pt x="318" y="0"/>
                  </a:lnTo>
                  <a:lnTo>
                    <a:pt x="799" y="172"/>
                  </a:lnTo>
                  <a:lnTo>
                    <a:pt x="481" y="1064"/>
                  </a:lnTo>
                  <a:lnTo>
                    <a:pt x="296" y="823"/>
                  </a:lnTo>
                  <a:lnTo>
                    <a:pt x="0"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6" name="Freeform 6"/>
            <p:cNvSpPr>
              <a:spLocks/>
            </p:cNvSpPr>
            <p:nvPr/>
          </p:nvSpPr>
          <p:spPr bwMode="auto">
            <a:xfrm>
              <a:off x="4513263" y="3225800"/>
              <a:ext cx="1266825" cy="1689100"/>
            </a:xfrm>
            <a:custGeom>
              <a:avLst/>
              <a:gdLst>
                <a:gd name="T0" fmla="*/ 798 w 798"/>
                <a:gd name="T1" fmla="*/ 894 h 1064"/>
                <a:gd name="T2" fmla="*/ 481 w 798"/>
                <a:gd name="T3" fmla="*/ 0 h 1064"/>
                <a:gd name="T4" fmla="*/ 0 w 798"/>
                <a:gd name="T5" fmla="*/ 172 h 1064"/>
                <a:gd name="T6" fmla="*/ 317 w 798"/>
                <a:gd name="T7" fmla="*/ 1064 h 1064"/>
                <a:gd name="T8" fmla="*/ 502 w 798"/>
                <a:gd name="T9" fmla="*/ 823 h 1064"/>
                <a:gd name="T10" fmla="*/ 798 w 798"/>
                <a:gd name="T11" fmla="*/ 894 h 1064"/>
              </a:gdLst>
              <a:ahLst/>
              <a:cxnLst>
                <a:cxn ang="0">
                  <a:pos x="T0" y="T1"/>
                </a:cxn>
                <a:cxn ang="0">
                  <a:pos x="T2" y="T3"/>
                </a:cxn>
                <a:cxn ang="0">
                  <a:pos x="T4" y="T5"/>
                </a:cxn>
                <a:cxn ang="0">
                  <a:pos x="T6" y="T7"/>
                </a:cxn>
                <a:cxn ang="0">
                  <a:pos x="T8" y="T9"/>
                </a:cxn>
                <a:cxn ang="0">
                  <a:pos x="T10" y="T11"/>
                </a:cxn>
              </a:cxnLst>
              <a:rect l="0" t="0" r="r" b="b"/>
              <a:pathLst>
                <a:path w="798" h="1064">
                  <a:moveTo>
                    <a:pt x="798" y="894"/>
                  </a:moveTo>
                  <a:lnTo>
                    <a:pt x="481" y="0"/>
                  </a:lnTo>
                  <a:lnTo>
                    <a:pt x="0" y="172"/>
                  </a:lnTo>
                  <a:lnTo>
                    <a:pt x="317" y="1064"/>
                  </a:lnTo>
                  <a:lnTo>
                    <a:pt x="502" y="823"/>
                  </a:lnTo>
                  <a:lnTo>
                    <a:pt x="798" y="894"/>
                  </a:ln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7" name="Freeform 7"/>
            <p:cNvSpPr>
              <a:spLocks noEditPoints="1"/>
            </p:cNvSpPr>
            <p:nvPr/>
          </p:nvSpPr>
          <p:spPr bwMode="auto">
            <a:xfrm>
              <a:off x="3282950" y="1350963"/>
              <a:ext cx="2736850" cy="2730500"/>
            </a:xfrm>
            <a:custGeom>
              <a:avLst/>
              <a:gdLst>
                <a:gd name="T0" fmla="*/ 172 w 1742"/>
                <a:gd name="T1" fmla="*/ 864 h 1738"/>
                <a:gd name="T2" fmla="*/ 868 w 1742"/>
                <a:gd name="T3" fmla="*/ 168 h 1738"/>
                <a:gd name="T4" fmla="*/ 869 w 1742"/>
                <a:gd name="T5" fmla="*/ 168 h 1738"/>
                <a:gd name="T6" fmla="*/ 1565 w 1742"/>
                <a:gd name="T7" fmla="*/ 864 h 1738"/>
                <a:gd name="T8" fmla="*/ 869 w 1742"/>
                <a:gd name="T9" fmla="*/ 1561 h 1738"/>
                <a:gd name="T10" fmla="*/ 868 w 1742"/>
                <a:gd name="T11" fmla="*/ 1561 h 1738"/>
                <a:gd name="T12" fmla="*/ 172 w 1742"/>
                <a:gd name="T13" fmla="*/ 864 h 1738"/>
                <a:gd name="T14" fmla="*/ 868 w 1742"/>
                <a:gd name="T15" fmla="*/ 122 h 1738"/>
                <a:gd name="T16" fmla="*/ 867 w 1742"/>
                <a:gd name="T17" fmla="*/ 123 h 1738"/>
                <a:gd name="T18" fmla="*/ 721 w 1742"/>
                <a:gd name="T19" fmla="*/ 2 h 1738"/>
                <a:gd name="T20" fmla="*/ 626 w 1742"/>
                <a:gd name="T21" fmla="*/ 165 h 1738"/>
                <a:gd name="T22" fmla="*/ 450 w 1742"/>
                <a:gd name="T23" fmla="*/ 97 h 1738"/>
                <a:gd name="T24" fmla="*/ 413 w 1742"/>
                <a:gd name="T25" fmla="*/ 283 h 1738"/>
                <a:gd name="T26" fmla="*/ 223 w 1742"/>
                <a:gd name="T27" fmla="*/ 276 h 1738"/>
                <a:gd name="T28" fmla="*/ 249 w 1742"/>
                <a:gd name="T29" fmla="*/ 463 h 1738"/>
                <a:gd name="T30" fmla="*/ 69 w 1742"/>
                <a:gd name="T31" fmla="*/ 519 h 1738"/>
                <a:gd name="T32" fmla="*/ 152 w 1742"/>
                <a:gd name="T33" fmla="*/ 687 h 1738"/>
                <a:gd name="T34" fmla="*/ 0 w 1742"/>
                <a:gd name="T35" fmla="*/ 797 h 1738"/>
                <a:gd name="T36" fmla="*/ 134 w 1742"/>
                <a:gd name="T37" fmla="*/ 930 h 1738"/>
                <a:gd name="T38" fmla="*/ 26 w 1742"/>
                <a:gd name="T39" fmla="*/ 1085 h 1738"/>
                <a:gd name="T40" fmla="*/ 196 w 1742"/>
                <a:gd name="T41" fmla="*/ 1165 h 1738"/>
                <a:gd name="T42" fmla="*/ 143 w 1742"/>
                <a:gd name="T43" fmla="*/ 1348 h 1738"/>
                <a:gd name="T44" fmla="*/ 331 w 1742"/>
                <a:gd name="T45" fmla="*/ 1369 h 1738"/>
                <a:gd name="T46" fmla="*/ 339 w 1742"/>
                <a:gd name="T47" fmla="*/ 1557 h 1738"/>
                <a:gd name="T48" fmla="*/ 524 w 1742"/>
                <a:gd name="T49" fmla="*/ 1517 h 1738"/>
                <a:gd name="T50" fmla="*/ 594 w 1742"/>
                <a:gd name="T51" fmla="*/ 1693 h 1738"/>
                <a:gd name="T52" fmla="*/ 755 w 1742"/>
                <a:gd name="T53" fmla="*/ 1594 h 1738"/>
                <a:gd name="T54" fmla="*/ 868 w 1742"/>
                <a:gd name="T55" fmla="*/ 1726 h 1738"/>
                <a:gd name="T56" fmla="*/ 878 w 1742"/>
                <a:gd name="T57" fmla="*/ 1738 h 1738"/>
                <a:gd name="T58" fmla="*/ 999 w 1742"/>
                <a:gd name="T59" fmla="*/ 1593 h 1738"/>
                <a:gd name="T60" fmla="*/ 1162 w 1742"/>
                <a:gd name="T61" fmla="*/ 1688 h 1738"/>
                <a:gd name="T62" fmla="*/ 1228 w 1742"/>
                <a:gd name="T63" fmla="*/ 1512 h 1738"/>
                <a:gd name="T64" fmla="*/ 1413 w 1742"/>
                <a:gd name="T65" fmla="*/ 1550 h 1738"/>
                <a:gd name="T66" fmla="*/ 1420 w 1742"/>
                <a:gd name="T67" fmla="*/ 1361 h 1738"/>
                <a:gd name="T68" fmla="*/ 1607 w 1742"/>
                <a:gd name="T69" fmla="*/ 1337 h 1738"/>
                <a:gd name="T70" fmla="*/ 1551 w 1742"/>
                <a:gd name="T71" fmla="*/ 1156 h 1738"/>
                <a:gd name="T72" fmla="*/ 1720 w 1742"/>
                <a:gd name="T73" fmla="*/ 1073 h 1738"/>
                <a:gd name="T74" fmla="*/ 1610 w 1742"/>
                <a:gd name="T75" fmla="*/ 919 h 1738"/>
                <a:gd name="T76" fmla="*/ 1742 w 1742"/>
                <a:gd name="T77" fmla="*/ 786 h 1738"/>
                <a:gd name="T78" fmla="*/ 1588 w 1742"/>
                <a:gd name="T79" fmla="*/ 677 h 1738"/>
                <a:gd name="T80" fmla="*/ 1669 w 1742"/>
                <a:gd name="T81" fmla="*/ 507 h 1738"/>
                <a:gd name="T82" fmla="*/ 1488 w 1742"/>
                <a:gd name="T83" fmla="*/ 455 h 1738"/>
                <a:gd name="T84" fmla="*/ 1511 w 1742"/>
                <a:gd name="T85" fmla="*/ 266 h 1738"/>
                <a:gd name="T86" fmla="*/ 1321 w 1742"/>
                <a:gd name="T87" fmla="*/ 276 h 1738"/>
                <a:gd name="T88" fmla="*/ 1282 w 1742"/>
                <a:gd name="T89" fmla="*/ 91 h 1738"/>
                <a:gd name="T90" fmla="*/ 1107 w 1742"/>
                <a:gd name="T91" fmla="*/ 162 h 1738"/>
                <a:gd name="T92" fmla="*/ 1009 w 1742"/>
                <a:gd name="T93" fmla="*/ 0 h 1738"/>
                <a:gd name="T94" fmla="*/ 868 w 1742"/>
                <a:gd name="T95" fmla="*/ 122 h 17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42" h="1738">
                  <a:moveTo>
                    <a:pt x="172" y="864"/>
                  </a:moveTo>
                  <a:cubicBezTo>
                    <a:pt x="172" y="481"/>
                    <a:pt x="484" y="169"/>
                    <a:pt x="868" y="168"/>
                  </a:cubicBezTo>
                  <a:cubicBezTo>
                    <a:pt x="869" y="168"/>
                    <a:pt x="869" y="168"/>
                    <a:pt x="869" y="168"/>
                  </a:cubicBezTo>
                  <a:cubicBezTo>
                    <a:pt x="1254" y="168"/>
                    <a:pt x="1565" y="480"/>
                    <a:pt x="1565" y="864"/>
                  </a:cubicBezTo>
                  <a:cubicBezTo>
                    <a:pt x="1565" y="1248"/>
                    <a:pt x="1254" y="1561"/>
                    <a:pt x="869" y="1561"/>
                  </a:cubicBezTo>
                  <a:cubicBezTo>
                    <a:pt x="868" y="1561"/>
                    <a:pt x="868" y="1561"/>
                    <a:pt x="868" y="1561"/>
                  </a:cubicBezTo>
                  <a:cubicBezTo>
                    <a:pt x="484" y="1560"/>
                    <a:pt x="172" y="1248"/>
                    <a:pt x="172" y="864"/>
                  </a:cubicBezTo>
                  <a:close/>
                  <a:moveTo>
                    <a:pt x="868" y="122"/>
                  </a:moveTo>
                  <a:cubicBezTo>
                    <a:pt x="867" y="123"/>
                    <a:pt x="867" y="123"/>
                    <a:pt x="867" y="123"/>
                  </a:cubicBezTo>
                  <a:cubicBezTo>
                    <a:pt x="721" y="2"/>
                    <a:pt x="721" y="2"/>
                    <a:pt x="721" y="2"/>
                  </a:cubicBezTo>
                  <a:cubicBezTo>
                    <a:pt x="626" y="165"/>
                    <a:pt x="626" y="165"/>
                    <a:pt x="626" y="165"/>
                  </a:cubicBezTo>
                  <a:cubicBezTo>
                    <a:pt x="450" y="97"/>
                    <a:pt x="450" y="97"/>
                    <a:pt x="450" y="97"/>
                  </a:cubicBezTo>
                  <a:cubicBezTo>
                    <a:pt x="413" y="283"/>
                    <a:pt x="413" y="283"/>
                    <a:pt x="413" y="283"/>
                  </a:cubicBezTo>
                  <a:cubicBezTo>
                    <a:pt x="223" y="276"/>
                    <a:pt x="223" y="276"/>
                    <a:pt x="223" y="276"/>
                  </a:cubicBezTo>
                  <a:cubicBezTo>
                    <a:pt x="249" y="463"/>
                    <a:pt x="249" y="463"/>
                    <a:pt x="249" y="463"/>
                  </a:cubicBezTo>
                  <a:cubicBezTo>
                    <a:pt x="69" y="519"/>
                    <a:pt x="69" y="519"/>
                    <a:pt x="69" y="519"/>
                  </a:cubicBezTo>
                  <a:cubicBezTo>
                    <a:pt x="152" y="687"/>
                    <a:pt x="152" y="687"/>
                    <a:pt x="152" y="687"/>
                  </a:cubicBezTo>
                  <a:cubicBezTo>
                    <a:pt x="0" y="797"/>
                    <a:pt x="0" y="797"/>
                    <a:pt x="0" y="797"/>
                  </a:cubicBezTo>
                  <a:cubicBezTo>
                    <a:pt x="134" y="930"/>
                    <a:pt x="134" y="930"/>
                    <a:pt x="134" y="930"/>
                  </a:cubicBezTo>
                  <a:cubicBezTo>
                    <a:pt x="26" y="1085"/>
                    <a:pt x="26" y="1085"/>
                    <a:pt x="26" y="1085"/>
                  </a:cubicBezTo>
                  <a:cubicBezTo>
                    <a:pt x="196" y="1165"/>
                    <a:pt x="196" y="1165"/>
                    <a:pt x="196" y="1165"/>
                  </a:cubicBezTo>
                  <a:cubicBezTo>
                    <a:pt x="143" y="1348"/>
                    <a:pt x="143" y="1348"/>
                    <a:pt x="143" y="1348"/>
                  </a:cubicBezTo>
                  <a:cubicBezTo>
                    <a:pt x="331" y="1369"/>
                    <a:pt x="331" y="1369"/>
                    <a:pt x="331" y="1369"/>
                  </a:cubicBezTo>
                  <a:cubicBezTo>
                    <a:pt x="339" y="1557"/>
                    <a:pt x="339" y="1557"/>
                    <a:pt x="339" y="1557"/>
                  </a:cubicBezTo>
                  <a:cubicBezTo>
                    <a:pt x="524" y="1517"/>
                    <a:pt x="524" y="1517"/>
                    <a:pt x="524" y="1517"/>
                  </a:cubicBezTo>
                  <a:cubicBezTo>
                    <a:pt x="594" y="1693"/>
                    <a:pt x="594" y="1693"/>
                    <a:pt x="594" y="1693"/>
                  </a:cubicBezTo>
                  <a:cubicBezTo>
                    <a:pt x="755" y="1594"/>
                    <a:pt x="755" y="1594"/>
                    <a:pt x="755" y="1594"/>
                  </a:cubicBezTo>
                  <a:cubicBezTo>
                    <a:pt x="868" y="1726"/>
                    <a:pt x="868" y="1726"/>
                    <a:pt x="868" y="1726"/>
                  </a:cubicBezTo>
                  <a:cubicBezTo>
                    <a:pt x="878" y="1738"/>
                    <a:pt x="878" y="1738"/>
                    <a:pt x="878" y="1738"/>
                  </a:cubicBezTo>
                  <a:cubicBezTo>
                    <a:pt x="999" y="1593"/>
                    <a:pt x="999" y="1593"/>
                    <a:pt x="999" y="1593"/>
                  </a:cubicBezTo>
                  <a:cubicBezTo>
                    <a:pt x="1162" y="1688"/>
                    <a:pt x="1162" y="1688"/>
                    <a:pt x="1162" y="1688"/>
                  </a:cubicBezTo>
                  <a:cubicBezTo>
                    <a:pt x="1228" y="1512"/>
                    <a:pt x="1228" y="1512"/>
                    <a:pt x="1228" y="1512"/>
                  </a:cubicBezTo>
                  <a:cubicBezTo>
                    <a:pt x="1413" y="1550"/>
                    <a:pt x="1413" y="1550"/>
                    <a:pt x="1413" y="1550"/>
                  </a:cubicBezTo>
                  <a:cubicBezTo>
                    <a:pt x="1420" y="1361"/>
                    <a:pt x="1420" y="1361"/>
                    <a:pt x="1420" y="1361"/>
                  </a:cubicBezTo>
                  <a:cubicBezTo>
                    <a:pt x="1607" y="1337"/>
                    <a:pt x="1607" y="1337"/>
                    <a:pt x="1607" y="1337"/>
                  </a:cubicBezTo>
                  <a:cubicBezTo>
                    <a:pt x="1551" y="1156"/>
                    <a:pt x="1551" y="1156"/>
                    <a:pt x="1551" y="1156"/>
                  </a:cubicBezTo>
                  <a:cubicBezTo>
                    <a:pt x="1720" y="1073"/>
                    <a:pt x="1720" y="1073"/>
                    <a:pt x="1720" y="1073"/>
                  </a:cubicBezTo>
                  <a:cubicBezTo>
                    <a:pt x="1610" y="919"/>
                    <a:pt x="1610" y="919"/>
                    <a:pt x="1610" y="919"/>
                  </a:cubicBezTo>
                  <a:cubicBezTo>
                    <a:pt x="1742" y="786"/>
                    <a:pt x="1742" y="786"/>
                    <a:pt x="1742" y="786"/>
                  </a:cubicBezTo>
                  <a:cubicBezTo>
                    <a:pt x="1588" y="677"/>
                    <a:pt x="1588" y="677"/>
                    <a:pt x="1588" y="677"/>
                  </a:cubicBezTo>
                  <a:cubicBezTo>
                    <a:pt x="1669" y="507"/>
                    <a:pt x="1669" y="507"/>
                    <a:pt x="1669" y="507"/>
                  </a:cubicBezTo>
                  <a:cubicBezTo>
                    <a:pt x="1488" y="455"/>
                    <a:pt x="1488" y="455"/>
                    <a:pt x="1488" y="455"/>
                  </a:cubicBezTo>
                  <a:cubicBezTo>
                    <a:pt x="1511" y="266"/>
                    <a:pt x="1511" y="266"/>
                    <a:pt x="1511" y="266"/>
                  </a:cubicBezTo>
                  <a:cubicBezTo>
                    <a:pt x="1321" y="276"/>
                    <a:pt x="1321" y="276"/>
                    <a:pt x="1321" y="276"/>
                  </a:cubicBezTo>
                  <a:cubicBezTo>
                    <a:pt x="1282" y="91"/>
                    <a:pt x="1282" y="91"/>
                    <a:pt x="1282" y="91"/>
                  </a:cubicBezTo>
                  <a:cubicBezTo>
                    <a:pt x="1107" y="162"/>
                    <a:pt x="1107" y="162"/>
                    <a:pt x="1107" y="162"/>
                  </a:cubicBezTo>
                  <a:cubicBezTo>
                    <a:pt x="1009" y="0"/>
                    <a:pt x="1009" y="0"/>
                    <a:pt x="1009" y="0"/>
                  </a:cubicBezTo>
                  <a:cubicBezTo>
                    <a:pt x="868" y="122"/>
                    <a:pt x="868" y="122"/>
                    <a:pt x="868" y="122"/>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8" name="Freeform 8"/>
            <p:cNvSpPr>
              <a:spLocks noEditPoints="1"/>
            </p:cNvSpPr>
            <p:nvPr/>
          </p:nvSpPr>
          <p:spPr bwMode="auto">
            <a:xfrm>
              <a:off x="3552825" y="1614488"/>
              <a:ext cx="2189162" cy="2187575"/>
            </a:xfrm>
            <a:custGeom>
              <a:avLst/>
              <a:gdLst>
                <a:gd name="T0" fmla="*/ 0 w 1393"/>
                <a:gd name="T1" fmla="*/ 696 h 1393"/>
                <a:gd name="T2" fmla="*/ 696 w 1393"/>
                <a:gd name="T3" fmla="*/ 1393 h 1393"/>
                <a:gd name="T4" fmla="*/ 697 w 1393"/>
                <a:gd name="T5" fmla="*/ 1393 h 1393"/>
                <a:gd name="T6" fmla="*/ 1393 w 1393"/>
                <a:gd name="T7" fmla="*/ 696 h 1393"/>
                <a:gd name="T8" fmla="*/ 697 w 1393"/>
                <a:gd name="T9" fmla="*/ 0 h 1393"/>
                <a:gd name="T10" fmla="*/ 696 w 1393"/>
                <a:gd name="T11" fmla="*/ 0 h 1393"/>
                <a:gd name="T12" fmla="*/ 0 w 1393"/>
                <a:gd name="T13" fmla="*/ 696 h 1393"/>
                <a:gd name="T14" fmla="*/ 696 w 1393"/>
                <a:gd name="T15" fmla="*/ 1333 h 1393"/>
                <a:gd name="T16" fmla="*/ 60 w 1393"/>
                <a:gd name="T17" fmla="*/ 696 h 1393"/>
                <a:gd name="T18" fmla="*/ 696 w 1393"/>
                <a:gd name="T19" fmla="*/ 58 h 1393"/>
                <a:gd name="T20" fmla="*/ 697 w 1393"/>
                <a:gd name="T21" fmla="*/ 58 h 1393"/>
                <a:gd name="T22" fmla="*/ 1335 w 1393"/>
                <a:gd name="T23" fmla="*/ 696 h 1393"/>
                <a:gd name="T24" fmla="*/ 697 w 1393"/>
                <a:gd name="T25" fmla="*/ 1333 h 1393"/>
                <a:gd name="T26" fmla="*/ 696 w 1393"/>
                <a:gd name="T27" fmla="*/ 1333 h 1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93" h="1393">
                  <a:moveTo>
                    <a:pt x="0" y="696"/>
                  </a:moveTo>
                  <a:cubicBezTo>
                    <a:pt x="0" y="1080"/>
                    <a:pt x="312" y="1392"/>
                    <a:pt x="696" y="1393"/>
                  </a:cubicBezTo>
                  <a:cubicBezTo>
                    <a:pt x="697" y="1393"/>
                    <a:pt x="697" y="1393"/>
                    <a:pt x="697" y="1393"/>
                  </a:cubicBezTo>
                  <a:cubicBezTo>
                    <a:pt x="1082" y="1393"/>
                    <a:pt x="1393" y="1080"/>
                    <a:pt x="1393" y="696"/>
                  </a:cubicBezTo>
                  <a:cubicBezTo>
                    <a:pt x="1393" y="312"/>
                    <a:pt x="1082" y="0"/>
                    <a:pt x="697" y="0"/>
                  </a:cubicBezTo>
                  <a:cubicBezTo>
                    <a:pt x="696" y="0"/>
                    <a:pt x="696" y="0"/>
                    <a:pt x="696" y="0"/>
                  </a:cubicBezTo>
                  <a:cubicBezTo>
                    <a:pt x="312" y="1"/>
                    <a:pt x="0" y="313"/>
                    <a:pt x="0" y="696"/>
                  </a:cubicBezTo>
                  <a:close/>
                  <a:moveTo>
                    <a:pt x="696" y="1333"/>
                  </a:moveTo>
                  <a:cubicBezTo>
                    <a:pt x="344" y="1333"/>
                    <a:pt x="60" y="1048"/>
                    <a:pt x="60" y="696"/>
                  </a:cubicBezTo>
                  <a:cubicBezTo>
                    <a:pt x="60" y="345"/>
                    <a:pt x="344" y="59"/>
                    <a:pt x="696" y="58"/>
                  </a:cubicBezTo>
                  <a:cubicBezTo>
                    <a:pt x="697" y="58"/>
                    <a:pt x="697" y="58"/>
                    <a:pt x="697" y="58"/>
                  </a:cubicBezTo>
                  <a:cubicBezTo>
                    <a:pt x="1048" y="58"/>
                    <a:pt x="1335" y="345"/>
                    <a:pt x="1335" y="696"/>
                  </a:cubicBezTo>
                  <a:cubicBezTo>
                    <a:pt x="1335" y="1048"/>
                    <a:pt x="1048" y="1333"/>
                    <a:pt x="697" y="1333"/>
                  </a:cubicBezTo>
                  <a:cubicBezTo>
                    <a:pt x="696" y="1333"/>
                    <a:pt x="696" y="1333"/>
                    <a:pt x="696" y="1333"/>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39" name="Freeform 9"/>
            <p:cNvSpPr>
              <a:spLocks noEditPoints="1"/>
            </p:cNvSpPr>
            <p:nvPr/>
          </p:nvSpPr>
          <p:spPr bwMode="auto">
            <a:xfrm>
              <a:off x="3648075" y="1706563"/>
              <a:ext cx="2001837" cy="2001838"/>
            </a:xfrm>
            <a:custGeom>
              <a:avLst/>
              <a:gdLst>
                <a:gd name="T0" fmla="*/ 28 w 1275"/>
                <a:gd name="T1" fmla="*/ 638 h 1275"/>
                <a:gd name="T2" fmla="*/ 636 w 1275"/>
                <a:gd name="T3" fmla="*/ 30 h 1275"/>
                <a:gd name="T4" fmla="*/ 637 w 1275"/>
                <a:gd name="T5" fmla="*/ 30 h 1275"/>
                <a:gd name="T6" fmla="*/ 1245 w 1275"/>
                <a:gd name="T7" fmla="*/ 638 h 1275"/>
                <a:gd name="T8" fmla="*/ 637 w 1275"/>
                <a:gd name="T9" fmla="*/ 1247 h 1275"/>
                <a:gd name="T10" fmla="*/ 636 w 1275"/>
                <a:gd name="T11" fmla="*/ 1247 h 1275"/>
                <a:gd name="T12" fmla="*/ 28 w 1275"/>
                <a:gd name="T13" fmla="*/ 638 h 1275"/>
                <a:gd name="T14" fmla="*/ 636 w 1275"/>
                <a:gd name="T15" fmla="*/ 0 h 1275"/>
                <a:gd name="T16" fmla="*/ 0 w 1275"/>
                <a:gd name="T17" fmla="*/ 638 h 1275"/>
                <a:gd name="T18" fmla="*/ 636 w 1275"/>
                <a:gd name="T19" fmla="*/ 1275 h 1275"/>
                <a:gd name="T20" fmla="*/ 637 w 1275"/>
                <a:gd name="T21" fmla="*/ 1275 h 1275"/>
                <a:gd name="T22" fmla="*/ 1275 w 1275"/>
                <a:gd name="T23" fmla="*/ 638 h 1275"/>
                <a:gd name="T24" fmla="*/ 637 w 1275"/>
                <a:gd name="T25" fmla="*/ 0 h 1275"/>
                <a:gd name="T26" fmla="*/ 636 w 1275"/>
                <a:gd name="T27" fmla="*/ 0 h 12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75" h="1275">
                  <a:moveTo>
                    <a:pt x="28" y="638"/>
                  </a:moveTo>
                  <a:cubicBezTo>
                    <a:pt x="28" y="304"/>
                    <a:pt x="301" y="31"/>
                    <a:pt x="636" y="30"/>
                  </a:cubicBezTo>
                  <a:cubicBezTo>
                    <a:pt x="637" y="30"/>
                    <a:pt x="637" y="30"/>
                    <a:pt x="637" y="30"/>
                  </a:cubicBezTo>
                  <a:cubicBezTo>
                    <a:pt x="973" y="30"/>
                    <a:pt x="1245" y="302"/>
                    <a:pt x="1245" y="638"/>
                  </a:cubicBezTo>
                  <a:cubicBezTo>
                    <a:pt x="1245" y="974"/>
                    <a:pt x="973" y="1247"/>
                    <a:pt x="637" y="1247"/>
                  </a:cubicBezTo>
                  <a:cubicBezTo>
                    <a:pt x="636" y="1247"/>
                    <a:pt x="636" y="1247"/>
                    <a:pt x="636" y="1247"/>
                  </a:cubicBezTo>
                  <a:cubicBezTo>
                    <a:pt x="301" y="1245"/>
                    <a:pt x="28" y="973"/>
                    <a:pt x="28" y="638"/>
                  </a:cubicBezTo>
                  <a:close/>
                  <a:moveTo>
                    <a:pt x="636" y="0"/>
                  </a:moveTo>
                  <a:cubicBezTo>
                    <a:pt x="284" y="1"/>
                    <a:pt x="0" y="287"/>
                    <a:pt x="0" y="638"/>
                  </a:cubicBezTo>
                  <a:cubicBezTo>
                    <a:pt x="0" y="990"/>
                    <a:pt x="284" y="1275"/>
                    <a:pt x="636" y="1275"/>
                  </a:cubicBezTo>
                  <a:cubicBezTo>
                    <a:pt x="637" y="1275"/>
                    <a:pt x="637" y="1275"/>
                    <a:pt x="637" y="1275"/>
                  </a:cubicBezTo>
                  <a:cubicBezTo>
                    <a:pt x="988" y="1275"/>
                    <a:pt x="1275" y="990"/>
                    <a:pt x="1275" y="638"/>
                  </a:cubicBezTo>
                  <a:cubicBezTo>
                    <a:pt x="1275" y="287"/>
                    <a:pt x="988" y="0"/>
                    <a:pt x="637" y="0"/>
                  </a:cubicBezTo>
                  <a:cubicBezTo>
                    <a:pt x="636" y="0"/>
                    <a:pt x="636" y="0"/>
                    <a:pt x="636" y="0"/>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0" name="Freeform 10"/>
            <p:cNvSpPr>
              <a:spLocks/>
            </p:cNvSpPr>
            <p:nvPr/>
          </p:nvSpPr>
          <p:spPr bwMode="auto">
            <a:xfrm>
              <a:off x="3690938" y="1752600"/>
              <a:ext cx="955675" cy="1911350"/>
            </a:xfrm>
            <a:custGeom>
              <a:avLst/>
              <a:gdLst>
                <a:gd name="T0" fmla="*/ 0 w 608"/>
                <a:gd name="T1" fmla="*/ 608 h 1217"/>
                <a:gd name="T2" fmla="*/ 608 w 608"/>
                <a:gd name="T3" fmla="*/ 1217 h 1217"/>
                <a:gd name="T4" fmla="*/ 608 w 608"/>
                <a:gd name="T5" fmla="*/ 1202 h 1217"/>
                <a:gd name="T6" fmla="*/ 16 w 608"/>
                <a:gd name="T7" fmla="*/ 608 h 1217"/>
                <a:gd name="T8" fmla="*/ 608 w 608"/>
                <a:gd name="T9" fmla="*/ 14 h 1217"/>
                <a:gd name="T10" fmla="*/ 608 w 608"/>
                <a:gd name="T11" fmla="*/ 0 h 1217"/>
                <a:gd name="T12" fmla="*/ 0 w 608"/>
                <a:gd name="T13" fmla="*/ 608 h 1217"/>
              </a:gdLst>
              <a:ahLst/>
              <a:cxnLst>
                <a:cxn ang="0">
                  <a:pos x="T0" y="T1"/>
                </a:cxn>
                <a:cxn ang="0">
                  <a:pos x="T2" y="T3"/>
                </a:cxn>
                <a:cxn ang="0">
                  <a:pos x="T4" y="T5"/>
                </a:cxn>
                <a:cxn ang="0">
                  <a:pos x="T6" y="T7"/>
                </a:cxn>
                <a:cxn ang="0">
                  <a:pos x="T8" y="T9"/>
                </a:cxn>
                <a:cxn ang="0">
                  <a:pos x="T10" y="T11"/>
                </a:cxn>
                <a:cxn ang="0">
                  <a:pos x="T12" y="T13"/>
                </a:cxn>
              </a:cxnLst>
              <a:rect l="0" t="0" r="r" b="b"/>
              <a:pathLst>
                <a:path w="608" h="1217">
                  <a:moveTo>
                    <a:pt x="0" y="608"/>
                  </a:moveTo>
                  <a:cubicBezTo>
                    <a:pt x="0" y="943"/>
                    <a:pt x="273" y="1215"/>
                    <a:pt x="608" y="1217"/>
                  </a:cubicBezTo>
                  <a:cubicBezTo>
                    <a:pt x="608" y="1202"/>
                    <a:pt x="608" y="1202"/>
                    <a:pt x="608" y="1202"/>
                  </a:cubicBezTo>
                  <a:cubicBezTo>
                    <a:pt x="281" y="1201"/>
                    <a:pt x="16" y="936"/>
                    <a:pt x="16" y="608"/>
                  </a:cubicBezTo>
                  <a:cubicBezTo>
                    <a:pt x="16" y="281"/>
                    <a:pt x="281" y="15"/>
                    <a:pt x="608" y="14"/>
                  </a:cubicBezTo>
                  <a:cubicBezTo>
                    <a:pt x="608" y="0"/>
                    <a:pt x="608" y="0"/>
                    <a:pt x="608" y="0"/>
                  </a:cubicBezTo>
                  <a:cubicBezTo>
                    <a:pt x="273" y="1"/>
                    <a:pt x="0" y="274"/>
                    <a:pt x="0" y="60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1" name="Freeform 11"/>
            <p:cNvSpPr>
              <a:spLocks noEditPoints="1"/>
            </p:cNvSpPr>
            <p:nvPr/>
          </p:nvSpPr>
          <p:spPr bwMode="auto">
            <a:xfrm>
              <a:off x="3716338" y="1752600"/>
              <a:ext cx="1887537" cy="1911350"/>
            </a:xfrm>
            <a:custGeom>
              <a:avLst/>
              <a:gdLst>
                <a:gd name="T0" fmla="*/ 14 w 1201"/>
                <a:gd name="T1" fmla="*/ 608 h 1217"/>
                <a:gd name="T2" fmla="*/ 592 w 1201"/>
                <a:gd name="T3" fmla="*/ 29 h 1217"/>
                <a:gd name="T4" fmla="*/ 593 w 1201"/>
                <a:gd name="T5" fmla="*/ 29 h 1217"/>
                <a:gd name="T6" fmla="*/ 1172 w 1201"/>
                <a:gd name="T7" fmla="*/ 608 h 1217"/>
                <a:gd name="T8" fmla="*/ 593 w 1201"/>
                <a:gd name="T9" fmla="*/ 1187 h 1217"/>
                <a:gd name="T10" fmla="*/ 592 w 1201"/>
                <a:gd name="T11" fmla="*/ 1187 h 1217"/>
                <a:gd name="T12" fmla="*/ 14 w 1201"/>
                <a:gd name="T13" fmla="*/ 608 h 1217"/>
                <a:gd name="T14" fmla="*/ 592 w 1201"/>
                <a:gd name="T15" fmla="*/ 14 h 1217"/>
                <a:gd name="T16" fmla="*/ 0 w 1201"/>
                <a:gd name="T17" fmla="*/ 608 h 1217"/>
                <a:gd name="T18" fmla="*/ 592 w 1201"/>
                <a:gd name="T19" fmla="*/ 1202 h 1217"/>
                <a:gd name="T20" fmla="*/ 592 w 1201"/>
                <a:gd name="T21" fmla="*/ 1217 h 1217"/>
                <a:gd name="T22" fmla="*/ 593 w 1201"/>
                <a:gd name="T23" fmla="*/ 1217 h 1217"/>
                <a:gd name="T24" fmla="*/ 1201 w 1201"/>
                <a:gd name="T25" fmla="*/ 608 h 1217"/>
                <a:gd name="T26" fmla="*/ 593 w 1201"/>
                <a:gd name="T27" fmla="*/ 0 h 1217"/>
                <a:gd name="T28" fmla="*/ 592 w 1201"/>
                <a:gd name="T29" fmla="*/ 0 h 1217"/>
                <a:gd name="T30" fmla="*/ 592 w 1201"/>
                <a:gd name="T31" fmla="*/ 14 h 1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01" h="1217">
                  <a:moveTo>
                    <a:pt x="14" y="608"/>
                  </a:moveTo>
                  <a:cubicBezTo>
                    <a:pt x="14" y="289"/>
                    <a:pt x="273" y="29"/>
                    <a:pt x="592" y="29"/>
                  </a:cubicBezTo>
                  <a:cubicBezTo>
                    <a:pt x="593" y="29"/>
                    <a:pt x="593" y="29"/>
                    <a:pt x="593" y="29"/>
                  </a:cubicBezTo>
                  <a:cubicBezTo>
                    <a:pt x="913" y="29"/>
                    <a:pt x="1172" y="288"/>
                    <a:pt x="1172" y="608"/>
                  </a:cubicBezTo>
                  <a:cubicBezTo>
                    <a:pt x="1172" y="929"/>
                    <a:pt x="913" y="1187"/>
                    <a:pt x="593" y="1187"/>
                  </a:cubicBezTo>
                  <a:cubicBezTo>
                    <a:pt x="592" y="1187"/>
                    <a:pt x="592" y="1187"/>
                    <a:pt x="592" y="1187"/>
                  </a:cubicBezTo>
                  <a:cubicBezTo>
                    <a:pt x="273" y="1187"/>
                    <a:pt x="14" y="927"/>
                    <a:pt x="14" y="608"/>
                  </a:cubicBezTo>
                  <a:close/>
                  <a:moveTo>
                    <a:pt x="592" y="14"/>
                  </a:moveTo>
                  <a:cubicBezTo>
                    <a:pt x="265" y="15"/>
                    <a:pt x="0" y="281"/>
                    <a:pt x="0" y="608"/>
                  </a:cubicBezTo>
                  <a:cubicBezTo>
                    <a:pt x="0" y="936"/>
                    <a:pt x="265" y="1201"/>
                    <a:pt x="592" y="1202"/>
                  </a:cubicBezTo>
                  <a:cubicBezTo>
                    <a:pt x="592" y="1217"/>
                    <a:pt x="592" y="1217"/>
                    <a:pt x="592" y="1217"/>
                  </a:cubicBezTo>
                  <a:cubicBezTo>
                    <a:pt x="593" y="1217"/>
                    <a:pt x="593" y="1217"/>
                    <a:pt x="593" y="1217"/>
                  </a:cubicBezTo>
                  <a:cubicBezTo>
                    <a:pt x="929" y="1217"/>
                    <a:pt x="1201" y="944"/>
                    <a:pt x="1201" y="608"/>
                  </a:cubicBezTo>
                  <a:cubicBezTo>
                    <a:pt x="1201" y="272"/>
                    <a:pt x="929" y="0"/>
                    <a:pt x="593" y="0"/>
                  </a:cubicBezTo>
                  <a:cubicBezTo>
                    <a:pt x="592" y="0"/>
                    <a:pt x="592" y="0"/>
                    <a:pt x="592" y="0"/>
                  </a:cubicBezTo>
                  <a:cubicBezTo>
                    <a:pt x="592" y="14"/>
                    <a:pt x="592" y="14"/>
                    <a:pt x="592" y="1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43" name="Freeform 13"/>
          <p:cNvSpPr>
            <a:spLocks/>
          </p:cNvSpPr>
          <p:nvPr/>
        </p:nvSpPr>
        <p:spPr bwMode="auto">
          <a:xfrm>
            <a:off x="6195485" y="3492499"/>
            <a:ext cx="1214967" cy="1212851"/>
          </a:xfrm>
          <a:custGeom>
            <a:avLst/>
            <a:gdLst>
              <a:gd name="T0" fmla="*/ 580 w 580"/>
              <a:gd name="T1" fmla="*/ 0 h 579"/>
              <a:gd name="T2" fmla="*/ 1 w 580"/>
              <a:gd name="T3" fmla="*/ 579 h 579"/>
              <a:gd name="T4" fmla="*/ 0 w 580"/>
              <a:gd name="T5" fmla="*/ 579 h 579"/>
              <a:gd name="T6" fmla="*/ 0 w 580"/>
              <a:gd name="T7" fmla="*/ 0 h 579"/>
              <a:gd name="T8" fmla="*/ 580 w 580"/>
              <a:gd name="T9" fmla="*/ 0 h 579"/>
            </a:gdLst>
            <a:ahLst/>
            <a:cxnLst>
              <a:cxn ang="0">
                <a:pos x="T0" y="T1"/>
              </a:cxn>
              <a:cxn ang="0">
                <a:pos x="T2" y="T3"/>
              </a:cxn>
              <a:cxn ang="0">
                <a:pos x="T4" y="T5"/>
              </a:cxn>
              <a:cxn ang="0">
                <a:pos x="T6" y="T7"/>
              </a:cxn>
              <a:cxn ang="0">
                <a:pos x="T8" y="T9"/>
              </a:cxn>
            </a:cxnLst>
            <a:rect l="0" t="0" r="r" b="b"/>
            <a:pathLst>
              <a:path w="580" h="579">
                <a:moveTo>
                  <a:pt x="580" y="0"/>
                </a:moveTo>
                <a:cubicBezTo>
                  <a:pt x="580" y="321"/>
                  <a:pt x="321" y="579"/>
                  <a:pt x="1" y="579"/>
                </a:cubicBezTo>
                <a:cubicBezTo>
                  <a:pt x="0" y="579"/>
                  <a:pt x="0" y="579"/>
                  <a:pt x="0" y="579"/>
                </a:cubicBezTo>
                <a:cubicBezTo>
                  <a:pt x="0" y="0"/>
                  <a:pt x="0" y="0"/>
                  <a:pt x="0" y="0"/>
                </a:cubicBezTo>
                <a:lnTo>
                  <a:pt x="580" y="0"/>
                </a:lnTo>
                <a:close/>
              </a:path>
            </a:pathLst>
          </a:custGeom>
          <a:solidFill>
            <a:srgbClr val="D34132"/>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4" name="Freeform 14"/>
          <p:cNvSpPr>
            <a:spLocks/>
          </p:cNvSpPr>
          <p:nvPr/>
        </p:nvSpPr>
        <p:spPr bwMode="auto">
          <a:xfrm>
            <a:off x="4980518" y="2279650"/>
            <a:ext cx="1214967" cy="1212851"/>
          </a:xfrm>
          <a:custGeom>
            <a:avLst/>
            <a:gdLst>
              <a:gd name="T0" fmla="*/ 0 w 580"/>
              <a:gd name="T1" fmla="*/ 579 h 579"/>
              <a:gd name="T2" fmla="*/ 578 w 580"/>
              <a:gd name="T3" fmla="*/ 0 h 579"/>
              <a:gd name="T4" fmla="*/ 580 w 580"/>
              <a:gd name="T5" fmla="*/ 0 h 579"/>
              <a:gd name="T6" fmla="*/ 580 w 580"/>
              <a:gd name="T7" fmla="*/ 579 h 579"/>
              <a:gd name="T8" fmla="*/ 0 w 580"/>
              <a:gd name="T9" fmla="*/ 579 h 579"/>
            </a:gdLst>
            <a:ahLst/>
            <a:cxnLst>
              <a:cxn ang="0">
                <a:pos x="T0" y="T1"/>
              </a:cxn>
              <a:cxn ang="0">
                <a:pos x="T2" y="T3"/>
              </a:cxn>
              <a:cxn ang="0">
                <a:pos x="T4" y="T5"/>
              </a:cxn>
              <a:cxn ang="0">
                <a:pos x="T6" y="T7"/>
              </a:cxn>
              <a:cxn ang="0">
                <a:pos x="T8" y="T9"/>
              </a:cxn>
            </a:cxnLst>
            <a:rect l="0" t="0" r="r" b="b"/>
            <a:pathLst>
              <a:path w="580" h="579">
                <a:moveTo>
                  <a:pt x="0" y="579"/>
                </a:moveTo>
                <a:cubicBezTo>
                  <a:pt x="0" y="259"/>
                  <a:pt x="258" y="0"/>
                  <a:pt x="578" y="0"/>
                </a:cubicBezTo>
                <a:cubicBezTo>
                  <a:pt x="580" y="0"/>
                  <a:pt x="580" y="0"/>
                  <a:pt x="580" y="0"/>
                </a:cubicBezTo>
                <a:cubicBezTo>
                  <a:pt x="580" y="579"/>
                  <a:pt x="580" y="579"/>
                  <a:pt x="580" y="579"/>
                </a:cubicBezTo>
                <a:lnTo>
                  <a:pt x="0" y="579"/>
                </a:lnTo>
                <a:close/>
              </a:path>
            </a:pathLst>
          </a:custGeom>
          <a:solidFill>
            <a:srgbClr val="34738D"/>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5" name="Freeform 15"/>
          <p:cNvSpPr>
            <a:spLocks/>
          </p:cNvSpPr>
          <p:nvPr/>
        </p:nvSpPr>
        <p:spPr bwMode="auto">
          <a:xfrm>
            <a:off x="4980518" y="3492499"/>
            <a:ext cx="1214967" cy="1212851"/>
          </a:xfrm>
          <a:custGeom>
            <a:avLst/>
            <a:gdLst>
              <a:gd name="T0" fmla="*/ 0 w 580"/>
              <a:gd name="T1" fmla="*/ 0 h 579"/>
              <a:gd name="T2" fmla="*/ 578 w 580"/>
              <a:gd name="T3" fmla="*/ 579 h 579"/>
              <a:gd name="T4" fmla="*/ 580 w 580"/>
              <a:gd name="T5" fmla="*/ 579 h 579"/>
              <a:gd name="T6" fmla="*/ 580 w 580"/>
              <a:gd name="T7" fmla="*/ 0 h 579"/>
              <a:gd name="T8" fmla="*/ 0 w 580"/>
              <a:gd name="T9" fmla="*/ 0 h 579"/>
            </a:gdLst>
            <a:ahLst/>
            <a:cxnLst>
              <a:cxn ang="0">
                <a:pos x="T0" y="T1"/>
              </a:cxn>
              <a:cxn ang="0">
                <a:pos x="T2" y="T3"/>
              </a:cxn>
              <a:cxn ang="0">
                <a:pos x="T4" y="T5"/>
              </a:cxn>
              <a:cxn ang="0">
                <a:pos x="T6" y="T7"/>
              </a:cxn>
              <a:cxn ang="0">
                <a:pos x="T8" y="T9"/>
              </a:cxn>
            </a:cxnLst>
            <a:rect l="0" t="0" r="r" b="b"/>
            <a:pathLst>
              <a:path w="580" h="579">
                <a:moveTo>
                  <a:pt x="0" y="0"/>
                </a:moveTo>
                <a:cubicBezTo>
                  <a:pt x="0" y="321"/>
                  <a:pt x="258" y="579"/>
                  <a:pt x="578" y="579"/>
                </a:cubicBezTo>
                <a:cubicBezTo>
                  <a:pt x="580" y="579"/>
                  <a:pt x="580" y="579"/>
                  <a:pt x="580" y="579"/>
                </a:cubicBezTo>
                <a:cubicBezTo>
                  <a:pt x="580" y="0"/>
                  <a:pt x="580" y="0"/>
                  <a:pt x="580" y="0"/>
                </a:cubicBezTo>
                <a:lnTo>
                  <a:pt x="0" y="0"/>
                </a:lnTo>
                <a:close/>
              </a:path>
            </a:pathLst>
          </a:custGeom>
          <a:solidFill>
            <a:srgbClr val="564267"/>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2" name="Freeform 12"/>
          <p:cNvSpPr>
            <a:spLocks/>
          </p:cNvSpPr>
          <p:nvPr/>
        </p:nvSpPr>
        <p:spPr bwMode="auto">
          <a:xfrm>
            <a:off x="6195485" y="2279650"/>
            <a:ext cx="1214967" cy="1212851"/>
          </a:xfrm>
          <a:custGeom>
            <a:avLst/>
            <a:gdLst>
              <a:gd name="T0" fmla="*/ 580 w 580"/>
              <a:gd name="T1" fmla="*/ 579 h 579"/>
              <a:gd name="T2" fmla="*/ 1 w 580"/>
              <a:gd name="T3" fmla="*/ 0 h 579"/>
              <a:gd name="T4" fmla="*/ 0 w 580"/>
              <a:gd name="T5" fmla="*/ 0 h 579"/>
              <a:gd name="T6" fmla="*/ 0 w 580"/>
              <a:gd name="T7" fmla="*/ 579 h 579"/>
              <a:gd name="T8" fmla="*/ 580 w 580"/>
              <a:gd name="T9" fmla="*/ 579 h 579"/>
            </a:gdLst>
            <a:ahLst/>
            <a:cxnLst>
              <a:cxn ang="0">
                <a:pos x="T0" y="T1"/>
              </a:cxn>
              <a:cxn ang="0">
                <a:pos x="T2" y="T3"/>
              </a:cxn>
              <a:cxn ang="0">
                <a:pos x="T4" y="T5"/>
              </a:cxn>
              <a:cxn ang="0">
                <a:pos x="T6" y="T7"/>
              </a:cxn>
              <a:cxn ang="0">
                <a:pos x="T8" y="T9"/>
              </a:cxn>
            </a:cxnLst>
            <a:rect l="0" t="0" r="r" b="b"/>
            <a:pathLst>
              <a:path w="580" h="579">
                <a:moveTo>
                  <a:pt x="580" y="579"/>
                </a:moveTo>
                <a:cubicBezTo>
                  <a:pt x="580" y="259"/>
                  <a:pt x="321" y="0"/>
                  <a:pt x="1" y="0"/>
                </a:cubicBezTo>
                <a:cubicBezTo>
                  <a:pt x="0" y="0"/>
                  <a:pt x="0" y="0"/>
                  <a:pt x="0" y="0"/>
                </a:cubicBezTo>
                <a:cubicBezTo>
                  <a:pt x="0" y="579"/>
                  <a:pt x="0" y="579"/>
                  <a:pt x="0" y="579"/>
                </a:cubicBezTo>
                <a:lnTo>
                  <a:pt x="580" y="579"/>
                </a:lnTo>
                <a:close/>
              </a:path>
            </a:pathLst>
          </a:custGeom>
          <a:solidFill>
            <a:srgbClr val="189A80"/>
          </a:solidFill>
          <a:ln>
            <a:noFill/>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46" name="Oval 16"/>
          <p:cNvSpPr>
            <a:spLocks noChangeArrowheads="1"/>
          </p:cNvSpPr>
          <p:nvPr/>
        </p:nvSpPr>
        <p:spPr bwMode="auto">
          <a:xfrm>
            <a:off x="5604933" y="2906183"/>
            <a:ext cx="1191683" cy="1193800"/>
          </a:xfrm>
          <a:prstGeom prst="ellipse">
            <a:avLst/>
          </a:prstGeom>
          <a:solidFill>
            <a:srgbClr val="EF9D27"/>
          </a:solidFill>
          <a:ln>
            <a:noFill/>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nvGrpSpPr>
          <p:cNvPr id="28" name="Group 27"/>
          <p:cNvGrpSpPr/>
          <p:nvPr/>
        </p:nvGrpSpPr>
        <p:grpSpPr>
          <a:xfrm>
            <a:off x="3341511" y="258228"/>
            <a:ext cx="5508978" cy="954108"/>
            <a:chOff x="3341511" y="258228"/>
            <a:chExt cx="5508978" cy="954108"/>
          </a:xfrm>
        </p:grpSpPr>
        <p:sp>
          <p:nvSpPr>
            <p:cNvPr id="29" name="TextBox 2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0" name="TextBox 2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31" name="TextBox 30"/>
          <p:cNvSpPr txBox="1"/>
          <p:nvPr/>
        </p:nvSpPr>
        <p:spPr>
          <a:xfrm>
            <a:off x="450908" y="1682751"/>
            <a:ext cx="3672357" cy="1483483"/>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32" name="TextBox 31"/>
          <p:cNvSpPr txBox="1"/>
          <p:nvPr/>
        </p:nvSpPr>
        <p:spPr>
          <a:xfrm>
            <a:off x="450908" y="3963608"/>
            <a:ext cx="3672357" cy="1483483"/>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6" name="TextBox 55"/>
          <p:cNvSpPr txBox="1"/>
          <p:nvPr/>
        </p:nvSpPr>
        <p:spPr>
          <a:xfrm>
            <a:off x="8386234" y="1597556"/>
            <a:ext cx="3672357" cy="1483483"/>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7" name="TextBox 56"/>
          <p:cNvSpPr txBox="1"/>
          <p:nvPr/>
        </p:nvSpPr>
        <p:spPr>
          <a:xfrm>
            <a:off x="8386234" y="5050130"/>
            <a:ext cx="3672357" cy="1483483"/>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8" name="TextBox 57"/>
          <p:cNvSpPr txBox="1"/>
          <p:nvPr/>
        </p:nvSpPr>
        <p:spPr>
          <a:xfrm>
            <a:off x="8204201" y="3270321"/>
            <a:ext cx="3672357" cy="1483483"/>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Tree>
    <p:extLst>
      <p:ext uri="{BB962C8B-B14F-4D97-AF65-F5344CB8AC3E}">
        <p14:creationId xmlns:p14="http://schemas.microsoft.com/office/powerpoint/2010/main" val="228762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750"/>
                                        <p:tgtEl>
                                          <p:spTgt spid="2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p:cTn id="17" dur="500" fill="hold"/>
                                        <p:tgtEl>
                                          <p:spTgt spid="44"/>
                                        </p:tgtEl>
                                        <p:attrNameLst>
                                          <p:attrName>ppt_w</p:attrName>
                                        </p:attrNameLst>
                                      </p:cBhvr>
                                      <p:tavLst>
                                        <p:tav tm="0">
                                          <p:val>
                                            <p:fltVal val="0"/>
                                          </p:val>
                                        </p:tav>
                                        <p:tav tm="100000">
                                          <p:val>
                                            <p:strVal val="#ppt_w"/>
                                          </p:val>
                                        </p:tav>
                                      </p:tavLst>
                                    </p:anim>
                                    <p:anim calcmode="lin" valueType="num">
                                      <p:cBhvr>
                                        <p:cTn id="18" dur="500" fill="hold"/>
                                        <p:tgtEl>
                                          <p:spTgt spid="44"/>
                                        </p:tgtEl>
                                        <p:attrNameLst>
                                          <p:attrName>ppt_h</p:attrName>
                                        </p:attrNameLst>
                                      </p:cBhvr>
                                      <p:tavLst>
                                        <p:tav tm="0">
                                          <p:val>
                                            <p:fltVal val="0"/>
                                          </p:val>
                                        </p:tav>
                                        <p:tav tm="100000">
                                          <p:val>
                                            <p:strVal val="#ppt_h"/>
                                          </p:val>
                                        </p:tav>
                                      </p:tavLst>
                                    </p:anim>
                                    <p:animEffect transition="in" filter="fade">
                                      <p:cBhvr>
                                        <p:cTn id="19" dur="500"/>
                                        <p:tgtEl>
                                          <p:spTgt spid="44"/>
                                        </p:tgtEl>
                                      </p:cBhvr>
                                    </p:animEffect>
                                    <p:anim calcmode="lin" valueType="num">
                                      <p:cBhvr>
                                        <p:cTn id="20" dur="500" fill="hold"/>
                                        <p:tgtEl>
                                          <p:spTgt spid="44"/>
                                        </p:tgtEl>
                                        <p:attrNameLst>
                                          <p:attrName>ppt_x</p:attrName>
                                        </p:attrNameLst>
                                      </p:cBhvr>
                                      <p:tavLst>
                                        <p:tav tm="0">
                                          <p:val>
                                            <p:fltVal val="0.5"/>
                                          </p:val>
                                        </p:tav>
                                        <p:tav tm="100000">
                                          <p:val>
                                            <p:strVal val="#ppt_x"/>
                                          </p:val>
                                        </p:tav>
                                      </p:tavLst>
                                    </p:anim>
                                    <p:anim calcmode="lin" valueType="num">
                                      <p:cBhvr>
                                        <p:cTn id="21" dur="500" fill="hold"/>
                                        <p:tgtEl>
                                          <p:spTgt spid="44"/>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31"/>
                                        </p:tgtEl>
                                        <p:attrNameLst>
                                          <p:attrName>style.visibility</p:attrName>
                                        </p:attrNameLst>
                                      </p:cBhvr>
                                      <p:to>
                                        <p:strVal val="visible"/>
                                      </p:to>
                                    </p:set>
                                    <p:anim calcmode="lin" valueType="num">
                                      <p:cBhvr>
                                        <p:cTn id="25" dur="500" fill="hold"/>
                                        <p:tgtEl>
                                          <p:spTgt spid="31"/>
                                        </p:tgtEl>
                                        <p:attrNameLst>
                                          <p:attrName>ppt_w</p:attrName>
                                        </p:attrNameLst>
                                      </p:cBhvr>
                                      <p:tavLst>
                                        <p:tav tm="0">
                                          <p:val>
                                            <p:fltVal val="0"/>
                                          </p:val>
                                        </p:tav>
                                        <p:tav tm="100000">
                                          <p:val>
                                            <p:strVal val="#ppt_w"/>
                                          </p:val>
                                        </p:tav>
                                      </p:tavLst>
                                    </p:anim>
                                    <p:anim calcmode="lin" valueType="num">
                                      <p:cBhvr>
                                        <p:cTn id="26" dur="500" fill="hold"/>
                                        <p:tgtEl>
                                          <p:spTgt spid="31"/>
                                        </p:tgtEl>
                                        <p:attrNameLst>
                                          <p:attrName>ppt_h</p:attrName>
                                        </p:attrNameLst>
                                      </p:cBhvr>
                                      <p:tavLst>
                                        <p:tav tm="0">
                                          <p:val>
                                            <p:fltVal val="0"/>
                                          </p:val>
                                        </p:tav>
                                        <p:tav tm="100000">
                                          <p:val>
                                            <p:strVal val="#ppt_h"/>
                                          </p:val>
                                        </p:tav>
                                      </p:tavLst>
                                    </p:anim>
                                    <p:animEffect transition="in" filter="fade">
                                      <p:cBhvr>
                                        <p:cTn id="27" dur="500"/>
                                        <p:tgtEl>
                                          <p:spTgt spid="31"/>
                                        </p:tgtEl>
                                      </p:cBhvr>
                                    </p:animEffect>
                                    <p:anim calcmode="lin" valueType="num">
                                      <p:cBhvr>
                                        <p:cTn id="28" dur="500" fill="hold"/>
                                        <p:tgtEl>
                                          <p:spTgt spid="31"/>
                                        </p:tgtEl>
                                        <p:attrNameLst>
                                          <p:attrName>ppt_x</p:attrName>
                                        </p:attrNameLst>
                                      </p:cBhvr>
                                      <p:tavLst>
                                        <p:tav tm="0">
                                          <p:val>
                                            <p:fltVal val="0.5"/>
                                          </p:val>
                                        </p:tav>
                                        <p:tav tm="100000">
                                          <p:val>
                                            <p:strVal val="#ppt_x"/>
                                          </p:val>
                                        </p:tav>
                                      </p:tavLst>
                                    </p:anim>
                                    <p:anim calcmode="lin" valueType="num">
                                      <p:cBhvr>
                                        <p:cTn id="29" dur="500" fill="hold"/>
                                        <p:tgtEl>
                                          <p:spTgt spid="3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42"/>
                                        </p:tgtEl>
                                        <p:attrNameLst>
                                          <p:attrName>style.visibility</p:attrName>
                                        </p:attrNameLst>
                                      </p:cBhvr>
                                      <p:to>
                                        <p:strVal val="visible"/>
                                      </p:to>
                                    </p:set>
                                    <p:anim calcmode="lin" valueType="num">
                                      <p:cBhvr>
                                        <p:cTn id="33" dur="500" fill="hold"/>
                                        <p:tgtEl>
                                          <p:spTgt spid="42"/>
                                        </p:tgtEl>
                                        <p:attrNameLst>
                                          <p:attrName>ppt_w</p:attrName>
                                        </p:attrNameLst>
                                      </p:cBhvr>
                                      <p:tavLst>
                                        <p:tav tm="0">
                                          <p:val>
                                            <p:fltVal val="0"/>
                                          </p:val>
                                        </p:tav>
                                        <p:tav tm="100000">
                                          <p:val>
                                            <p:strVal val="#ppt_w"/>
                                          </p:val>
                                        </p:tav>
                                      </p:tavLst>
                                    </p:anim>
                                    <p:anim calcmode="lin" valueType="num">
                                      <p:cBhvr>
                                        <p:cTn id="34" dur="500" fill="hold"/>
                                        <p:tgtEl>
                                          <p:spTgt spid="42"/>
                                        </p:tgtEl>
                                        <p:attrNameLst>
                                          <p:attrName>ppt_h</p:attrName>
                                        </p:attrNameLst>
                                      </p:cBhvr>
                                      <p:tavLst>
                                        <p:tav tm="0">
                                          <p:val>
                                            <p:fltVal val="0"/>
                                          </p:val>
                                        </p:tav>
                                        <p:tav tm="100000">
                                          <p:val>
                                            <p:strVal val="#ppt_h"/>
                                          </p:val>
                                        </p:tav>
                                      </p:tavLst>
                                    </p:anim>
                                    <p:animEffect transition="in" filter="fade">
                                      <p:cBhvr>
                                        <p:cTn id="35" dur="500"/>
                                        <p:tgtEl>
                                          <p:spTgt spid="42"/>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56"/>
                                        </p:tgtEl>
                                        <p:attrNameLst>
                                          <p:attrName>style.visibility</p:attrName>
                                        </p:attrNameLst>
                                      </p:cBhvr>
                                      <p:to>
                                        <p:strVal val="visible"/>
                                      </p:to>
                                    </p:set>
                                    <p:anim calcmode="lin" valueType="num">
                                      <p:cBhvr>
                                        <p:cTn id="39" dur="500" fill="hold"/>
                                        <p:tgtEl>
                                          <p:spTgt spid="56"/>
                                        </p:tgtEl>
                                        <p:attrNameLst>
                                          <p:attrName>ppt_w</p:attrName>
                                        </p:attrNameLst>
                                      </p:cBhvr>
                                      <p:tavLst>
                                        <p:tav tm="0">
                                          <p:val>
                                            <p:fltVal val="0"/>
                                          </p:val>
                                        </p:tav>
                                        <p:tav tm="100000">
                                          <p:val>
                                            <p:strVal val="#ppt_w"/>
                                          </p:val>
                                        </p:tav>
                                      </p:tavLst>
                                    </p:anim>
                                    <p:anim calcmode="lin" valueType="num">
                                      <p:cBhvr>
                                        <p:cTn id="40" dur="500" fill="hold"/>
                                        <p:tgtEl>
                                          <p:spTgt spid="56"/>
                                        </p:tgtEl>
                                        <p:attrNameLst>
                                          <p:attrName>ppt_h</p:attrName>
                                        </p:attrNameLst>
                                      </p:cBhvr>
                                      <p:tavLst>
                                        <p:tav tm="0">
                                          <p:val>
                                            <p:fltVal val="0"/>
                                          </p:val>
                                        </p:tav>
                                        <p:tav tm="100000">
                                          <p:val>
                                            <p:strVal val="#ppt_h"/>
                                          </p:val>
                                        </p:tav>
                                      </p:tavLst>
                                    </p:anim>
                                    <p:animEffect transition="in" filter="fade">
                                      <p:cBhvr>
                                        <p:cTn id="41" dur="500"/>
                                        <p:tgtEl>
                                          <p:spTgt spid="56"/>
                                        </p:tgtEl>
                                      </p:cBhvr>
                                    </p:animEffect>
                                    <p:anim calcmode="lin" valueType="num">
                                      <p:cBhvr>
                                        <p:cTn id="42" dur="500" fill="hold"/>
                                        <p:tgtEl>
                                          <p:spTgt spid="56"/>
                                        </p:tgtEl>
                                        <p:attrNameLst>
                                          <p:attrName>ppt_x</p:attrName>
                                        </p:attrNameLst>
                                      </p:cBhvr>
                                      <p:tavLst>
                                        <p:tav tm="0">
                                          <p:val>
                                            <p:fltVal val="0.5"/>
                                          </p:val>
                                        </p:tav>
                                        <p:tav tm="100000">
                                          <p:val>
                                            <p:strVal val="#ppt_x"/>
                                          </p:val>
                                        </p:tav>
                                      </p:tavLst>
                                    </p:anim>
                                    <p:anim calcmode="lin" valueType="num">
                                      <p:cBhvr>
                                        <p:cTn id="43" dur="500" fill="hold"/>
                                        <p:tgtEl>
                                          <p:spTgt spid="56"/>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528" fill="hold" grpId="0" nodeType="afterEffect">
                                  <p:stCondLst>
                                    <p:cond delay="0"/>
                                  </p:stCondLst>
                                  <p:childTnLst>
                                    <p:set>
                                      <p:cBhvr>
                                        <p:cTn id="46" dur="1" fill="hold">
                                          <p:stCondLst>
                                            <p:cond delay="0"/>
                                          </p:stCondLst>
                                        </p:cTn>
                                        <p:tgtEl>
                                          <p:spTgt spid="43"/>
                                        </p:tgtEl>
                                        <p:attrNameLst>
                                          <p:attrName>style.visibility</p:attrName>
                                        </p:attrNameLst>
                                      </p:cBhvr>
                                      <p:to>
                                        <p:strVal val="visible"/>
                                      </p:to>
                                    </p:set>
                                    <p:anim calcmode="lin" valueType="num">
                                      <p:cBhvr>
                                        <p:cTn id="47" dur="500" fill="hold"/>
                                        <p:tgtEl>
                                          <p:spTgt spid="43"/>
                                        </p:tgtEl>
                                        <p:attrNameLst>
                                          <p:attrName>ppt_w</p:attrName>
                                        </p:attrNameLst>
                                      </p:cBhvr>
                                      <p:tavLst>
                                        <p:tav tm="0">
                                          <p:val>
                                            <p:fltVal val="0"/>
                                          </p:val>
                                        </p:tav>
                                        <p:tav tm="100000">
                                          <p:val>
                                            <p:strVal val="#ppt_w"/>
                                          </p:val>
                                        </p:tav>
                                      </p:tavLst>
                                    </p:anim>
                                    <p:anim calcmode="lin" valueType="num">
                                      <p:cBhvr>
                                        <p:cTn id="48" dur="500" fill="hold"/>
                                        <p:tgtEl>
                                          <p:spTgt spid="43"/>
                                        </p:tgtEl>
                                        <p:attrNameLst>
                                          <p:attrName>ppt_h</p:attrName>
                                        </p:attrNameLst>
                                      </p:cBhvr>
                                      <p:tavLst>
                                        <p:tav tm="0">
                                          <p:val>
                                            <p:fltVal val="0"/>
                                          </p:val>
                                        </p:tav>
                                        <p:tav tm="100000">
                                          <p:val>
                                            <p:strVal val="#ppt_h"/>
                                          </p:val>
                                        </p:tav>
                                      </p:tavLst>
                                    </p:anim>
                                    <p:animEffect transition="in" filter="fade">
                                      <p:cBhvr>
                                        <p:cTn id="49" dur="500"/>
                                        <p:tgtEl>
                                          <p:spTgt spid="43"/>
                                        </p:tgtEl>
                                      </p:cBhvr>
                                    </p:animEffect>
                                    <p:anim calcmode="lin" valueType="num">
                                      <p:cBhvr>
                                        <p:cTn id="50" dur="500" fill="hold"/>
                                        <p:tgtEl>
                                          <p:spTgt spid="43"/>
                                        </p:tgtEl>
                                        <p:attrNameLst>
                                          <p:attrName>ppt_x</p:attrName>
                                        </p:attrNameLst>
                                      </p:cBhvr>
                                      <p:tavLst>
                                        <p:tav tm="0">
                                          <p:val>
                                            <p:fltVal val="0.5"/>
                                          </p:val>
                                        </p:tav>
                                        <p:tav tm="100000">
                                          <p:val>
                                            <p:strVal val="#ppt_x"/>
                                          </p:val>
                                        </p:tav>
                                      </p:tavLst>
                                    </p:anim>
                                    <p:anim calcmode="lin" valueType="num">
                                      <p:cBhvr>
                                        <p:cTn id="51" dur="500" fill="hold"/>
                                        <p:tgtEl>
                                          <p:spTgt spid="43"/>
                                        </p:tgtEl>
                                        <p:attrNameLst>
                                          <p:attrName>ppt_y</p:attrName>
                                        </p:attrNameLst>
                                      </p:cBhvr>
                                      <p:tavLst>
                                        <p:tav tm="0">
                                          <p:val>
                                            <p:fltVal val="0.5"/>
                                          </p:val>
                                        </p:tav>
                                        <p:tav tm="100000">
                                          <p:val>
                                            <p:strVal val="#ppt_y"/>
                                          </p:val>
                                        </p:tav>
                                      </p:tavLst>
                                    </p:anim>
                                  </p:childTnLst>
                                </p:cTn>
                              </p:par>
                            </p:childTnLst>
                          </p:cTn>
                        </p:par>
                        <p:par>
                          <p:cTn id="52" fill="hold">
                            <p:stCondLst>
                              <p:cond delay="3750"/>
                            </p:stCondLst>
                            <p:childTnLst>
                              <p:par>
                                <p:cTn id="53" presetID="53" presetClass="entr" presetSubtype="528" fill="hold" grpId="0" nodeType="afterEffect">
                                  <p:stCondLst>
                                    <p:cond delay="0"/>
                                  </p:stCondLst>
                                  <p:childTnLst>
                                    <p:set>
                                      <p:cBhvr>
                                        <p:cTn id="54" dur="1" fill="hold">
                                          <p:stCondLst>
                                            <p:cond delay="0"/>
                                          </p:stCondLst>
                                        </p:cTn>
                                        <p:tgtEl>
                                          <p:spTgt spid="57"/>
                                        </p:tgtEl>
                                        <p:attrNameLst>
                                          <p:attrName>style.visibility</p:attrName>
                                        </p:attrNameLst>
                                      </p:cBhvr>
                                      <p:to>
                                        <p:strVal val="visible"/>
                                      </p:to>
                                    </p:set>
                                    <p:anim calcmode="lin" valueType="num">
                                      <p:cBhvr>
                                        <p:cTn id="55" dur="500" fill="hold"/>
                                        <p:tgtEl>
                                          <p:spTgt spid="57"/>
                                        </p:tgtEl>
                                        <p:attrNameLst>
                                          <p:attrName>ppt_w</p:attrName>
                                        </p:attrNameLst>
                                      </p:cBhvr>
                                      <p:tavLst>
                                        <p:tav tm="0">
                                          <p:val>
                                            <p:fltVal val="0"/>
                                          </p:val>
                                        </p:tav>
                                        <p:tav tm="100000">
                                          <p:val>
                                            <p:strVal val="#ppt_w"/>
                                          </p:val>
                                        </p:tav>
                                      </p:tavLst>
                                    </p:anim>
                                    <p:anim calcmode="lin" valueType="num">
                                      <p:cBhvr>
                                        <p:cTn id="56" dur="500" fill="hold"/>
                                        <p:tgtEl>
                                          <p:spTgt spid="57"/>
                                        </p:tgtEl>
                                        <p:attrNameLst>
                                          <p:attrName>ppt_h</p:attrName>
                                        </p:attrNameLst>
                                      </p:cBhvr>
                                      <p:tavLst>
                                        <p:tav tm="0">
                                          <p:val>
                                            <p:fltVal val="0"/>
                                          </p:val>
                                        </p:tav>
                                        <p:tav tm="100000">
                                          <p:val>
                                            <p:strVal val="#ppt_h"/>
                                          </p:val>
                                        </p:tav>
                                      </p:tavLst>
                                    </p:anim>
                                    <p:animEffect transition="in" filter="fade">
                                      <p:cBhvr>
                                        <p:cTn id="57" dur="500"/>
                                        <p:tgtEl>
                                          <p:spTgt spid="57"/>
                                        </p:tgtEl>
                                      </p:cBhvr>
                                    </p:animEffect>
                                    <p:anim calcmode="lin" valueType="num">
                                      <p:cBhvr>
                                        <p:cTn id="58" dur="500" fill="hold"/>
                                        <p:tgtEl>
                                          <p:spTgt spid="57"/>
                                        </p:tgtEl>
                                        <p:attrNameLst>
                                          <p:attrName>ppt_x</p:attrName>
                                        </p:attrNameLst>
                                      </p:cBhvr>
                                      <p:tavLst>
                                        <p:tav tm="0">
                                          <p:val>
                                            <p:fltVal val="0.5"/>
                                          </p:val>
                                        </p:tav>
                                        <p:tav tm="100000">
                                          <p:val>
                                            <p:strVal val="#ppt_x"/>
                                          </p:val>
                                        </p:tav>
                                      </p:tavLst>
                                    </p:anim>
                                    <p:anim calcmode="lin" valueType="num">
                                      <p:cBhvr>
                                        <p:cTn id="59" dur="500" fill="hold"/>
                                        <p:tgtEl>
                                          <p:spTgt spid="57"/>
                                        </p:tgtEl>
                                        <p:attrNameLst>
                                          <p:attrName>ppt_y</p:attrName>
                                        </p:attrNameLst>
                                      </p:cBhvr>
                                      <p:tavLst>
                                        <p:tav tm="0">
                                          <p:val>
                                            <p:fltVal val="0.5"/>
                                          </p:val>
                                        </p:tav>
                                        <p:tav tm="100000">
                                          <p:val>
                                            <p:strVal val="#ppt_y"/>
                                          </p:val>
                                        </p:tav>
                                      </p:tavLst>
                                    </p:anim>
                                  </p:childTnLst>
                                </p:cTn>
                              </p:par>
                            </p:childTnLst>
                          </p:cTn>
                        </p:par>
                        <p:par>
                          <p:cTn id="60" fill="hold">
                            <p:stCondLst>
                              <p:cond delay="4250"/>
                            </p:stCondLst>
                            <p:childTnLst>
                              <p:par>
                                <p:cTn id="61" presetID="53" presetClass="entr" presetSubtype="528" fill="hold" grpId="0" nodeType="afterEffect">
                                  <p:stCondLst>
                                    <p:cond delay="0"/>
                                  </p:stCondLst>
                                  <p:childTnLst>
                                    <p:set>
                                      <p:cBhvr>
                                        <p:cTn id="62" dur="1" fill="hold">
                                          <p:stCondLst>
                                            <p:cond delay="0"/>
                                          </p:stCondLst>
                                        </p:cTn>
                                        <p:tgtEl>
                                          <p:spTgt spid="45"/>
                                        </p:tgtEl>
                                        <p:attrNameLst>
                                          <p:attrName>style.visibility</p:attrName>
                                        </p:attrNameLst>
                                      </p:cBhvr>
                                      <p:to>
                                        <p:strVal val="visible"/>
                                      </p:to>
                                    </p:set>
                                    <p:anim calcmode="lin" valueType="num">
                                      <p:cBhvr>
                                        <p:cTn id="63" dur="500" fill="hold"/>
                                        <p:tgtEl>
                                          <p:spTgt spid="45"/>
                                        </p:tgtEl>
                                        <p:attrNameLst>
                                          <p:attrName>ppt_w</p:attrName>
                                        </p:attrNameLst>
                                      </p:cBhvr>
                                      <p:tavLst>
                                        <p:tav tm="0">
                                          <p:val>
                                            <p:fltVal val="0"/>
                                          </p:val>
                                        </p:tav>
                                        <p:tav tm="100000">
                                          <p:val>
                                            <p:strVal val="#ppt_w"/>
                                          </p:val>
                                        </p:tav>
                                      </p:tavLst>
                                    </p:anim>
                                    <p:anim calcmode="lin" valueType="num">
                                      <p:cBhvr>
                                        <p:cTn id="64" dur="500" fill="hold"/>
                                        <p:tgtEl>
                                          <p:spTgt spid="45"/>
                                        </p:tgtEl>
                                        <p:attrNameLst>
                                          <p:attrName>ppt_h</p:attrName>
                                        </p:attrNameLst>
                                      </p:cBhvr>
                                      <p:tavLst>
                                        <p:tav tm="0">
                                          <p:val>
                                            <p:fltVal val="0"/>
                                          </p:val>
                                        </p:tav>
                                        <p:tav tm="100000">
                                          <p:val>
                                            <p:strVal val="#ppt_h"/>
                                          </p:val>
                                        </p:tav>
                                      </p:tavLst>
                                    </p:anim>
                                    <p:animEffect transition="in" filter="fade">
                                      <p:cBhvr>
                                        <p:cTn id="65" dur="500"/>
                                        <p:tgtEl>
                                          <p:spTgt spid="45"/>
                                        </p:tgtEl>
                                      </p:cBhvr>
                                    </p:animEffect>
                                    <p:anim calcmode="lin" valueType="num">
                                      <p:cBhvr>
                                        <p:cTn id="66" dur="500" fill="hold"/>
                                        <p:tgtEl>
                                          <p:spTgt spid="45"/>
                                        </p:tgtEl>
                                        <p:attrNameLst>
                                          <p:attrName>ppt_x</p:attrName>
                                        </p:attrNameLst>
                                      </p:cBhvr>
                                      <p:tavLst>
                                        <p:tav tm="0">
                                          <p:val>
                                            <p:fltVal val="0.5"/>
                                          </p:val>
                                        </p:tav>
                                        <p:tav tm="100000">
                                          <p:val>
                                            <p:strVal val="#ppt_x"/>
                                          </p:val>
                                        </p:tav>
                                      </p:tavLst>
                                    </p:anim>
                                    <p:anim calcmode="lin" valueType="num">
                                      <p:cBhvr>
                                        <p:cTn id="67" dur="500" fill="hold"/>
                                        <p:tgtEl>
                                          <p:spTgt spid="45"/>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53" presetClass="entr" presetSubtype="52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5250"/>
                            </p:stCondLst>
                            <p:childTnLst>
                              <p:par>
                                <p:cTn id="77" presetID="53" presetClass="entr" presetSubtype="16" fill="hold" grpId="0" nodeType="afterEffect">
                                  <p:stCondLst>
                                    <p:cond delay="0"/>
                                  </p:stCondLst>
                                  <p:childTnLst>
                                    <p:set>
                                      <p:cBhvr>
                                        <p:cTn id="78" dur="1" fill="hold">
                                          <p:stCondLst>
                                            <p:cond delay="0"/>
                                          </p:stCondLst>
                                        </p:cTn>
                                        <p:tgtEl>
                                          <p:spTgt spid="46"/>
                                        </p:tgtEl>
                                        <p:attrNameLst>
                                          <p:attrName>style.visibility</p:attrName>
                                        </p:attrNameLst>
                                      </p:cBhvr>
                                      <p:to>
                                        <p:strVal val="visible"/>
                                      </p:to>
                                    </p:set>
                                    <p:anim calcmode="lin" valueType="num">
                                      <p:cBhvr>
                                        <p:cTn id="79" dur="500" fill="hold"/>
                                        <p:tgtEl>
                                          <p:spTgt spid="46"/>
                                        </p:tgtEl>
                                        <p:attrNameLst>
                                          <p:attrName>ppt_w</p:attrName>
                                        </p:attrNameLst>
                                      </p:cBhvr>
                                      <p:tavLst>
                                        <p:tav tm="0">
                                          <p:val>
                                            <p:fltVal val="0"/>
                                          </p:val>
                                        </p:tav>
                                        <p:tav tm="100000">
                                          <p:val>
                                            <p:strVal val="#ppt_w"/>
                                          </p:val>
                                        </p:tav>
                                      </p:tavLst>
                                    </p:anim>
                                    <p:anim calcmode="lin" valueType="num">
                                      <p:cBhvr>
                                        <p:cTn id="80" dur="500" fill="hold"/>
                                        <p:tgtEl>
                                          <p:spTgt spid="46"/>
                                        </p:tgtEl>
                                        <p:attrNameLst>
                                          <p:attrName>ppt_h</p:attrName>
                                        </p:attrNameLst>
                                      </p:cBhvr>
                                      <p:tavLst>
                                        <p:tav tm="0">
                                          <p:val>
                                            <p:fltVal val="0"/>
                                          </p:val>
                                        </p:tav>
                                        <p:tav tm="100000">
                                          <p:val>
                                            <p:strVal val="#ppt_h"/>
                                          </p:val>
                                        </p:tav>
                                      </p:tavLst>
                                    </p:anim>
                                    <p:animEffect transition="in" filter="fade">
                                      <p:cBhvr>
                                        <p:cTn id="81" dur="500"/>
                                        <p:tgtEl>
                                          <p:spTgt spid="46"/>
                                        </p:tgtEl>
                                      </p:cBhvr>
                                    </p:animEffect>
                                  </p:childTnLst>
                                </p:cTn>
                              </p:par>
                            </p:childTnLst>
                          </p:cTn>
                        </p:par>
                        <p:par>
                          <p:cTn id="82" fill="hold">
                            <p:stCondLst>
                              <p:cond delay="5750"/>
                            </p:stCondLst>
                            <p:childTnLst>
                              <p:par>
                                <p:cTn id="83" presetID="53" presetClass="entr" presetSubtype="528" fill="hold" grpId="0" nodeType="afterEffect">
                                  <p:stCondLst>
                                    <p:cond delay="0"/>
                                  </p:stCondLst>
                                  <p:childTnLst>
                                    <p:set>
                                      <p:cBhvr>
                                        <p:cTn id="84" dur="1" fill="hold">
                                          <p:stCondLst>
                                            <p:cond delay="0"/>
                                          </p:stCondLst>
                                        </p:cTn>
                                        <p:tgtEl>
                                          <p:spTgt spid="58"/>
                                        </p:tgtEl>
                                        <p:attrNameLst>
                                          <p:attrName>style.visibility</p:attrName>
                                        </p:attrNameLst>
                                      </p:cBhvr>
                                      <p:to>
                                        <p:strVal val="visible"/>
                                      </p:to>
                                    </p:set>
                                    <p:anim calcmode="lin" valueType="num">
                                      <p:cBhvr>
                                        <p:cTn id="85" dur="500" fill="hold"/>
                                        <p:tgtEl>
                                          <p:spTgt spid="58"/>
                                        </p:tgtEl>
                                        <p:attrNameLst>
                                          <p:attrName>ppt_w</p:attrName>
                                        </p:attrNameLst>
                                      </p:cBhvr>
                                      <p:tavLst>
                                        <p:tav tm="0">
                                          <p:val>
                                            <p:fltVal val="0"/>
                                          </p:val>
                                        </p:tav>
                                        <p:tav tm="100000">
                                          <p:val>
                                            <p:strVal val="#ppt_w"/>
                                          </p:val>
                                        </p:tav>
                                      </p:tavLst>
                                    </p:anim>
                                    <p:anim calcmode="lin" valueType="num">
                                      <p:cBhvr>
                                        <p:cTn id="86" dur="500" fill="hold"/>
                                        <p:tgtEl>
                                          <p:spTgt spid="58"/>
                                        </p:tgtEl>
                                        <p:attrNameLst>
                                          <p:attrName>ppt_h</p:attrName>
                                        </p:attrNameLst>
                                      </p:cBhvr>
                                      <p:tavLst>
                                        <p:tav tm="0">
                                          <p:val>
                                            <p:fltVal val="0"/>
                                          </p:val>
                                        </p:tav>
                                        <p:tav tm="100000">
                                          <p:val>
                                            <p:strVal val="#ppt_h"/>
                                          </p:val>
                                        </p:tav>
                                      </p:tavLst>
                                    </p:anim>
                                    <p:animEffect transition="in" filter="fade">
                                      <p:cBhvr>
                                        <p:cTn id="87" dur="500"/>
                                        <p:tgtEl>
                                          <p:spTgt spid="58"/>
                                        </p:tgtEl>
                                      </p:cBhvr>
                                    </p:animEffect>
                                    <p:anim calcmode="lin" valueType="num">
                                      <p:cBhvr>
                                        <p:cTn id="88" dur="500" fill="hold"/>
                                        <p:tgtEl>
                                          <p:spTgt spid="58"/>
                                        </p:tgtEl>
                                        <p:attrNameLst>
                                          <p:attrName>ppt_x</p:attrName>
                                        </p:attrNameLst>
                                      </p:cBhvr>
                                      <p:tavLst>
                                        <p:tav tm="0">
                                          <p:val>
                                            <p:fltVal val="0.5"/>
                                          </p:val>
                                        </p:tav>
                                        <p:tav tm="100000">
                                          <p:val>
                                            <p:strVal val="#ppt_x"/>
                                          </p:val>
                                        </p:tav>
                                      </p:tavLst>
                                    </p:anim>
                                    <p:anim calcmode="lin" valueType="num">
                                      <p:cBhvr>
                                        <p:cTn id="89" dur="500" fill="hold"/>
                                        <p:tgtEl>
                                          <p:spTgt spid="58"/>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4" grpId="0" animBg="1"/>
      <p:bldP spid="45" grpId="0" animBg="1"/>
      <p:bldP spid="42" grpId="0" animBg="1"/>
      <p:bldP spid="46" grpId="0" animBg="1"/>
      <p:bldP spid="31" grpId="0"/>
      <p:bldP spid="32" grpId="0"/>
      <p:bldP spid="56" grpId="0"/>
      <p:bldP spid="57" grpId="0"/>
      <p:bldP spid="5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a:effectLst/>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Oval 1"/>
          <p:cNvSpPr>
            <a:spLocks noChangeAspect="1"/>
          </p:cNvSpPr>
          <p:nvPr/>
        </p:nvSpPr>
        <p:spPr>
          <a:xfrm>
            <a:off x="1706049" y="3707060"/>
            <a:ext cx="777240" cy="777240"/>
          </a:xfrm>
          <a:prstGeom prst="ellipse">
            <a:avLst/>
          </a:prstGeom>
          <a:solidFill>
            <a:srgbClr val="34738D"/>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01</a:t>
            </a:r>
          </a:p>
        </p:txBody>
      </p:sp>
      <p:sp>
        <p:nvSpPr>
          <p:cNvPr id="24" name="Freeform: Shape 23"/>
          <p:cNvSpPr/>
          <p:nvPr/>
        </p:nvSpPr>
        <p:spPr>
          <a:xfrm>
            <a:off x="4094709" y="2628900"/>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17" name="Oval 16"/>
          <p:cNvSpPr>
            <a:spLocks noChangeAspect="1"/>
          </p:cNvSpPr>
          <p:nvPr/>
        </p:nvSpPr>
        <p:spPr>
          <a:xfrm>
            <a:off x="3660393" y="1714500"/>
            <a:ext cx="914400" cy="914400"/>
          </a:xfrm>
          <a:prstGeom prst="ellipse">
            <a:avLst/>
          </a:prstGeom>
          <a:noFill/>
          <a:ln w="38100">
            <a:solidFill>
              <a:srgbClr val="189A8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5" name="Freeform: Shape 24"/>
          <p:cNvSpPr/>
          <p:nvPr/>
        </p:nvSpPr>
        <p:spPr>
          <a:xfrm>
            <a:off x="2105820" y="2628899"/>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6" name="Freeform: Shape 25"/>
          <p:cNvSpPr/>
          <p:nvPr/>
        </p:nvSpPr>
        <p:spPr>
          <a:xfrm>
            <a:off x="6083598" y="2628898"/>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27" name="Freeform: Shape 26"/>
          <p:cNvSpPr/>
          <p:nvPr/>
        </p:nvSpPr>
        <p:spPr>
          <a:xfrm>
            <a:off x="8057715" y="2628896"/>
            <a:ext cx="2094876" cy="2037867"/>
          </a:xfrm>
          <a:custGeom>
            <a:avLst/>
            <a:gdLst>
              <a:gd name="connsiteX0" fmla="*/ 0 w 2094876"/>
              <a:gd name="connsiteY0" fmla="*/ 0 h 2037867"/>
              <a:gd name="connsiteX1" fmla="*/ 54864 w 2094876"/>
              <a:gd name="connsiteY1" fmla="*/ 0 h 2037867"/>
              <a:gd name="connsiteX2" fmla="*/ 54864 w 2094876"/>
              <a:gd name="connsiteY2" fmla="*/ 969792 h 2037867"/>
              <a:gd name="connsiteX3" fmla="*/ 122139 w 2094876"/>
              <a:gd name="connsiteY3" fmla="*/ 976574 h 2037867"/>
              <a:gd name="connsiteX4" fmla="*/ 515848 w 2094876"/>
              <a:gd name="connsiteY4" fmla="*/ 1380251 h 2037867"/>
              <a:gd name="connsiteX5" fmla="*/ 522163 w 2094876"/>
              <a:gd name="connsiteY5" fmla="*/ 1451819 h 2037867"/>
              <a:gd name="connsiteX6" fmla="*/ 1468958 w 2094876"/>
              <a:gd name="connsiteY6" fmla="*/ 1451819 h 2037867"/>
              <a:gd name="connsiteX7" fmla="*/ 1485924 w 2094876"/>
              <a:gd name="connsiteY7" fmla="*/ 1451819 h 2037867"/>
              <a:gd name="connsiteX8" fmla="*/ 1518205 w 2094876"/>
              <a:gd name="connsiteY8" fmla="*/ 1451819 h 2037867"/>
              <a:gd name="connsiteX9" fmla="*/ 1515063 w 2094876"/>
              <a:gd name="connsiteY9" fmla="*/ 1482992 h 2037867"/>
              <a:gd name="connsiteX10" fmla="*/ 1880121 w 2094876"/>
              <a:gd name="connsiteY10" fmla="*/ 1930904 h 2037867"/>
              <a:gd name="connsiteX11" fmla="*/ 1965204 w 2094876"/>
              <a:gd name="connsiteY11" fmla="*/ 1939481 h 2037867"/>
              <a:gd name="connsiteX12" fmla="*/ 1977803 w 2094876"/>
              <a:gd name="connsiteY12" fmla="*/ 1920794 h 2037867"/>
              <a:gd name="connsiteX13" fmla="*/ 2026296 w 2094876"/>
              <a:gd name="connsiteY13" fmla="*/ 1900707 h 2037867"/>
              <a:gd name="connsiteX14" fmla="*/ 2094876 w 2094876"/>
              <a:gd name="connsiteY14" fmla="*/ 1969287 h 2037867"/>
              <a:gd name="connsiteX15" fmla="*/ 2026296 w 2094876"/>
              <a:gd name="connsiteY15" fmla="*/ 2037867 h 2037867"/>
              <a:gd name="connsiteX16" fmla="*/ 1963106 w 2094876"/>
              <a:gd name="connsiteY16" fmla="*/ 1995982 h 2037867"/>
              <a:gd name="connsiteX17" fmla="*/ 1962226 w 2094876"/>
              <a:gd name="connsiteY17" fmla="*/ 1991627 h 2037867"/>
              <a:gd name="connsiteX18" fmla="*/ 1879082 w 2094876"/>
              <a:gd name="connsiteY18" fmla="*/ 1984291 h 2037867"/>
              <a:gd name="connsiteX19" fmla="*/ 1475405 w 2094876"/>
              <a:gd name="connsiteY19" fmla="*/ 1590582 h 2037867"/>
              <a:gd name="connsiteX20" fmla="*/ 1466947 w 2094876"/>
              <a:gd name="connsiteY20" fmla="*/ 1506683 h 2037867"/>
              <a:gd name="connsiteX21" fmla="*/ 519932 w 2094876"/>
              <a:gd name="connsiteY21" fmla="*/ 1506683 h 2037867"/>
              <a:gd name="connsiteX22" fmla="*/ 480084 w 2094876"/>
              <a:gd name="connsiteY22" fmla="*/ 1506683 h 2037867"/>
              <a:gd name="connsiteX23" fmla="*/ 470685 w 2094876"/>
              <a:gd name="connsiteY23" fmla="*/ 1506683 h 2037867"/>
              <a:gd name="connsiteX24" fmla="*/ 473827 w 2094876"/>
              <a:gd name="connsiteY24" fmla="*/ 1475510 h 2037867"/>
              <a:gd name="connsiteX25" fmla="*/ 16627 w 2094876"/>
              <a:gd name="connsiteY25" fmla="*/ 1018310 h 2037867"/>
              <a:gd name="connsiteX26" fmla="*/ 1 w 2094876"/>
              <a:gd name="connsiteY26" fmla="*/ 1019986 h 2037867"/>
              <a:gd name="connsiteX27" fmla="*/ 1 w 2094876"/>
              <a:gd name="connsiteY27" fmla="*/ 1005840 h 2037867"/>
              <a:gd name="connsiteX28" fmla="*/ 0 w 2094876"/>
              <a:gd name="connsiteY28" fmla="*/ 1005840 h 2037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2094876" h="203786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85924" y="1451819"/>
                </a:lnTo>
                <a:lnTo>
                  <a:pt x="1518205" y="1451819"/>
                </a:lnTo>
                <a:lnTo>
                  <a:pt x="1515063" y="1482992"/>
                </a:lnTo>
                <a:cubicBezTo>
                  <a:pt x="1515063" y="1703934"/>
                  <a:pt x="1671783" y="1888271"/>
                  <a:pt x="1880121" y="1930904"/>
                </a:cubicBezTo>
                <a:lnTo>
                  <a:pt x="1965204" y="1939481"/>
                </a:lnTo>
                <a:lnTo>
                  <a:pt x="1977803" y="1920794"/>
                </a:lnTo>
                <a:cubicBezTo>
                  <a:pt x="1990213" y="1908383"/>
                  <a:pt x="2007358" y="1900707"/>
                  <a:pt x="2026296" y="1900707"/>
                </a:cubicBezTo>
                <a:cubicBezTo>
                  <a:pt x="2064172" y="1900707"/>
                  <a:pt x="2094876" y="1931411"/>
                  <a:pt x="2094876" y="1969287"/>
                </a:cubicBezTo>
                <a:cubicBezTo>
                  <a:pt x="2094876" y="2007163"/>
                  <a:pt x="2064172" y="2037867"/>
                  <a:pt x="2026296" y="2037867"/>
                </a:cubicBezTo>
                <a:cubicBezTo>
                  <a:pt x="1997889" y="2037867"/>
                  <a:pt x="1973517" y="2020596"/>
                  <a:pt x="1963106" y="1995982"/>
                </a:cubicBezTo>
                <a:lnTo>
                  <a:pt x="1962226" y="1991627"/>
                </a:lnTo>
                <a:lnTo>
                  <a:pt x="1879082" y="1984291"/>
                </a:lnTo>
                <a:cubicBezTo>
                  <a:pt x="1676814" y="1948161"/>
                  <a:pt x="1516438" y="1791108"/>
                  <a:pt x="1475405" y="1590582"/>
                </a:cubicBez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3" name="Freeform: Shape 32"/>
          <p:cNvSpPr/>
          <p:nvPr/>
        </p:nvSpPr>
        <p:spPr>
          <a:xfrm>
            <a:off x="10061377" y="2628894"/>
            <a:ext cx="1603787" cy="1547837"/>
          </a:xfrm>
          <a:custGeom>
            <a:avLst/>
            <a:gdLst>
              <a:gd name="connsiteX0" fmla="*/ 0 w 1603787"/>
              <a:gd name="connsiteY0" fmla="*/ 0 h 1547837"/>
              <a:gd name="connsiteX1" fmla="*/ 54864 w 1603787"/>
              <a:gd name="connsiteY1" fmla="*/ 0 h 1547837"/>
              <a:gd name="connsiteX2" fmla="*/ 54864 w 1603787"/>
              <a:gd name="connsiteY2" fmla="*/ 969792 h 1547837"/>
              <a:gd name="connsiteX3" fmla="*/ 122139 w 1603787"/>
              <a:gd name="connsiteY3" fmla="*/ 976574 h 1547837"/>
              <a:gd name="connsiteX4" fmla="*/ 515848 w 1603787"/>
              <a:gd name="connsiteY4" fmla="*/ 1380251 h 1547837"/>
              <a:gd name="connsiteX5" fmla="*/ 522163 w 1603787"/>
              <a:gd name="connsiteY5" fmla="*/ 1451819 h 1547837"/>
              <a:gd name="connsiteX6" fmla="*/ 1468958 w 1603787"/>
              <a:gd name="connsiteY6" fmla="*/ 1451819 h 1547837"/>
              <a:gd name="connsiteX7" fmla="*/ 1472518 w 1603787"/>
              <a:gd name="connsiteY7" fmla="*/ 1451819 h 1547837"/>
              <a:gd name="connsiteX8" fmla="*/ 1486713 w 1603787"/>
              <a:gd name="connsiteY8" fmla="*/ 1430764 h 1547837"/>
              <a:gd name="connsiteX9" fmla="*/ 1535207 w 1603787"/>
              <a:gd name="connsiteY9" fmla="*/ 1410677 h 1547837"/>
              <a:gd name="connsiteX10" fmla="*/ 1603787 w 1603787"/>
              <a:gd name="connsiteY10" fmla="*/ 1479257 h 1547837"/>
              <a:gd name="connsiteX11" fmla="*/ 1535207 w 1603787"/>
              <a:gd name="connsiteY11" fmla="*/ 1547837 h 1547837"/>
              <a:gd name="connsiteX12" fmla="*/ 1486713 w 1603787"/>
              <a:gd name="connsiteY12" fmla="*/ 1527751 h 1547837"/>
              <a:gd name="connsiteX13" fmla="*/ 1474055 w 1603787"/>
              <a:gd name="connsiteY13" fmla="*/ 1508976 h 1547837"/>
              <a:gd name="connsiteX14" fmla="*/ 1467178 w 1603787"/>
              <a:gd name="connsiteY14" fmla="*/ 1508976 h 1547837"/>
              <a:gd name="connsiteX15" fmla="*/ 1466947 w 1603787"/>
              <a:gd name="connsiteY15" fmla="*/ 1506683 h 1547837"/>
              <a:gd name="connsiteX16" fmla="*/ 519932 w 1603787"/>
              <a:gd name="connsiteY16" fmla="*/ 1506683 h 1547837"/>
              <a:gd name="connsiteX17" fmla="*/ 480084 w 1603787"/>
              <a:gd name="connsiteY17" fmla="*/ 1506683 h 1547837"/>
              <a:gd name="connsiteX18" fmla="*/ 470685 w 1603787"/>
              <a:gd name="connsiteY18" fmla="*/ 1506683 h 1547837"/>
              <a:gd name="connsiteX19" fmla="*/ 473827 w 1603787"/>
              <a:gd name="connsiteY19" fmla="*/ 1475510 h 1547837"/>
              <a:gd name="connsiteX20" fmla="*/ 16627 w 1603787"/>
              <a:gd name="connsiteY20" fmla="*/ 1018310 h 1547837"/>
              <a:gd name="connsiteX21" fmla="*/ 1 w 1603787"/>
              <a:gd name="connsiteY21" fmla="*/ 1019986 h 1547837"/>
              <a:gd name="connsiteX22" fmla="*/ 1 w 1603787"/>
              <a:gd name="connsiteY22" fmla="*/ 1005840 h 1547837"/>
              <a:gd name="connsiteX23" fmla="*/ 0 w 1603787"/>
              <a:gd name="connsiteY23" fmla="*/ 1005840 h 1547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03787" h="1547837">
                <a:moveTo>
                  <a:pt x="0" y="0"/>
                </a:moveTo>
                <a:lnTo>
                  <a:pt x="54864" y="0"/>
                </a:lnTo>
                <a:lnTo>
                  <a:pt x="54864" y="969792"/>
                </a:lnTo>
                <a:lnTo>
                  <a:pt x="122139" y="976574"/>
                </a:lnTo>
                <a:cubicBezTo>
                  <a:pt x="322665" y="1017607"/>
                  <a:pt x="479718" y="1177983"/>
                  <a:pt x="515848" y="1380251"/>
                </a:cubicBezTo>
                <a:lnTo>
                  <a:pt x="522163" y="1451819"/>
                </a:lnTo>
                <a:lnTo>
                  <a:pt x="1468958" y="1451819"/>
                </a:lnTo>
                <a:lnTo>
                  <a:pt x="1472518" y="1451819"/>
                </a:lnTo>
                <a:lnTo>
                  <a:pt x="1486713" y="1430764"/>
                </a:lnTo>
                <a:cubicBezTo>
                  <a:pt x="1499124" y="1418353"/>
                  <a:pt x="1516269" y="1410677"/>
                  <a:pt x="1535207" y="1410677"/>
                </a:cubicBezTo>
                <a:cubicBezTo>
                  <a:pt x="1573083" y="1410677"/>
                  <a:pt x="1603787" y="1441381"/>
                  <a:pt x="1603787" y="1479257"/>
                </a:cubicBezTo>
                <a:cubicBezTo>
                  <a:pt x="1603787" y="1517133"/>
                  <a:pt x="1573083" y="1547837"/>
                  <a:pt x="1535207" y="1547837"/>
                </a:cubicBezTo>
                <a:cubicBezTo>
                  <a:pt x="1516269" y="1547837"/>
                  <a:pt x="1499124" y="1540161"/>
                  <a:pt x="1486713" y="1527751"/>
                </a:cubicBezTo>
                <a:lnTo>
                  <a:pt x="1474055" y="1508976"/>
                </a:lnTo>
                <a:lnTo>
                  <a:pt x="1467178" y="1508976"/>
                </a:lnTo>
                <a:lnTo>
                  <a:pt x="1466947" y="1506683"/>
                </a:lnTo>
                <a:lnTo>
                  <a:pt x="519932" y="1506683"/>
                </a:lnTo>
                <a:lnTo>
                  <a:pt x="480084" y="1506683"/>
                </a:lnTo>
                <a:lnTo>
                  <a:pt x="470685" y="1506683"/>
                </a:lnTo>
                <a:lnTo>
                  <a:pt x="473827" y="1475510"/>
                </a:lnTo>
                <a:cubicBezTo>
                  <a:pt x="473827" y="1223005"/>
                  <a:pt x="269132" y="1018310"/>
                  <a:pt x="16627" y="1018310"/>
                </a:cubicBezTo>
                <a:lnTo>
                  <a:pt x="1" y="1019986"/>
                </a:lnTo>
                <a:lnTo>
                  <a:pt x="1" y="1005840"/>
                </a:lnTo>
                <a:lnTo>
                  <a:pt x="0" y="1005840"/>
                </a:ln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4" name="Oval 33"/>
          <p:cNvSpPr>
            <a:spLocks noChangeAspect="1"/>
          </p:cNvSpPr>
          <p:nvPr/>
        </p:nvSpPr>
        <p:spPr>
          <a:xfrm>
            <a:off x="1679192" y="1697459"/>
            <a:ext cx="914400" cy="914400"/>
          </a:xfrm>
          <a:prstGeom prst="ellipse">
            <a:avLst/>
          </a:prstGeom>
          <a:noFill/>
          <a:ln w="381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5" name="Oval 34"/>
          <p:cNvSpPr>
            <a:spLocks noChangeAspect="1"/>
          </p:cNvSpPr>
          <p:nvPr/>
        </p:nvSpPr>
        <p:spPr>
          <a:xfrm>
            <a:off x="5641594" y="1697459"/>
            <a:ext cx="914400" cy="914400"/>
          </a:xfrm>
          <a:prstGeom prst="ellipse">
            <a:avLst/>
          </a:prstGeom>
          <a:noFill/>
          <a:ln w="38100">
            <a:solidFill>
              <a:srgbClr val="EF9D2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6" name="Oval 35"/>
          <p:cNvSpPr>
            <a:spLocks noChangeAspect="1"/>
          </p:cNvSpPr>
          <p:nvPr/>
        </p:nvSpPr>
        <p:spPr>
          <a:xfrm>
            <a:off x="7638887" y="1714494"/>
            <a:ext cx="914400" cy="914400"/>
          </a:xfrm>
          <a:prstGeom prst="ellipse">
            <a:avLst/>
          </a:prstGeom>
          <a:noFill/>
          <a:ln w="38100">
            <a:solidFill>
              <a:srgbClr val="D3413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7" name="Oval 36"/>
          <p:cNvSpPr>
            <a:spLocks noChangeAspect="1"/>
          </p:cNvSpPr>
          <p:nvPr/>
        </p:nvSpPr>
        <p:spPr>
          <a:xfrm>
            <a:off x="9630435" y="1714494"/>
            <a:ext cx="914400" cy="914400"/>
          </a:xfrm>
          <a:prstGeom prst="ellipse">
            <a:avLst/>
          </a:prstGeom>
          <a:noFill/>
          <a:ln w="38100">
            <a:solidFill>
              <a:srgbClr val="564267"/>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39" name="Freeform: Shape 38"/>
          <p:cNvSpPr>
            <a:spLocks noChangeAspect="1"/>
          </p:cNvSpPr>
          <p:nvPr/>
        </p:nvSpPr>
        <p:spPr>
          <a:xfrm>
            <a:off x="504872" y="4039571"/>
            <a:ext cx="1700100" cy="637588"/>
          </a:xfrm>
          <a:custGeom>
            <a:avLst/>
            <a:gdLst>
              <a:gd name="connsiteX0" fmla="*/ 68580 w 1700100"/>
              <a:gd name="connsiteY0" fmla="*/ 0 h 637588"/>
              <a:gd name="connsiteX1" fmla="*/ 117074 w 1700100"/>
              <a:gd name="connsiteY1" fmla="*/ 20087 h 637588"/>
              <a:gd name="connsiteX2" fmla="*/ 125797 w 1700100"/>
              <a:gd name="connsiteY2" fmla="*/ 41148 h 637588"/>
              <a:gd name="connsiteX3" fmla="*/ 1129293 w 1700100"/>
              <a:gd name="connsiteY3" fmla="*/ 41148 h 637588"/>
              <a:gd name="connsiteX4" fmla="*/ 1129293 w 1700100"/>
              <a:gd name="connsiteY4" fmla="*/ 51540 h 637588"/>
              <a:gd name="connsiteX5" fmla="*/ 1133820 w 1700100"/>
              <a:gd name="connsiteY5" fmla="*/ 51540 h 637588"/>
              <a:gd name="connsiteX6" fmla="*/ 1130678 w 1700100"/>
              <a:gd name="connsiteY6" fmla="*/ 82713 h 637588"/>
              <a:gd name="connsiteX7" fmla="*/ 1495736 w 1700100"/>
              <a:gd name="connsiteY7" fmla="*/ 530625 h 637588"/>
              <a:gd name="connsiteX8" fmla="*/ 1575508 w 1700100"/>
              <a:gd name="connsiteY8" fmla="*/ 538666 h 637588"/>
              <a:gd name="connsiteX9" fmla="*/ 1583027 w 1700100"/>
              <a:gd name="connsiteY9" fmla="*/ 520515 h 637588"/>
              <a:gd name="connsiteX10" fmla="*/ 1631520 w 1700100"/>
              <a:gd name="connsiteY10" fmla="*/ 500428 h 637588"/>
              <a:gd name="connsiteX11" fmla="*/ 1700100 w 1700100"/>
              <a:gd name="connsiteY11" fmla="*/ 569008 h 637588"/>
              <a:gd name="connsiteX12" fmla="*/ 1631520 w 1700100"/>
              <a:gd name="connsiteY12" fmla="*/ 637588 h 637588"/>
              <a:gd name="connsiteX13" fmla="*/ 1583027 w 1700100"/>
              <a:gd name="connsiteY13" fmla="*/ 617502 h 637588"/>
              <a:gd name="connsiteX14" fmla="*/ 1571979 w 1700100"/>
              <a:gd name="connsiteY14" fmla="*/ 590831 h 637588"/>
              <a:gd name="connsiteX15" fmla="*/ 1494697 w 1700100"/>
              <a:gd name="connsiteY15" fmla="*/ 584012 h 637588"/>
              <a:gd name="connsiteX16" fmla="*/ 1091020 w 1700100"/>
              <a:gd name="connsiteY16" fmla="*/ 190303 h 637588"/>
              <a:gd name="connsiteX17" fmla="*/ 1081514 w 1700100"/>
              <a:gd name="connsiteY17" fmla="*/ 96012 h 637588"/>
              <a:gd name="connsiteX18" fmla="*/ 125797 w 1700100"/>
              <a:gd name="connsiteY18" fmla="*/ 96012 h 637588"/>
              <a:gd name="connsiteX19" fmla="*/ 117074 w 1700100"/>
              <a:gd name="connsiteY19" fmla="*/ 117074 h 637588"/>
              <a:gd name="connsiteX20" fmla="*/ 68580 w 1700100"/>
              <a:gd name="connsiteY20" fmla="*/ 137160 h 637588"/>
              <a:gd name="connsiteX21" fmla="*/ 0 w 1700100"/>
              <a:gd name="connsiteY21" fmla="*/ 68580 h 637588"/>
              <a:gd name="connsiteX22" fmla="*/ 68580 w 1700100"/>
              <a:gd name="connsiteY22" fmla="*/ 0 h 6375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700100" h="637588">
                <a:moveTo>
                  <a:pt x="68580" y="0"/>
                </a:moveTo>
                <a:cubicBezTo>
                  <a:pt x="87518" y="0"/>
                  <a:pt x="104663" y="7676"/>
                  <a:pt x="117074" y="20087"/>
                </a:cubicBezTo>
                <a:lnTo>
                  <a:pt x="125797" y="41148"/>
                </a:lnTo>
                <a:lnTo>
                  <a:pt x="1129293" y="41148"/>
                </a:lnTo>
                <a:lnTo>
                  <a:pt x="1129293" y="51540"/>
                </a:lnTo>
                <a:lnTo>
                  <a:pt x="1133820" y="51540"/>
                </a:lnTo>
                <a:lnTo>
                  <a:pt x="1130678" y="82713"/>
                </a:lnTo>
                <a:cubicBezTo>
                  <a:pt x="1130678" y="303655"/>
                  <a:pt x="1287398" y="487992"/>
                  <a:pt x="1495736" y="530625"/>
                </a:cubicBezTo>
                <a:lnTo>
                  <a:pt x="1575508" y="538666"/>
                </a:lnTo>
                <a:lnTo>
                  <a:pt x="1583027" y="520515"/>
                </a:lnTo>
                <a:cubicBezTo>
                  <a:pt x="1595437" y="508104"/>
                  <a:pt x="1612582" y="500428"/>
                  <a:pt x="1631520" y="500428"/>
                </a:cubicBezTo>
                <a:cubicBezTo>
                  <a:pt x="1669396" y="500428"/>
                  <a:pt x="1700100" y="531132"/>
                  <a:pt x="1700100" y="569008"/>
                </a:cubicBezTo>
                <a:cubicBezTo>
                  <a:pt x="1700100" y="606884"/>
                  <a:pt x="1669396" y="637588"/>
                  <a:pt x="1631520" y="637588"/>
                </a:cubicBezTo>
                <a:cubicBezTo>
                  <a:pt x="1612582" y="637588"/>
                  <a:pt x="1595437" y="629912"/>
                  <a:pt x="1583027" y="617502"/>
                </a:cubicBezTo>
                <a:lnTo>
                  <a:pt x="1571979" y="590831"/>
                </a:lnTo>
                <a:lnTo>
                  <a:pt x="1494697" y="584012"/>
                </a:lnTo>
                <a:cubicBezTo>
                  <a:pt x="1292429" y="547882"/>
                  <a:pt x="1132053" y="390829"/>
                  <a:pt x="1091020" y="190303"/>
                </a:cubicBezTo>
                <a:lnTo>
                  <a:pt x="1081514" y="96012"/>
                </a:lnTo>
                <a:lnTo>
                  <a:pt x="125797" y="96012"/>
                </a:lnTo>
                <a:lnTo>
                  <a:pt x="117074" y="117074"/>
                </a:lnTo>
                <a:cubicBezTo>
                  <a:pt x="104663" y="129484"/>
                  <a:pt x="87518" y="137160"/>
                  <a:pt x="68580" y="137160"/>
                </a:cubicBezTo>
                <a:cubicBezTo>
                  <a:pt x="30704" y="137160"/>
                  <a:pt x="0" y="106456"/>
                  <a:pt x="0" y="68580"/>
                </a:cubicBezTo>
                <a:cubicBezTo>
                  <a:pt x="0" y="30704"/>
                  <a:pt x="30704" y="0"/>
                  <a:pt x="68580" y="0"/>
                </a:cubicBezTo>
                <a:close/>
              </a:path>
            </a:pathLst>
          </a:cu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10000"/>
                </a:schemeClr>
              </a:solidFill>
            </a:endParaRPr>
          </a:p>
        </p:txBody>
      </p:sp>
      <p:sp>
        <p:nvSpPr>
          <p:cNvPr id="40" name="Oval 39"/>
          <p:cNvSpPr>
            <a:spLocks noChangeAspect="1"/>
          </p:cNvSpPr>
          <p:nvPr/>
        </p:nvSpPr>
        <p:spPr>
          <a:xfrm>
            <a:off x="3699644" y="3707060"/>
            <a:ext cx="777240" cy="777240"/>
          </a:xfrm>
          <a:prstGeom prst="ellipse">
            <a:avLst/>
          </a:prstGeom>
          <a:solidFill>
            <a:srgbClr val="189A80"/>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02</a:t>
            </a:r>
          </a:p>
        </p:txBody>
      </p:sp>
      <p:sp>
        <p:nvSpPr>
          <p:cNvPr id="41" name="Oval 40"/>
          <p:cNvSpPr>
            <a:spLocks noChangeAspect="1"/>
          </p:cNvSpPr>
          <p:nvPr/>
        </p:nvSpPr>
        <p:spPr>
          <a:xfrm>
            <a:off x="5683827" y="3707060"/>
            <a:ext cx="777240" cy="777240"/>
          </a:xfrm>
          <a:prstGeom prst="ellipse">
            <a:avLst/>
          </a:prstGeom>
          <a:solidFill>
            <a:srgbClr val="EF9D2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03</a:t>
            </a:r>
          </a:p>
        </p:txBody>
      </p:sp>
      <p:sp>
        <p:nvSpPr>
          <p:cNvPr id="42" name="Oval 41"/>
          <p:cNvSpPr>
            <a:spLocks noChangeAspect="1"/>
          </p:cNvSpPr>
          <p:nvPr/>
        </p:nvSpPr>
        <p:spPr>
          <a:xfrm>
            <a:off x="7657944" y="3714197"/>
            <a:ext cx="777240" cy="777240"/>
          </a:xfrm>
          <a:prstGeom prst="ellipse">
            <a:avLst/>
          </a:prstGeom>
          <a:solidFill>
            <a:srgbClr val="D34132"/>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04</a:t>
            </a:r>
          </a:p>
        </p:txBody>
      </p:sp>
      <p:sp>
        <p:nvSpPr>
          <p:cNvPr id="43" name="Oval 42"/>
          <p:cNvSpPr>
            <a:spLocks noChangeAspect="1"/>
          </p:cNvSpPr>
          <p:nvPr/>
        </p:nvSpPr>
        <p:spPr>
          <a:xfrm>
            <a:off x="9667082" y="3714197"/>
            <a:ext cx="777240" cy="777240"/>
          </a:xfrm>
          <a:prstGeom prst="ellipse">
            <a:avLst/>
          </a:prstGeom>
          <a:solidFill>
            <a:srgbClr val="564267"/>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2">
                    <a:lumMod val="10000"/>
                  </a:schemeClr>
                </a:solidFill>
                <a:latin typeface="Lato"/>
              </a:rPr>
              <a:t>05</a:t>
            </a:r>
          </a:p>
        </p:txBody>
      </p:sp>
      <p:grpSp>
        <p:nvGrpSpPr>
          <p:cNvPr id="44" name="Group 43"/>
          <p:cNvGrpSpPr/>
          <p:nvPr/>
        </p:nvGrpSpPr>
        <p:grpSpPr>
          <a:xfrm>
            <a:off x="1145700" y="4945768"/>
            <a:ext cx="1828800" cy="996086"/>
            <a:chOff x="4597685" y="3155872"/>
            <a:chExt cx="1699181" cy="747064"/>
          </a:xfrm>
          <a:effectLst/>
        </p:grpSpPr>
        <p:sp>
          <p:nvSpPr>
            <p:cNvPr id="45" name="TextBox 44"/>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6" name="TextBox 45"/>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47" name="Group 46"/>
          <p:cNvGrpSpPr/>
          <p:nvPr/>
        </p:nvGrpSpPr>
        <p:grpSpPr>
          <a:xfrm>
            <a:off x="3180309" y="4945768"/>
            <a:ext cx="1828800" cy="996086"/>
            <a:chOff x="4597685" y="3155872"/>
            <a:chExt cx="1699181" cy="747064"/>
          </a:xfrm>
          <a:effectLst/>
        </p:grpSpPr>
        <p:sp>
          <p:nvSpPr>
            <p:cNvPr id="48" name="TextBox 47"/>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49" name="TextBox 48"/>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0" name="Group 49"/>
          <p:cNvGrpSpPr/>
          <p:nvPr/>
        </p:nvGrpSpPr>
        <p:grpSpPr>
          <a:xfrm>
            <a:off x="5181600" y="4933507"/>
            <a:ext cx="1828800" cy="996086"/>
            <a:chOff x="4597685" y="3155872"/>
            <a:chExt cx="1699181" cy="747064"/>
          </a:xfrm>
          <a:effectLst/>
        </p:grpSpPr>
        <p:sp>
          <p:nvSpPr>
            <p:cNvPr id="51" name="TextBox 50"/>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2" name="TextBox 51"/>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3" name="Group 52"/>
          <p:cNvGrpSpPr/>
          <p:nvPr/>
        </p:nvGrpSpPr>
        <p:grpSpPr>
          <a:xfrm>
            <a:off x="7182891" y="4933507"/>
            <a:ext cx="1828800" cy="996086"/>
            <a:chOff x="4597685" y="3155872"/>
            <a:chExt cx="1699181" cy="747064"/>
          </a:xfrm>
          <a:effectLst/>
        </p:grpSpPr>
        <p:sp>
          <p:nvSpPr>
            <p:cNvPr id="54" name="TextBox 53"/>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5" name="TextBox 54"/>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6" name="Group 55"/>
          <p:cNvGrpSpPr/>
          <p:nvPr/>
        </p:nvGrpSpPr>
        <p:grpSpPr>
          <a:xfrm>
            <a:off x="9152172" y="4933507"/>
            <a:ext cx="1828800" cy="996086"/>
            <a:chOff x="4597685" y="3155872"/>
            <a:chExt cx="1699181" cy="747064"/>
          </a:xfrm>
          <a:effectLst/>
        </p:grpSpPr>
        <p:sp>
          <p:nvSpPr>
            <p:cNvPr id="57" name="TextBox 56"/>
            <p:cNvSpPr txBox="1"/>
            <p:nvPr/>
          </p:nvSpPr>
          <p:spPr>
            <a:xfrm>
              <a:off x="4597686" y="3155872"/>
              <a:ext cx="1542506" cy="184666"/>
            </a:xfrm>
            <a:prstGeom prst="rect">
              <a:avLst/>
            </a:prstGeom>
            <a:noFill/>
          </p:spPr>
          <p:txBody>
            <a:bodyPr wrap="square" lIns="0" tIns="0" rIns="0" bIns="0" rtlCol="0" anchor="t">
              <a:spAutoFit/>
            </a:bodyPr>
            <a:lstStyle/>
            <a:p>
              <a:pPr algn="ctr"/>
              <a:r>
                <a:rPr lang="en-US" sz="1600" b="1" dirty="0">
                  <a:solidFill>
                    <a:schemeClr val="bg1"/>
                  </a:solidFill>
                  <a:latin typeface="Calibri" panose="020F0502020204030204" pitchFamily="34" charset="0"/>
                </a:rPr>
                <a:t>Lorem Ipsum</a:t>
              </a:r>
            </a:p>
          </p:txBody>
        </p:sp>
        <p:sp>
          <p:nvSpPr>
            <p:cNvPr id="58" name="TextBox 57"/>
            <p:cNvSpPr txBox="1"/>
            <p:nvPr/>
          </p:nvSpPr>
          <p:spPr>
            <a:xfrm>
              <a:off x="4597685" y="3348938"/>
              <a:ext cx="1699181" cy="553998"/>
            </a:xfrm>
            <a:prstGeom prst="rect">
              <a:avLst/>
            </a:prstGeom>
            <a:noFill/>
          </p:spPr>
          <p:txBody>
            <a:bodyPr wrap="square" lIns="0" tIns="0" rIns="0" bIns="0" rtlCol="0" anchor="t">
              <a:spAutoFit/>
            </a:bodyPr>
            <a:lstStyle/>
            <a:p>
              <a:pPr algn="ctr"/>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grpSp>
      <p:grpSp>
        <p:nvGrpSpPr>
          <p:cNvPr id="59" name="Group 58"/>
          <p:cNvGrpSpPr/>
          <p:nvPr/>
        </p:nvGrpSpPr>
        <p:grpSpPr>
          <a:xfrm>
            <a:off x="3857453" y="1946166"/>
            <a:ext cx="510117" cy="527051"/>
            <a:chOff x="3775075" y="1663700"/>
            <a:chExt cx="382588" cy="395288"/>
          </a:xfrm>
          <a:solidFill>
            <a:schemeClr val="bg1"/>
          </a:solidFill>
          <a:effectLst/>
        </p:grpSpPr>
        <p:sp>
          <p:nvSpPr>
            <p:cNvPr id="60"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1"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2"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3"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4"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5"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6"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67"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68" name="Group 67"/>
          <p:cNvGrpSpPr/>
          <p:nvPr/>
        </p:nvGrpSpPr>
        <p:grpSpPr>
          <a:xfrm>
            <a:off x="5833533" y="1923639"/>
            <a:ext cx="524933" cy="552451"/>
            <a:chOff x="3768725" y="2336800"/>
            <a:chExt cx="393700" cy="414338"/>
          </a:xfrm>
          <a:solidFill>
            <a:schemeClr val="bg1"/>
          </a:solidFill>
          <a:effectLst/>
        </p:grpSpPr>
        <p:sp>
          <p:nvSpPr>
            <p:cNvPr id="69"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0"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1"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2"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3"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4"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5"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6"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7"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8"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79"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0"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1"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2"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3"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4"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5"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6"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7"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88"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89" name="Group 88"/>
          <p:cNvGrpSpPr/>
          <p:nvPr/>
        </p:nvGrpSpPr>
        <p:grpSpPr>
          <a:xfrm>
            <a:off x="9784093" y="1865988"/>
            <a:ext cx="554567" cy="503767"/>
            <a:chOff x="3757613" y="3040063"/>
            <a:chExt cx="415925" cy="377825"/>
          </a:xfrm>
          <a:solidFill>
            <a:schemeClr val="bg1"/>
          </a:solidFill>
          <a:effectLst/>
        </p:grpSpPr>
        <p:sp>
          <p:nvSpPr>
            <p:cNvPr id="90"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1"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2"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3"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4"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5"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6"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7"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8"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99"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grpSp>
        <p:nvGrpSpPr>
          <p:cNvPr id="100" name="Group 99"/>
          <p:cNvGrpSpPr/>
          <p:nvPr/>
        </p:nvGrpSpPr>
        <p:grpSpPr>
          <a:xfrm>
            <a:off x="1865880" y="1836100"/>
            <a:ext cx="524933" cy="637117"/>
            <a:chOff x="3768725" y="938213"/>
            <a:chExt cx="393700" cy="477838"/>
          </a:xfrm>
          <a:solidFill>
            <a:schemeClr val="bg1"/>
          </a:solidFill>
          <a:effectLst/>
        </p:grpSpPr>
        <p:sp>
          <p:nvSpPr>
            <p:cNvPr id="101"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2"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3"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4"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5"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6"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7"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8"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09"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0"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1"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2"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3"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4"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5"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6"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7"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8"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19"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0"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1"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2"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3"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4"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5"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6"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7"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8"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29"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0"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1"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2"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3"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4"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sp>
          <p:nvSpPr>
            <p:cNvPr id="135"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2">
                    <a:lumMod val="10000"/>
                  </a:schemeClr>
                </a:solidFill>
              </a:endParaRPr>
            </a:p>
          </p:txBody>
        </p:sp>
      </p:grpSp>
      <p:sp>
        <p:nvSpPr>
          <p:cNvPr id="136" name="Freeform 9"/>
          <p:cNvSpPr>
            <a:spLocks noChangeAspect="1" noEditPoints="1"/>
          </p:cNvSpPr>
          <p:nvPr/>
        </p:nvSpPr>
        <p:spPr bwMode="auto">
          <a:xfrm>
            <a:off x="7774878" y="1965974"/>
            <a:ext cx="653652" cy="457200"/>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2">
                  <a:lumMod val="10000"/>
                </a:schemeClr>
              </a:solidFill>
            </a:endParaRPr>
          </a:p>
        </p:txBody>
      </p:sp>
    </p:spTree>
    <p:extLst>
      <p:ext uri="{BB962C8B-B14F-4D97-AF65-F5344CB8AC3E}">
        <p14:creationId xmlns:p14="http://schemas.microsoft.com/office/powerpoint/2010/main" val="3719879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6"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Right)">
                                      <p:cBhvr>
                                        <p:cTn id="11" dur="500"/>
                                        <p:tgtEl>
                                          <p:spTgt spid="39"/>
                                        </p:tgtEl>
                                      </p:cBhvr>
                                    </p:animEffect>
                                  </p:childTnLst>
                                </p:cTn>
                              </p:par>
                            </p:childTnLst>
                          </p:cTn>
                        </p:par>
                        <p:par>
                          <p:cTn id="12" fill="hold">
                            <p:stCondLst>
                              <p:cond delay="1000"/>
                            </p:stCondLst>
                            <p:childTnLst>
                              <p:par>
                                <p:cTn id="13" presetID="2" presetClass="entr" presetSubtype="3"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additive="base">
                                        <p:cTn id="15" dur="500" fill="hold"/>
                                        <p:tgtEl>
                                          <p:spTgt spid="2"/>
                                        </p:tgtEl>
                                        <p:attrNameLst>
                                          <p:attrName>ppt_x</p:attrName>
                                        </p:attrNameLst>
                                      </p:cBhvr>
                                      <p:tavLst>
                                        <p:tav tm="0">
                                          <p:val>
                                            <p:strVal val="1+#ppt_w/2"/>
                                          </p:val>
                                        </p:tav>
                                        <p:tav tm="100000">
                                          <p:val>
                                            <p:strVal val="#ppt_x"/>
                                          </p:val>
                                        </p:tav>
                                      </p:tavLst>
                                    </p:anim>
                                    <p:anim calcmode="lin" valueType="num">
                                      <p:cBhvr additive="base">
                                        <p:cTn id="16" dur="500" fill="hold"/>
                                        <p:tgtEl>
                                          <p:spTgt spid="2"/>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44"/>
                                        </p:tgtEl>
                                        <p:attrNameLst>
                                          <p:attrName>style.visibility</p:attrName>
                                        </p:attrNameLst>
                                      </p:cBhvr>
                                      <p:to>
                                        <p:strVal val="visible"/>
                                      </p:to>
                                    </p:set>
                                    <p:animEffect transition="in" filter="fade">
                                      <p:cBhvr>
                                        <p:cTn id="20" dur="1000"/>
                                        <p:tgtEl>
                                          <p:spTgt spid="44"/>
                                        </p:tgtEl>
                                      </p:cBhvr>
                                    </p:animEffect>
                                    <p:anim calcmode="lin" valueType="num">
                                      <p:cBhvr>
                                        <p:cTn id="21" dur="1000" fill="hold"/>
                                        <p:tgtEl>
                                          <p:spTgt spid="44"/>
                                        </p:tgtEl>
                                        <p:attrNameLst>
                                          <p:attrName>ppt_x</p:attrName>
                                        </p:attrNameLst>
                                      </p:cBhvr>
                                      <p:tavLst>
                                        <p:tav tm="0">
                                          <p:val>
                                            <p:strVal val="#ppt_x"/>
                                          </p:val>
                                        </p:tav>
                                        <p:tav tm="100000">
                                          <p:val>
                                            <p:strVal val="#ppt_x"/>
                                          </p:val>
                                        </p:tav>
                                      </p:tavLst>
                                    </p:anim>
                                    <p:anim calcmode="lin" valueType="num">
                                      <p:cBhvr>
                                        <p:cTn id="22" dur="1000" fill="hold"/>
                                        <p:tgtEl>
                                          <p:spTgt spid="4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100"/>
                                        </p:tgtEl>
                                        <p:attrNameLst>
                                          <p:attrName>style.visibility</p:attrName>
                                        </p:attrNameLst>
                                      </p:cBhvr>
                                      <p:to>
                                        <p:strVal val="visible"/>
                                      </p:to>
                                    </p:set>
                                    <p:anim calcmode="lin" valueType="num">
                                      <p:cBhvr>
                                        <p:cTn id="26" dur="500" fill="hold"/>
                                        <p:tgtEl>
                                          <p:spTgt spid="100"/>
                                        </p:tgtEl>
                                        <p:attrNameLst>
                                          <p:attrName>ppt_w</p:attrName>
                                        </p:attrNameLst>
                                      </p:cBhvr>
                                      <p:tavLst>
                                        <p:tav tm="0">
                                          <p:val>
                                            <p:fltVal val="0"/>
                                          </p:val>
                                        </p:tav>
                                        <p:tav tm="100000">
                                          <p:val>
                                            <p:strVal val="#ppt_w"/>
                                          </p:val>
                                        </p:tav>
                                      </p:tavLst>
                                    </p:anim>
                                    <p:anim calcmode="lin" valueType="num">
                                      <p:cBhvr>
                                        <p:cTn id="27" dur="500" fill="hold"/>
                                        <p:tgtEl>
                                          <p:spTgt spid="100"/>
                                        </p:tgtEl>
                                        <p:attrNameLst>
                                          <p:attrName>ppt_h</p:attrName>
                                        </p:attrNameLst>
                                      </p:cBhvr>
                                      <p:tavLst>
                                        <p:tav tm="0">
                                          <p:val>
                                            <p:fltVal val="0"/>
                                          </p:val>
                                        </p:tav>
                                        <p:tav tm="100000">
                                          <p:val>
                                            <p:strVal val="#ppt_h"/>
                                          </p:val>
                                        </p:tav>
                                      </p:tavLst>
                                    </p:anim>
                                    <p:animEffect transition="in" filter="fade">
                                      <p:cBhvr>
                                        <p:cTn id="28" dur="500"/>
                                        <p:tgtEl>
                                          <p:spTgt spid="100"/>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3000"/>
                            </p:stCondLst>
                            <p:childTnLst>
                              <p:par>
                                <p:cTn id="35" presetID="18" presetClass="entr" presetSubtype="6" fill="hold" grpId="0" nodeType="afterEffect">
                                  <p:stCondLst>
                                    <p:cond delay="0"/>
                                  </p:stCondLst>
                                  <p:childTnLst>
                                    <p:set>
                                      <p:cBhvr>
                                        <p:cTn id="36" dur="1" fill="hold">
                                          <p:stCondLst>
                                            <p:cond delay="0"/>
                                          </p:stCondLst>
                                        </p:cTn>
                                        <p:tgtEl>
                                          <p:spTgt spid="25"/>
                                        </p:tgtEl>
                                        <p:attrNameLst>
                                          <p:attrName>style.visibility</p:attrName>
                                        </p:attrNameLst>
                                      </p:cBhvr>
                                      <p:to>
                                        <p:strVal val="visible"/>
                                      </p:to>
                                    </p:set>
                                    <p:animEffect transition="in" filter="strips(downRight)">
                                      <p:cBhvr>
                                        <p:cTn id="37" dur="1000"/>
                                        <p:tgtEl>
                                          <p:spTgt spid="25"/>
                                        </p:tgtEl>
                                      </p:cBhvr>
                                    </p:animEffect>
                                  </p:childTnLst>
                                </p:cTn>
                              </p:par>
                            </p:childTnLst>
                          </p:cTn>
                        </p:par>
                        <p:par>
                          <p:cTn id="38" fill="hold">
                            <p:stCondLst>
                              <p:cond delay="4000"/>
                            </p:stCondLst>
                            <p:childTnLst>
                              <p:par>
                                <p:cTn id="39" presetID="2" presetClass="entr" presetSubtype="3" fill="hold" grpId="0" nodeType="afterEffect">
                                  <p:stCondLst>
                                    <p:cond delay="0"/>
                                  </p:stCondLst>
                                  <p:childTnLst>
                                    <p:set>
                                      <p:cBhvr>
                                        <p:cTn id="40" dur="1" fill="hold">
                                          <p:stCondLst>
                                            <p:cond delay="0"/>
                                          </p:stCondLst>
                                        </p:cTn>
                                        <p:tgtEl>
                                          <p:spTgt spid="40"/>
                                        </p:tgtEl>
                                        <p:attrNameLst>
                                          <p:attrName>style.visibility</p:attrName>
                                        </p:attrNameLst>
                                      </p:cBhvr>
                                      <p:to>
                                        <p:strVal val="visible"/>
                                      </p:to>
                                    </p:set>
                                    <p:anim calcmode="lin" valueType="num">
                                      <p:cBhvr additive="base">
                                        <p:cTn id="41" dur="500" fill="hold"/>
                                        <p:tgtEl>
                                          <p:spTgt spid="40"/>
                                        </p:tgtEl>
                                        <p:attrNameLst>
                                          <p:attrName>ppt_x</p:attrName>
                                        </p:attrNameLst>
                                      </p:cBhvr>
                                      <p:tavLst>
                                        <p:tav tm="0">
                                          <p:val>
                                            <p:strVal val="1+#ppt_w/2"/>
                                          </p:val>
                                        </p:tav>
                                        <p:tav tm="100000">
                                          <p:val>
                                            <p:strVal val="#ppt_x"/>
                                          </p:val>
                                        </p:tav>
                                      </p:tavLst>
                                    </p:anim>
                                    <p:anim calcmode="lin" valueType="num">
                                      <p:cBhvr additive="base">
                                        <p:cTn id="42" dur="500" fill="hold"/>
                                        <p:tgtEl>
                                          <p:spTgt spid="40"/>
                                        </p:tgtEl>
                                        <p:attrNameLst>
                                          <p:attrName>ppt_y</p:attrName>
                                        </p:attrNameLst>
                                      </p:cBhvr>
                                      <p:tavLst>
                                        <p:tav tm="0">
                                          <p:val>
                                            <p:strVal val="0-#ppt_h/2"/>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47"/>
                                        </p:tgtEl>
                                        <p:attrNameLst>
                                          <p:attrName>style.visibility</p:attrName>
                                        </p:attrNameLst>
                                      </p:cBhvr>
                                      <p:to>
                                        <p:strVal val="visible"/>
                                      </p:to>
                                    </p:set>
                                    <p:animEffect transition="in" filter="fade">
                                      <p:cBhvr>
                                        <p:cTn id="46" dur="1000"/>
                                        <p:tgtEl>
                                          <p:spTgt spid="47"/>
                                        </p:tgtEl>
                                      </p:cBhvr>
                                    </p:animEffect>
                                    <p:anim calcmode="lin" valueType="num">
                                      <p:cBhvr>
                                        <p:cTn id="47" dur="1000" fill="hold"/>
                                        <p:tgtEl>
                                          <p:spTgt spid="47"/>
                                        </p:tgtEl>
                                        <p:attrNameLst>
                                          <p:attrName>ppt_x</p:attrName>
                                        </p:attrNameLst>
                                      </p:cBhvr>
                                      <p:tavLst>
                                        <p:tav tm="0">
                                          <p:val>
                                            <p:strVal val="#ppt_x"/>
                                          </p:val>
                                        </p:tav>
                                        <p:tav tm="100000">
                                          <p:val>
                                            <p:strVal val="#ppt_x"/>
                                          </p:val>
                                        </p:tav>
                                      </p:tavLst>
                                    </p:anim>
                                    <p:anim calcmode="lin" valueType="num">
                                      <p:cBhvr>
                                        <p:cTn id="48" dur="1000" fill="hold"/>
                                        <p:tgtEl>
                                          <p:spTgt spid="47"/>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nodeType="afterEffect">
                                  <p:stCondLst>
                                    <p:cond delay="0"/>
                                  </p:stCondLst>
                                  <p:childTnLst>
                                    <p:set>
                                      <p:cBhvr>
                                        <p:cTn id="51" dur="1" fill="hold">
                                          <p:stCondLst>
                                            <p:cond delay="0"/>
                                          </p:stCondLst>
                                        </p:cTn>
                                        <p:tgtEl>
                                          <p:spTgt spid="59"/>
                                        </p:tgtEl>
                                        <p:attrNameLst>
                                          <p:attrName>style.visibility</p:attrName>
                                        </p:attrNameLst>
                                      </p:cBhvr>
                                      <p:to>
                                        <p:strVal val="visible"/>
                                      </p:to>
                                    </p:set>
                                    <p:anim calcmode="lin" valueType="num">
                                      <p:cBhvr>
                                        <p:cTn id="52" dur="500" fill="hold"/>
                                        <p:tgtEl>
                                          <p:spTgt spid="59"/>
                                        </p:tgtEl>
                                        <p:attrNameLst>
                                          <p:attrName>ppt_w</p:attrName>
                                        </p:attrNameLst>
                                      </p:cBhvr>
                                      <p:tavLst>
                                        <p:tav tm="0">
                                          <p:val>
                                            <p:fltVal val="0"/>
                                          </p:val>
                                        </p:tav>
                                        <p:tav tm="100000">
                                          <p:val>
                                            <p:strVal val="#ppt_w"/>
                                          </p:val>
                                        </p:tav>
                                      </p:tavLst>
                                    </p:anim>
                                    <p:anim calcmode="lin" valueType="num">
                                      <p:cBhvr>
                                        <p:cTn id="53" dur="500" fill="hold"/>
                                        <p:tgtEl>
                                          <p:spTgt spid="59"/>
                                        </p:tgtEl>
                                        <p:attrNameLst>
                                          <p:attrName>ppt_h</p:attrName>
                                        </p:attrNameLst>
                                      </p:cBhvr>
                                      <p:tavLst>
                                        <p:tav tm="0">
                                          <p:val>
                                            <p:fltVal val="0"/>
                                          </p:val>
                                        </p:tav>
                                        <p:tav tm="100000">
                                          <p:val>
                                            <p:strVal val="#ppt_h"/>
                                          </p:val>
                                        </p:tav>
                                      </p:tavLst>
                                    </p:anim>
                                    <p:animEffect transition="in" filter="fade">
                                      <p:cBhvr>
                                        <p:cTn id="54" dur="500"/>
                                        <p:tgtEl>
                                          <p:spTgt spid="59"/>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p:cTn id="57" dur="500" fill="hold"/>
                                        <p:tgtEl>
                                          <p:spTgt spid="17"/>
                                        </p:tgtEl>
                                        <p:attrNameLst>
                                          <p:attrName>ppt_w</p:attrName>
                                        </p:attrNameLst>
                                      </p:cBhvr>
                                      <p:tavLst>
                                        <p:tav tm="0">
                                          <p:val>
                                            <p:fltVal val="0"/>
                                          </p:val>
                                        </p:tav>
                                        <p:tav tm="100000">
                                          <p:val>
                                            <p:strVal val="#ppt_w"/>
                                          </p:val>
                                        </p:tav>
                                      </p:tavLst>
                                    </p:anim>
                                    <p:anim calcmode="lin" valueType="num">
                                      <p:cBhvr>
                                        <p:cTn id="58" dur="500" fill="hold"/>
                                        <p:tgtEl>
                                          <p:spTgt spid="17"/>
                                        </p:tgtEl>
                                        <p:attrNameLst>
                                          <p:attrName>ppt_h</p:attrName>
                                        </p:attrNameLst>
                                      </p:cBhvr>
                                      <p:tavLst>
                                        <p:tav tm="0">
                                          <p:val>
                                            <p:fltVal val="0"/>
                                          </p:val>
                                        </p:tav>
                                        <p:tav tm="100000">
                                          <p:val>
                                            <p:strVal val="#ppt_h"/>
                                          </p:val>
                                        </p:tav>
                                      </p:tavLst>
                                    </p:anim>
                                    <p:animEffect transition="in" filter="fade">
                                      <p:cBhvr>
                                        <p:cTn id="59" dur="500"/>
                                        <p:tgtEl>
                                          <p:spTgt spid="17"/>
                                        </p:tgtEl>
                                      </p:cBhvr>
                                    </p:animEffect>
                                  </p:childTnLst>
                                </p:cTn>
                              </p:par>
                            </p:childTnLst>
                          </p:cTn>
                        </p:par>
                        <p:par>
                          <p:cTn id="60" fill="hold">
                            <p:stCondLst>
                              <p:cond delay="6000"/>
                            </p:stCondLst>
                            <p:childTnLst>
                              <p:par>
                                <p:cTn id="61" presetID="18" presetClass="entr" presetSubtype="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Effect transition="in" filter="strips(downRight)">
                                      <p:cBhvr>
                                        <p:cTn id="63" dur="1000"/>
                                        <p:tgtEl>
                                          <p:spTgt spid="24"/>
                                        </p:tgtEl>
                                      </p:cBhvr>
                                    </p:animEffect>
                                  </p:childTnLst>
                                </p:cTn>
                              </p:par>
                            </p:childTnLst>
                          </p:cTn>
                        </p:par>
                        <p:par>
                          <p:cTn id="64" fill="hold">
                            <p:stCondLst>
                              <p:cond delay="7000"/>
                            </p:stCondLst>
                            <p:childTnLst>
                              <p:par>
                                <p:cTn id="65" presetID="2" presetClass="entr" presetSubtype="3" fill="hold" grpId="0" nodeType="afterEffect">
                                  <p:stCondLst>
                                    <p:cond delay="0"/>
                                  </p:stCondLst>
                                  <p:childTnLst>
                                    <p:set>
                                      <p:cBhvr>
                                        <p:cTn id="66" dur="1" fill="hold">
                                          <p:stCondLst>
                                            <p:cond delay="0"/>
                                          </p:stCondLst>
                                        </p:cTn>
                                        <p:tgtEl>
                                          <p:spTgt spid="41"/>
                                        </p:tgtEl>
                                        <p:attrNameLst>
                                          <p:attrName>style.visibility</p:attrName>
                                        </p:attrNameLst>
                                      </p:cBhvr>
                                      <p:to>
                                        <p:strVal val="visible"/>
                                      </p:to>
                                    </p:set>
                                    <p:anim calcmode="lin" valueType="num">
                                      <p:cBhvr additive="base">
                                        <p:cTn id="67" dur="500" fill="hold"/>
                                        <p:tgtEl>
                                          <p:spTgt spid="41"/>
                                        </p:tgtEl>
                                        <p:attrNameLst>
                                          <p:attrName>ppt_x</p:attrName>
                                        </p:attrNameLst>
                                      </p:cBhvr>
                                      <p:tavLst>
                                        <p:tav tm="0">
                                          <p:val>
                                            <p:strVal val="1+#ppt_w/2"/>
                                          </p:val>
                                        </p:tav>
                                        <p:tav tm="100000">
                                          <p:val>
                                            <p:strVal val="#ppt_x"/>
                                          </p:val>
                                        </p:tav>
                                      </p:tavLst>
                                    </p:anim>
                                    <p:anim calcmode="lin" valueType="num">
                                      <p:cBhvr additive="base">
                                        <p:cTn id="68" dur="500" fill="hold"/>
                                        <p:tgtEl>
                                          <p:spTgt spid="41"/>
                                        </p:tgtEl>
                                        <p:attrNameLst>
                                          <p:attrName>ppt_y</p:attrName>
                                        </p:attrNameLst>
                                      </p:cBhvr>
                                      <p:tavLst>
                                        <p:tav tm="0">
                                          <p:val>
                                            <p:strVal val="0-#ppt_h/2"/>
                                          </p:val>
                                        </p:tav>
                                        <p:tav tm="100000">
                                          <p:val>
                                            <p:strVal val="#ppt_y"/>
                                          </p:val>
                                        </p:tav>
                                      </p:tavLst>
                                    </p:anim>
                                  </p:childTnLst>
                                </p:cTn>
                              </p:par>
                            </p:childTnLst>
                          </p:cTn>
                        </p:par>
                        <p:par>
                          <p:cTn id="69" fill="hold">
                            <p:stCondLst>
                              <p:cond delay="7500"/>
                            </p:stCondLst>
                            <p:childTnLst>
                              <p:par>
                                <p:cTn id="70" presetID="42" presetClass="entr" presetSubtype="0" fill="hold" nodeType="afterEffect">
                                  <p:stCondLst>
                                    <p:cond delay="0"/>
                                  </p:stCondLst>
                                  <p:childTnLst>
                                    <p:set>
                                      <p:cBhvr>
                                        <p:cTn id="71" dur="1" fill="hold">
                                          <p:stCondLst>
                                            <p:cond delay="0"/>
                                          </p:stCondLst>
                                        </p:cTn>
                                        <p:tgtEl>
                                          <p:spTgt spid="50"/>
                                        </p:tgtEl>
                                        <p:attrNameLst>
                                          <p:attrName>style.visibility</p:attrName>
                                        </p:attrNameLst>
                                      </p:cBhvr>
                                      <p:to>
                                        <p:strVal val="visible"/>
                                      </p:to>
                                    </p:set>
                                    <p:animEffect transition="in" filter="fade">
                                      <p:cBhvr>
                                        <p:cTn id="72" dur="1000"/>
                                        <p:tgtEl>
                                          <p:spTgt spid="50"/>
                                        </p:tgtEl>
                                      </p:cBhvr>
                                    </p:animEffect>
                                    <p:anim calcmode="lin" valueType="num">
                                      <p:cBhvr>
                                        <p:cTn id="73" dur="1000" fill="hold"/>
                                        <p:tgtEl>
                                          <p:spTgt spid="50"/>
                                        </p:tgtEl>
                                        <p:attrNameLst>
                                          <p:attrName>ppt_x</p:attrName>
                                        </p:attrNameLst>
                                      </p:cBhvr>
                                      <p:tavLst>
                                        <p:tav tm="0">
                                          <p:val>
                                            <p:strVal val="#ppt_x"/>
                                          </p:val>
                                        </p:tav>
                                        <p:tav tm="100000">
                                          <p:val>
                                            <p:strVal val="#ppt_x"/>
                                          </p:val>
                                        </p:tav>
                                      </p:tavLst>
                                    </p:anim>
                                    <p:anim calcmode="lin" valueType="num">
                                      <p:cBhvr>
                                        <p:cTn id="74" dur="1000" fill="hold"/>
                                        <p:tgtEl>
                                          <p:spTgt spid="50"/>
                                        </p:tgtEl>
                                        <p:attrNameLst>
                                          <p:attrName>ppt_y</p:attrName>
                                        </p:attrNameLst>
                                      </p:cBhvr>
                                      <p:tavLst>
                                        <p:tav tm="0">
                                          <p:val>
                                            <p:strVal val="#ppt_y+.1"/>
                                          </p:val>
                                        </p:tav>
                                        <p:tav tm="100000">
                                          <p:val>
                                            <p:strVal val="#ppt_y"/>
                                          </p:val>
                                        </p:tav>
                                      </p:tavLst>
                                    </p:anim>
                                  </p:childTnLst>
                                </p:cTn>
                              </p:par>
                            </p:childTnLst>
                          </p:cTn>
                        </p:par>
                        <p:par>
                          <p:cTn id="75" fill="hold">
                            <p:stCondLst>
                              <p:cond delay="8500"/>
                            </p:stCondLst>
                            <p:childTnLst>
                              <p:par>
                                <p:cTn id="76" presetID="53" presetClass="entr" presetSubtype="16" fill="hold" nodeType="afterEffect">
                                  <p:stCondLst>
                                    <p:cond delay="0"/>
                                  </p:stCondLst>
                                  <p:childTnLst>
                                    <p:set>
                                      <p:cBhvr>
                                        <p:cTn id="77" dur="1" fill="hold">
                                          <p:stCondLst>
                                            <p:cond delay="0"/>
                                          </p:stCondLst>
                                        </p:cTn>
                                        <p:tgtEl>
                                          <p:spTgt spid="68"/>
                                        </p:tgtEl>
                                        <p:attrNameLst>
                                          <p:attrName>style.visibility</p:attrName>
                                        </p:attrNameLst>
                                      </p:cBhvr>
                                      <p:to>
                                        <p:strVal val="visible"/>
                                      </p:to>
                                    </p:set>
                                    <p:anim calcmode="lin" valueType="num">
                                      <p:cBhvr>
                                        <p:cTn id="78" dur="500" fill="hold"/>
                                        <p:tgtEl>
                                          <p:spTgt spid="68"/>
                                        </p:tgtEl>
                                        <p:attrNameLst>
                                          <p:attrName>ppt_w</p:attrName>
                                        </p:attrNameLst>
                                      </p:cBhvr>
                                      <p:tavLst>
                                        <p:tav tm="0">
                                          <p:val>
                                            <p:fltVal val="0"/>
                                          </p:val>
                                        </p:tav>
                                        <p:tav tm="100000">
                                          <p:val>
                                            <p:strVal val="#ppt_w"/>
                                          </p:val>
                                        </p:tav>
                                      </p:tavLst>
                                    </p:anim>
                                    <p:anim calcmode="lin" valueType="num">
                                      <p:cBhvr>
                                        <p:cTn id="79" dur="500" fill="hold"/>
                                        <p:tgtEl>
                                          <p:spTgt spid="68"/>
                                        </p:tgtEl>
                                        <p:attrNameLst>
                                          <p:attrName>ppt_h</p:attrName>
                                        </p:attrNameLst>
                                      </p:cBhvr>
                                      <p:tavLst>
                                        <p:tav tm="0">
                                          <p:val>
                                            <p:fltVal val="0"/>
                                          </p:val>
                                        </p:tav>
                                        <p:tav tm="100000">
                                          <p:val>
                                            <p:strVal val="#ppt_h"/>
                                          </p:val>
                                        </p:tav>
                                      </p:tavLst>
                                    </p:anim>
                                    <p:animEffect transition="in" filter="fade">
                                      <p:cBhvr>
                                        <p:cTn id="80" dur="500"/>
                                        <p:tgtEl>
                                          <p:spTgt spid="68"/>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35"/>
                                        </p:tgtEl>
                                        <p:attrNameLst>
                                          <p:attrName>style.visibility</p:attrName>
                                        </p:attrNameLst>
                                      </p:cBhvr>
                                      <p:to>
                                        <p:strVal val="visible"/>
                                      </p:to>
                                    </p:set>
                                    <p:anim calcmode="lin" valueType="num">
                                      <p:cBhvr>
                                        <p:cTn id="83" dur="500" fill="hold"/>
                                        <p:tgtEl>
                                          <p:spTgt spid="35"/>
                                        </p:tgtEl>
                                        <p:attrNameLst>
                                          <p:attrName>ppt_w</p:attrName>
                                        </p:attrNameLst>
                                      </p:cBhvr>
                                      <p:tavLst>
                                        <p:tav tm="0">
                                          <p:val>
                                            <p:fltVal val="0"/>
                                          </p:val>
                                        </p:tav>
                                        <p:tav tm="100000">
                                          <p:val>
                                            <p:strVal val="#ppt_w"/>
                                          </p:val>
                                        </p:tav>
                                      </p:tavLst>
                                    </p:anim>
                                    <p:anim calcmode="lin" valueType="num">
                                      <p:cBhvr>
                                        <p:cTn id="84" dur="500" fill="hold"/>
                                        <p:tgtEl>
                                          <p:spTgt spid="35"/>
                                        </p:tgtEl>
                                        <p:attrNameLst>
                                          <p:attrName>ppt_h</p:attrName>
                                        </p:attrNameLst>
                                      </p:cBhvr>
                                      <p:tavLst>
                                        <p:tav tm="0">
                                          <p:val>
                                            <p:fltVal val="0"/>
                                          </p:val>
                                        </p:tav>
                                        <p:tav tm="100000">
                                          <p:val>
                                            <p:strVal val="#ppt_h"/>
                                          </p:val>
                                        </p:tav>
                                      </p:tavLst>
                                    </p:anim>
                                    <p:animEffect transition="in" filter="fade">
                                      <p:cBhvr>
                                        <p:cTn id="85" dur="500"/>
                                        <p:tgtEl>
                                          <p:spTgt spid="35"/>
                                        </p:tgtEl>
                                      </p:cBhvr>
                                    </p:animEffect>
                                  </p:childTnLst>
                                </p:cTn>
                              </p:par>
                            </p:childTnLst>
                          </p:cTn>
                        </p:par>
                        <p:par>
                          <p:cTn id="86" fill="hold">
                            <p:stCondLst>
                              <p:cond delay="9000"/>
                            </p:stCondLst>
                            <p:childTnLst>
                              <p:par>
                                <p:cTn id="87" presetID="18" presetClass="entr" presetSubtype="6" fill="hold" grpId="0" nodeType="afterEffect">
                                  <p:stCondLst>
                                    <p:cond delay="0"/>
                                  </p:stCondLst>
                                  <p:childTnLst>
                                    <p:set>
                                      <p:cBhvr>
                                        <p:cTn id="88" dur="1" fill="hold">
                                          <p:stCondLst>
                                            <p:cond delay="0"/>
                                          </p:stCondLst>
                                        </p:cTn>
                                        <p:tgtEl>
                                          <p:spTgt spid="26"/>
                                        </p:tgtEl>
                                        <p:attrNameLst>
                                          <p:attrName>style.visibility</p:attrName>
                                        </p:attrNameLst>
                                      </p:cBhvr>
                                      <p:to>
                                        <p:strVal val="visible"/>
                                      </p:to>
                                    </p:set>
                                    <p:animEffect transition="in" filter="strips(downRight)">
                                      <p:cBhvr>
                                        <p:cTn id="89" dur="1000"/>
                                        <p:tgtEl>
                                          <p:spTgt spid="26"/>
                                        </p:tgtEl>
                                      </p:cBhvr>
                                    </p:animEffect>
                                  </p:childTnLst>
                                </p:cTn>
                              </p:par>
                            </p:childTnLst>
                          </p:cTn>
                        </p:par>
                        <p:par>
                          <p:cTn id="90" fill="hold">
                            <p:stCondLst>
                              <p:cond delay="10000"/>
                            </p:stCondLst>
                            <p:childTnLst>
                              <p:par>
                                <p:cTn id="91" presetID="2" presetClass="entr" presetSubtype="3" fill="hold" grpId="0" nodeType="afterEffect">
                                  <p:stCondLst>
                                    <p:cond delay="0"/>
                                  </p:stCondLst>
                                  <p:childTnLst>
                                    <p:set>
                                      <p:cBhvr>
                                        <p:cTn id="92" dur="1" fill="hold">
                                          <p:stCondLst>
                                            <p:cond delay="0"/>
                                          </p:stCondLst>
                                        </p:cTn>
                                        <p:tgtEl>
                                          <p:spTgt spid="42"/>
                                        </p:tgtEl>
                                        <p:attrNameLst>
                                          <p:attrName>style.visibility</p:attrName>
                                        </p:attrNameLst>
                                      </p:cBhvr>
                                      <p:to>
                                        <p:strVal val="visible"/>
                                      </p:to>
                                    </p:set>
                                    <p:anim calcmode="lin" valueType="num">
                                      <p:cBhvr additive="base">
                                        <p:cTn id="93" dur="500" fill="hold"/>
                                        <p:tgtEl>
                                          <p:spTgt spid="42"/>
                                        </p:tgtEl>
                                        <p:attrNameLst>
                                          <p:attrName>ppt_x</p:attrName>
                                        </p:attrNameLst>
                                      </p:cBhvr>
                                      <p:tavLst>
                                        <p:tav tm="0">
                                          <p:val>
                                            <p:strVal val="1+#ppt_w/2"/>
                                          </p:val>
                                        </p:tav>
                                        <p:tav tm="100000">
                                          <p:val>
                                            <p:strVal val="#ppt_x"/>
                                          </p:val>
                                        </p:tav>
                                      </p:tavLst>
                                    </p:anim>
                                    <p:anim calcmode="lin" valueType="num">
                                      <p:cBhvr additive="base">
                                        <p:cTn id="94" dur="500" fill="hold"/>
                                        <p:tgtEl>
                                          <p:spTgt spid="42"/>
                                        </p:tgtEl>
                                        <p:attrNameLst>
                                          <p:attrName>ppt_y</p:attrName>
                                        </p:attrNameLst>
                                      </p:cBhvr>
                                      <p:tavLst>
                                        <p:tav tm="0">
                                          <p:val>
                                            <p:strVal val="0-#ppt_h/2"/>
                                          </p:val>
                                        </p:tav>
                                        <p:tav tm="100000">
                                          <p:val>
                                            <p:strVal val="#ppt_y"/>
                                          </p:val>
                                        </p:tav>
                                      </p:tavLst>
                                    </p:anim>
                                  </p:childTnLst>
                                </p:cTn>
                              </p:par>
                            </p:childTnLst>
                          </p:cTn>
                        </p:par>
                        <p:par>
                          <p:cTn id="95" fill="hold">
                            <p:stCondLst>
                              <p:cond delay="10500"/>
                            </p:stCondLst>
                            <p:childTnLst>
                              <p:par>
                                <p:cTn id="96" presetID="42" presetClass="entr" presetSubtype="0" fill="hold" nodeType="afterEffect">
                                  <p:stCondLst>
                                    <p:cond delay="0"/>
                                  </p:stCondLst>
                                  <p:childTnLst>
                                    <p:set>
                                      <p:cBhvr>
                                        <p:cTn id="97" dur="1" fill="hold">
                                          <p:stCondLst>
                                            <p:cond delay="0"/>
                                          </p:stCondLst>
                                        </p:cTn>
                                        <p:tgtEl>
                                          <p:spTgt spid="53"/>
                                        </p:tgtEl>
                                        <p:attrNameLst>
                                          <p:attrName>style.visibility</p:attrName>
                                        </p:attrNameLst>
                                      </p:cBhvr>
                                      <p:to>
                                        <p:strVal val="visible"/>
                                      </p:to>
                                    </p:set>
                                    <p:animEffect transition="in" filter="fade">
                                      <p:cBhvr>
                                        <p:cTn id="98" dur="1000"/>
                                        <p:tgtEl>
                                          <p:spTgt spid="53"/>
                                        </p:tgtEl>
                                      </p:cBhvr>
                                    </p:animEffect>
                                    <p:anim calcmode="lin" valueType="num">
                                      <p:cBhvr>
                                        <p:cTn id="99" dur="1000" fill="hold"/>
                                        <p:tgtEl>
                                          <p:spTgt spid="53"/>
                                        </p:tgtEl>
                                        <p:attrNameLst>
                                          <p:attrName>ppt_x</p:attrName>
                                        </p:attrNameLst>
                                      </p:cBhvr>
                                      <p:tavLst>
                                        <p:tav tm="0">
                                          <p:val>
                                            <p:strVal val="#ppt_x"/>
                                          </p:val>
                                        </p:tav>
                                        <p:tav tm="100000">
                                          <p:val>
                                            <p:strVal val="#ppt_x"/>
                                          </p:val>
                                        </p:tav>
                                      </p:tavLst>
                                    </p:anim>
                                    <p:anim calcmode="lin" valueType="num">
                                      <p:cBhvr>
                                        <p:cTn id="100" dur="1000" fill="hold"/>
                                        <p:tgtEl>
                                          <p:spTgt spid="53"/>
                                        </p:tgtEl>
                                        <p:attrNameLst>
                                          <p:attrName>ppt_y</p:attrName>
                                        </p:attrNameLst>
                                      </p:cBhvr>
                                      <p:tavLst>
                                        <p:tav tm="0">
                                          <p:val>
                                            <p:strVal val="#ppt_y+.1"/>
                                          </p:val>
                                        </p:tav>
                                        <p:tav tm="100000">
                                          <p:val>
                                            <p:strVal val="#ppt_y"/>
                                          </p:val>
                                        </p:tav>
                                      </p:tavLst>
                                    </p:anim>
                                  </p:childTnLst>
                                </p:cTn>
                              </p:par>
                            </p:childTnLst>
                          </p:cTn>
                        </p:par>
                        <p:par>
                          <p:cTn id="101" fill="hold">
                            <p:stCondLst>
                              <p:cond delay="11500"/>
                            </p:stCondLst>
                            <p:childTnLst>
                              <p:par>
                                <p:cTn id="102" presetID="53" presetClass="entr" presetSubtype="16" fill="hold" grpId="0" nodeType="afterEffect">
                                  <p:stCondLst>
                                    <p:cond delay="0"/>
                                  </p:stCondLst>
                                  <p:childTnLst>
                                    <p:set>
                                      <p:cBhvr>
                                        <p:cTn id="103" dur="1" fill="hold">
                                          <p:stCondLst>
                                            <p:cond delay="0"/>
                                          </p:stCondLst>
                                        </p:cTn>
                                        <p:tgtEl>
                                          <p:spTgt spid="136"/>
                                        </p:tgtEl>
                                        <p:attrNameLst>
                                          <p:attrName>style.visibility</p:attrName>
                                        </p:attrNameLst>
                                      </p:cBhvr>
                                      <p:to>
                                        <p:strVal val="visible"/>
                                      </p:to>
                                    </p:set>
                                    <p:anim calcmode="lin" valueType="num">
                                      <p:cBhvr>
                                        <p:cTn id="104" dur="500" fill="hold"/>
                                        <p:tgtEl>
                                          <p:spTgt spid="136"/>
                                        </p:tgtEl>
                                        <p:attrNameLst>
                                          <p:attrName>ppt_w</p:attrName>
                                        </p:attrNameLst>
                                      </p:cBhvr>
                                      <p:tavLst>
                                        <p:tav tm="0">
                                          <p:val>
                                            <p:fltVal val="0"/>
                                          </p:val>
                                        </p:tav>
                                        <p:tav tm="100000">
                                          <p:val>
                                            <p:strVal val="#ppt_w"/>
                                          </p:val>
                                        </p:tav>
                                      </p:tavLst>
                                    </p:anim>
                                    <p:anim calcmode="lin" valueType="num">
                                      <p:cBhvr>
                                        <p:cTn id="105" dur="500" fill="hold"/>
                                        <p:tgtEl>
                                          <p:spTgt spid="136"/>
                                        </p:tgtEl>
                                        <p:attrNameLst>
                                          <p:attrName>ppt_h</p:attrName>
                                        </p:attrNameLst>
                                      </p:cBhvr>
                                      <p:tavLst>
                                        <p:tav tm="0">
                                          <p:val>
                                            <p:fltVal val="0"/>
                                          </p:val>
                                        </p:tav>
                                        <p:tav tm="100000">
                                          <p:val>
                                            <p:strVal val="#ppt_h"/>
                                          </p:val>
                                        </p:tav>
                                      </p:tavLst>
                                    </p:anim>
                                    <p:animEffect transition="in" filter="fade">
                                      <p:cBhvr>
                                        <p:cTn id="106" dur="500"/>
                                        <p:tgtEl>
                                          <p:spTgt spid="136"/>
                                        </p:tgtEl>
                                      </p:cBhvr>
                                    </p:animEffect>
                                  </p:childTnLst>
                                </p:cTn>
                              </p:par>
                              <p:par>
                                <p:cTn id="107" presetID="53" presetClass="entr" presetSubtype="16"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 calcmode="lin" valueType="num">
                                      <p:cBhvr>
                                        <p:cTn id="109" dur="500" fill="hold"/>
                                        <p:tgtEl>
                                          <p:spTgt spid="36"/>
                                        </p:tgtEl>
                                        <p:attrNameLst>
                                          <p:attrName>ppt_w</p:attrName>
                                        </p:attrNameLst>
                                      </p:cBhvr>
                                      <p:tavLst>
                                        <p:tav tm="0">
                                          <p:val>
                                            <p:fltVal val="0"/>
                                          </p:val>
                                        </p:tav>
                                        <p:tav tm="100000">
                                          <p:val>
                                            <p:strVal val="#ppt_w"/>
                                          </p:val>
                                        </p:tav>
                                      </p:tavLst>
                                    </p:anim>
                                    <p:anim calcmode="lin" valueType="num">
                                      <p:cBhvr>
                                        <p:cTn id="110" dur="500" fill="hold"/>
                                        <p:tgtEl>
                                          <p:spTgt spid="36"/>
                                        </p:tgtEl>
                                        <p:attrNameLst>
                                          <p:attrName>ppt_h</p:attrName>
                                        </p:attrNameLst>
                                      </p:cBhvr>
                                      <p:tavLst>
                                        <p:tav tm="0">
                                          <p:val>
                                            <p:fltVal val="0"/>
                                          </p:val>
                                        </p:tav>
                                        <p:tav tm="100000">
                                          <p:val>
                                            <p:strVal val="#ppt_h"/>
                                          </p:val>
                                        </p:tav>
                                      </p:tavLst>
                                    </p:anim>
                                    <p:animEffect transition="in" filter="fade">
                                      <p:cBhvr>
                                        <p:cTn id="111" dur="500"/>
                                        <p:tgtEl>
                                          <p:spTgt spid="36"/>
                                        </p:tgtEl>
                                      </p:cBhvr>
                                    </p:animEffect>
                                  </p:childTnLst>
                                </p:cTn>
                              </p:par>
                            </p:childTnLst>
                          </p:cTn>
                        </p:par>
                        <p:par>
                          <p:cTn id="112" fill="hold">
                            <p:stCondLst>
                              <p:cond delay="12000"/>
                            </p:stCondLst>
                            <p:childTnLst>
                              <p:par>
                                <p:cTn id="113" presetID="18" presetClass="entr" presetSubtype="6" fill="hold" grpId="0" nodeType="afterEffect">
                                  <p:stCondLst>
                                    <p:cond delay="0"/>
                                  </p:stCondLst>
                                  <p:childTnLst>
                                    <p:set>
                                      <p:cBhvr>
                                        <p:cTn id="114" dur="1" fill="hold">
                                          <p:stCondLst>
                                            <p:cond delay="0"/>
                                          </p:stCondLst>
                                        </p:cTn>
                                        <p:tgtEl>
                                          <p:spTgt spid="27"/>
                                        </p:tgtEl>
                                        <p:attrNameLst>
                                          <p:attrName>style.visibility</p:attrName>
                                        </p:attrNameLst>
                                      </p:cBhvr>
                                      <p:to>
                                        <p:strVal val="visible"/>
                                      </p:to>
                                    </p:set>
                                    <p:animEffect transition="in" filter="strips(downRight)">
                                      <p:cBhvr>
                                        <p:cTn id="115" dur="1000"/>
                                        <p:tgtEl>
                                          <p:spTgt spid="27"/>
                                        </p:tgtEl>
                                      </p:cBhvr>
                                    </p:animEffect>
                                  </p:childTnLst>
                                </p:cTn>
                              </p:par>
                            </p:childTnLst>
                          </p:cTn>
                        </p:par>
                        <p:par>
                          <p:cTn id="116" fill="hold">
                            <p:stCondLst>
                              <p:cond delay="13000"/>
                            </p:stCondLst>
                            <p:childTnLst>
                              <p:par>
                                <p:cTn id="117" presetID="2" presetClass="entr" presetSubtype="3" fill="hold" grpId="0" nodeType="afterEffect">
                                  <p:stCondLst>
                                    <p:cond delay="0"/>
                                  </p:stCondLst>
                                  <p:childTnLst>
                                    <p:set>
                                      <p:cBhvr>
                                        <p:cTn id="118" dur="1" fill="hold">
                                          <p:stCondLst>
                                            <p:cond delay="0"/>
                                          </p:stCondLst>
                                        </p:cTn>
                                        <p:tgtEl>
                                          <p:spTgt spid="43"/>
                                        </p:tgtEl>
                                        <p:attrNameLst>
                                          <p:attrName>style.visibility</p:attrName>
                                        </p:attrNameLst>
                                      </p:cBhvr>
                                      <p:to>
                                        <p:strVal val="visible"/>
                                      </p:to>
                                    </p:set>
                                    <p:anim calcmode="lin" valueType="num">
                                      <p:cBhvr additive="base">
                                        <p:cTn id="119" dur="500" fill="hold"/>
                                        <p:tgtEl>
                                          <p:spTgt spid="43"/>
                                        </p:tgtEl>
                                        <p:attrNameLst>
                                          <p:attrName>ppt_x</p:attrName>
                                        </p:attrNameLst>
                                      </p:cBhvr>
                                      <p:tavLst>
                                        <p:tav tm="0">
                                          <p:val>
                                            <p:strVal val="1+#ppt_w/2"/>
                                          </p:val>
                                        </p:tav>
                                        <p:tav tm="100000">
                                          <p:val>
                                            <p:strVal val="#ppt_x"/>
                                          </p:val>
                                        </p:tav>
                                      </p:tavLst>
                                    </p:anim>
                                    <p:anim calcmode="lin" valueType="num">
                                      <p:cBhvr additive="base">
                                        <p:cTn id="120" dur="500" fill="hold"/>
                                        <p:tgtEl>
                                          <p:spTgt spid="43"/>
                                        </p:tgtEl>
                                        <p:attrNameLst>
                                          <p:attrName>ppt_y</p:attrName>
                                        </p:attrNameLst>
                                      </p:cBhvr>
                                      <p:tavLst>
                                        <p:tav tm="0">
                                          <p:val>
                                            <p:strVal val="0-#ppt_h/2"/>
                                          </p:val>
                                        </p:tav>
                                        <p:tav tm="100000">
                                          <p:val>
                                            <p:strVal val="#ppt_y"/>
                                          </p:val>
                                        </p:tav>
                                      </p:tavLst>
                                    </p:anim>
                                  </p:childTnLst>
                                </p:cTn>
                              </p:par>
                            </p:childTnLst>
                          </p:cTn>
                        </p:par>
                        <p:par>
                          <p:cTn id="121" fill="hold">
                            <p:stCondLst>
                              <p:cond delay="13500"/>
                            </p:stCondLst>
                            <p:childTnLst>
                              <p:par>
                                <p:cTn id="122" presetID="42" presetClass="entr" presetSubtype="0"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fade">
                                      <p:cBhvr>
                                        <p:cTn id="124" dur="1000"/>
                                        <p:tgtEl>
                                          <p:spTgt spid="56"/>
                                        </p:tgtEl>
                                      </p:cBhvr>
                                    </p:animEffect>
                                    <p:anim calcmode="lin" valueType="num">
                                      <p:cBhvr>
                                        <p:cTn id="125" dur="1000" fill="hold"/>
                                        <p:tgtEl>
                                          <p:spTgt spid="56"/>
                                        </p:tgtEl>
                                        <p:attrNameLst>
                                          <p:attrName>ppt_x</p:attrName>
                                        </p:attrNameLst>
                                      </p:cBhvr>
                                      <p:tavLst>
                                        <p:tav tm="0">
                                          <p:val>
                                            <p:strVal val="#ppt_x"/>
                                          </p:val>
                                        </p:tav>
                                        <p:tav tm="100000">
                                          <p:val>
                                            <p:strVal val="#ppt_x"/>
                                          </p:val>
                                        </p:tav>
                                      </p:tavLst>
                                    </p:anim>
                                    <p:anim calcmode="lin" valueType="num">
                                      <p:cBhvr>
                                        <p:cTn id="126" dur="1000" fill="hold"/>
                                        <p:tgtEl>
                                          <p:spTgt spid="56"/>
                                        </p:tgtEl>
                                        <p:attrNameLst>
                                          <p:attrName>ppt_y</p:attrName>
                                        </p:attrNameLst>
                                      </p:cBhvr>
                                      <p:tavLst>
                                        <p:tav tm="0">
                                          <p:val>
                                            <p:strVal val="#ppt_y+.1"/>
                                          </p:val>
                                        </p:tav>
                                        <p:tav tm="100000">
                                          <p:val>
                                            <p:strVal val="#ppt_y"/>
                                          </p:val>
                                        </p:tav>
                                      </p:tavLst>
                                    </p:anim>
                                  </p:childTnLst>
                                </p:cTn>
                              </p:par>
                            </p:childTnLst>
                          </p:cTn>
                        </p:par>
                        <p:par>
                          <p:cTn id="127" fill="hold">
                            <p:stCondLst>
                              <p:cond delay="14500"/>
                            </p:stCondLst>
                            <p:childTnLst>
                              <p:par>
                                <p:cTn id="128" presetID="53" presetClass="entr" presetSubtype="16" fill="hold" nodeType="afterEffect">
                                  <p:stCondLst>
                                    <p:cond delay="0"/>
                                  </p:stCondLst>
                                  <p:childTnLst>
                                    <p:set>
                                      <p:cBhvr>
                                        <p:cTn id="129" dur="1" fill="hold">
                                          <p:stCondLst>
                                            <p:cond delay="0"/>
                                          </p:stCondLst>
                                        </p:cTn>
                                        <p:tgtEl>
                                          <p:spTgt spid="89"/>
                                        </p:tgtEl>
                                        <p:attrNameLst>
                                          <p:attrName>style.visibility</p:attrName>
                                        </p:attrNameLst>
                                      </p:cBhvr>
                                      <p:to>
                                        <p:strVal val="visible"/>
                                      </p:to>
                                    </p:set>
                                    <p:anim calcmode="lin" valueType="num">
                                      <p:cBhvr>
                                        <p:cTn id="130" dur="500" fill="hold"/>
                                        <p:tgtEl>
                                          <p:spTgt spid="89"/>
                                        </p:tgtEl>
                                        <p:attrNameLst>
                                          <p:attrName>ppt_w</p:attrName>
                                        </p:attrNameLst>
                                      </p:cBhvr>
                                      <p:tavLst>
                                        <p:tav tm="0">
                                          <p:val>
                                            <p:fltVal val="0"/>
                                          </p:val>
                                        </p:tav>
                                        <p:tav tm="100000">
                                          <p:val>
                                            <p:strVal val="#ppt_w"/>
                                          </p:val>
                                        </p:tav>
                                      </p:tavLst>
                                    </p:anim>
                                    <p:anim calcmode="lin" valueType="num">
                                      <p:cBhvr>
                                        <p:cTn id="131" dur="500" fill="hold"/>
                                        <p:tgtEl>
                                          <p:spTgt spid="89"/>
                                        </p:tgtEl>
                                        <p:attrNameLst>
                                          <p:attrName>ppt_h</p:attrName>
                                        </p:attrNameLst>
                                      </p:cBhvr>
                                      <p:tavLst>
                                        <p:tav tm="0">
                                          <p:val>
                                            <p:fltVal val="0"/>
                                          </p:val>
                                        </p:tav>
                                        <p:tav tm="100000">
                                          <p:val>
                                            <p:strVal val="#ppt_h"/>
                                          </p:val>
                                        </p:tav>
                                      </p:tavLst>
                                    </p:anim>
                                    <p:animEffect transition="in" filter="fade">
                                      <p:cBhvr>
                                        <p:cTn id="132" dur="500"/>
                                        <p:tgtEl>
                                          <p:spTgt spid="89"/>
                                        </p:tgtEl>
                                      </p:cBhvr>
                                    </p:animEffect>
                                  </p:childTnLst>
                                </p:cTn>
                              </p:par>
                              <p:par>
                                <p:cTn id="133" presetID="53" presetClass="entr" presetSubtype="16" fill="hold" grpId="0" nodeType="withEffect">
                                  <p:stCondLst>
                                    <p:cond delay="0"/>
                                  </p:stCondLst>
                                  <p:childTnLst>
                                    <p:set>
                                      <p:cBhvr>
                                        <p:cTn id="134" dur="1" fill="hold">
                                          <p:stCondLst>
                                            <p:cond delay="0"/>
                                          </p:stCondLst>
                                        </p:cTn>
                                        <p:tgtEl>
                                          <p:spTgt spid="37"/>
                                        </p:tgtEl>
                                        <p:attrNameLst>
                                          <p:attrName>style.visibility</p:attrName>
                                        </p:attrNameLst>
                                      </p:cBhvr>
                                      <p:to>
                                        <p:strVal val="visible"/>
                                      </p:to>
                                    </p:set>
                                    <p:anim calcmode="lin" valueType="num">
                                      <p:cBhvr>
                                        <p:cTn id="135" dur="500" fill="hold"/>
                                        <p:tgtEl>
                                          <p:spTgt spid="37"/>
                                        </p:tgtEl>
                                        <p:attrNameLst>
                                          <p:attrName>ppt_w</p:attrName>
                                        </p:attrNameLst>
                                      </p:cBhvr>
                                      <p:tavLst>
                                        <p:tav tm="0">
                                          <p:val>
                                            <p:fltVal val="0"/>
                                          </p:val>
                                        </p:tav>
                                        <p:tav tm="100000">
                                          <p:val>
                                            <p:strVal val="#ppt_w"/>
                                          </p:val>
                                        </p:tav>
                                      </p:tavLst>
                                    </p:anim>
                                    <p:anim calcmode="lin" valueType="num">
                                      <p:cBhvr>
                                        <p:cTn id="136" dur="500" fill="hold"/>
                                        <p:tgtEl>
                                          <p:spTgt spid="37"/>
                                        </p:tgtEl>
                                        <p:attrNameLst>
                                          <p:attrName>ppt_h</p:attrName>
                                        </p:attrNameLst>
                                      </p:cBhvr>
                                      <p:tavLst>
                                        <p:tav tm="0">
                                          <p:val>
                                            <p:fltVal val="0"/>
                                          </p:val>
                                        </p:tav>
                                        <p:tav tm="100000">
                                          <p:val>
                                            <p:strVal val="#ppt_h"/>
                                          </p:val>
                                        </p:tav>
                                      </p:tavLst>
                                    </p:anim>
                                    <p:animEffect transition="in" filter="fade">
                                      <p:cBhvr>
                                        <p:cTn id="137" dur="500"/>
                                        <p:tgtEl>
                                          <p:spTgt spid="37"/>
                                        </p:tgtEl>
                                      </p:cBhvr>
                                    </p:animEffect>
                                  </p:childTnLst>
                                </p:cTn>
                              </p:par>
                            </p:childTnLst>
                          </p:cTn>
                        </p:par>
                        <p:par>
                          <p:cTn id="138" fill="hold">
                            <p:stCondLst>
                              <p:cond delay="15000"/>
                            </p:stCondLst>
                            <p:childTnLst>
                              <p:par>
                                <p:cTn id="139" presetID="18" presetClass="entr" presetSubtype="6" fill="hold" grpId="0" nodeType="afterEffect">
                                  <p:stCondLst>
                                    <p:cond delay="0"/>
                                  </p:stCondLst>
                                  <p:childTnLst>
                                    <p:set>
                                      <p:cBhvr>
                                        <p:cTn id="140" dur="1" fill="hold">
                                          <p:stCondLst>
                                            <p:cond delay="0"/>
                                          </p:stCondLst>
                                        </p:cTn>
                                        <p:tgtEl>
                                          <p:spTgt spid="33"/>
                                        </p:tgtEl>
                                        <p:attrNameLst>
                                          <p:attrName>style.visibility</p:attrName>
                                        </p:attrNameLst>
                                      </p:cBhvr>
                                      <p:to>
                                        <p:strVal val="visible"/>
                                      </p:to>
                                    </p:set>
                                    <p:animEffect transition="in" filter="strips(downRight)">
                                      <p:cBhvr>
                                        <p:cTn id="141" dur="7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17" grpId="0" animBg="1"/>
      <p:bldP spid="25" grpId="0" animBg="1"/>
      <p:bldP spid="26" grpId="0" animBg="1"/>
      <p:bldP spid="27" grpId="0" animBg="1"/>
      <p:bldP spid="33" grpId="0" animBg="1"/>
      <p:bldP spid="34" grpId="0" animBg="1"/>
      <p:bldP spid="35" grpId="0" animBg="1"/>
      <p:bldP spid="36" grpId="0" animBg="1"/>
      <p:bldP spid="37" grpId="0" animBg="1"/>
      <p:bldP spid="39" grpId="0" animBg="1"/>
      <p:bldP spid="40" grpId="0" animBg="1"/>
      <p:bldP spid="41" grpId="0" animBg="1"/>
      <p:bldP spid="42" grpId="0" animBg="1"/>
      <p:bldP spid="43" grpId="0" animBg="1"/>
      <p:bldP spid="13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1533972"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34738D">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9" name="Freeform 18"/>
          <p:cNvSpPr/>
          <p:nvPr/>
        </p:nvSpPr>
        <p:spPr>
          <a:xfrm>
            <a:off x="8694811"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D34132">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8" name="Freeform 17"/>
          <p:cNvSpPr/>
          <p:nvPr/>
        </p:nvSpPr>
        <p:spPr>
          <a:xfrm>
            <a:off x="6319303" y="2328862"/>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EF9D27">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17" name="Freeform 16"/>
          <p:cNvSpPr/>
          <p:nvPr/>
        </p:nvSpPr>
        <p:spPr>
          <a:xfrm>
            <a:off x="3943796" y="2328863"/>
            <a:ext cx="2009327" cy="2800349"/>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189A80">
              <a:alpha val="80000"/>
            </a:srgbClr>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latin typeface="Candara" panose="020E0502030303020204" pitchFamily="34" charset="0"/>
            </a:endParaRPr>
          </a:p>
          <a:p>
            <a:pPr algn="ctr"/>
            <a:r>
              <a:rPr lang="en-US" sz="2200" b="1" dirty="0">
                <a:solidFill>
                  <a:schemeClr val="bg1"/>
                </a:solidFill>
                <a:latin typeface="Candara" panose="020E0502030303020204" pitchFamily="34" charset="0"/>
              </a:rPr>
              <a:t>Lorem Ipsum</a:t>
            </a:r>
          </a:p>
          <a:p>
            <a:pPr algn="ctr"/>
            <a:endParaRPr lang="en-US" sz="800" dirty="0">
              <a:latin typeface="Candara" panose="020E0502030303020204" pitchFamily="34" charset="0"/>
            </a:endParaRP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a:p>
            <a:pPr marL="457200" indent="-457200" algn="ctr">
              <a:buFont typeface="Wingdings" panose="05000000000000000000" pitchFamily="2" charset="2"/>
              <a:buChar char="ü"/>
            </a:pPr>
            <a:r>
              <a:rPr lang="en-US" sz="1200" dirty="0">
                <a:latin typeface="Candara" panose="020E0502030303020204" pitchFamily="34" charset="0"/>
              </a:rPr>
              <a:t>Lorem Ipsum</a:t>
            </a: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01566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502029" y="2718760"/>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364"/>
          <p:cNvSpPr>
            <a:spLocks noEditPoints="1"/>
          </p:cNvSpPr>
          <p:nvPr/>
        </p:nvSpPr>
        <p:spPr bwMode="auto">
          <a:xfrm>
            <a:off x="4777057" y="2782731"/>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42630" y="27719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347687" y="2689016"/>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52064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14"/>
                                        </p:tgtEl>
                                        <p:attrNameLst>
                                          <p:attrName>style.visibility</p:attrName>
                                        </p:attrNameLst>
                                      </p:cBhvr>
                                      <p:to>
                                        <p:strVal val="visible"/>
                                      </p:to>
                                    </p:set>
                                    <p:anim calcmode="lin" valueType="num">
                                      <p:cBhvr>
                                        <p:cTn id="21" dur="500" fill="hold"/>
                                        <p:tgtEl>
                                          <p:spTgt spid="14"/>
                                        </p:tgtEl>
                                        <p:attrNameLst>
                                          <p:attrName>ppt_w</p:attrName>
                                        </p:attrNameLst>
                                      </p:cBhvr>
                                      <p:tavLst>
                                        <p:tav tm="0">
                                          <p:val>
                                            <p:fltVal val="0"/>
                                          </p:val>
                                        </p:tav>
                                        <p:tav tm="100000">
                                          <p:val>
                                            <p:strVal val="#ppt_w"/>
                                          </p:val>
                                        </p:tav>
                                      </p:tavLst>
                                    </p:anim>
                                    <p:anim calcmode="lin" valueType="num">
                                      <p:cBhvr>
                                        <p:cTn id="22" dur="500" fill="hold"/>
                                        <p:tgtEl>
                                          <p:spTgt spid="14"/>
                                        </p:tgtEl>
                                        <p:attrNameLst>
                                          <p:attrName>ppt_h</p:attrName>
                                        </p:attrNameLst>
                                      </p:cBhvr>
                                      <p:tavLst>
                                        <p:tav tm="0">
                                          <p:val>
                                            <p:fltVal val="0"/>
                                          </p:val>
                                        </p:tav>
                                        <p:tav tm="100000">
                                          <p:val>
                                            <p:strVal val="#ppt_h"/>
                                          </p:val>
                                        </p:tav>
                                      </p:tavLst>
                                    </p:anim>
                                    <p:animEffect transition="in" filter="fade">
                                      <p:cBhvr>
                                        <p:cTn id="23" dur="500"/>
                                        <p:tgtEl>
                                          <p:spTgt spid="14"/>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wipe(down)">
                                      <p:cBhvr>
                                        <p:cTn id="27" dur="500"/>
                                        <p:tgtEl>
                                          <p:spTgt spid="17"/>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childTnLst>
                                </p:cTn>
                              </p:par>
                            </p:childTnLst>
                          </p:cTn>
                        </p:par>
                        <p:par>
                          <p:cTn id="34" fill="hold">
                            <p:stCondLst>
                              <p:cond delay="3000"/>
                            </p:stCondLst>
                            <p:childTnLst>
                              <p:par>
                                <p:cTn id="35" presetID="22" presetClass="entr" presetSubtype="4"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000"/>
                            </p:stCondLst>
                            <p:childTnLst>
                              <p:par>
                                <p:cTn id="45" presetID="22" presetClass="entr" presetSubtype="4" fill="hold" grpId="0" nodeType="afterEffect">
                                  <p:stCondLst>
                                    <p:cond delay="0"/>
                                  </p:stCondLst>
                                  <p:childTnLst>
                                    <p:set>
                                      <p:cBhvr>
                                        <p:cTn id="46" dur="1" fill="hold">
                                          <p:stCondLst>
                                            <p:cond delay="0"/>
                                          </p:stCondLst>
                                        </p:cTn>
                                        <p:tgtEl>
                                          <p:spTgt spid="19"/>
                                        </p:tgtEl>
                                        <p:attrNameLst>
                                          <p:attrName>style.visibility</p:attrName>
                                        </p:attrNameLst>
                                      </p:cBhvr>
                                      <p:to>
                                        <p:strVal val="visible"/>
                                      </p:to>
                                    </p:set>
                                    <p:animEffect transition="in" filter="wipe(down)">
                                      <p:cBhvr>
                                        <p:cTn id="47" dur="500"/>
                                        <p:tgtEl>
                                          <p:spTgt spid="19"/>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2"/>
                                        </p:tgtEl>
                                        <p:attrNameLst>
                                          <p:attrName>style.visibility</p:attrName>
                                        </p:attrNameLst>
                                      </p:cBhvr>
                                      <p:to>
                                        <p:strVal val="visible"/>
                                      </p:to>
                                    </p:set>
                                    <p:animEffect transition="in" filter="fade">
                                      <p:cBhvr>
                                        <p:cTn id="51" dur="1000"/>
                                        <p:tgtEl>
                                          <p:spTgt spid="2"/>
                                        </p:tgtEl>
                                      </p:cBhvr>
                                    </p:animEffect>
                                    <p:anim calcmode="lin" valueType="num">
                                      <p:cBhvr>
                                        <p:cTn id="52" dur="1000" fill="hold"/>
                                        <p:tgtEl>
                                          <p:spTgt spid="2"/>
                                        </p:tgtEl>
                                        <p:attrNameLst>
                                          <p:attrName>ppt_x</p:attrName>
                                        </p:attrNameLst>
                                      </p:cBhvr>
                                      <p:tavLst>
                                        <p:tav tm="0">
                                          <p:val>
                                            <p:strVal val="#ppt_x"/>
                                          </p:val>
                                        </p:tav>
                                        <p:tav tm="100000">
                                          <p:val>
                                            <p:strVal val="#ppt_x"/>
                                          </p:val>
                                        </p:tav>
                                      </p:tavLst>
                                    </p:anim>
                                    <p:anim calcmode="lin" valueType="num">
                                      <p:cBhvr>
                                        <p:cTn id="53" dur="1000" fill="hold"/>
                                        <p:tgtEl>
                                          <p:spTgt spid="2"/>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8" fill="hold" grpId="0" nodeType="afterEffect">
                                  <p:stCondLst>
                                    <p:cond delay="0"/>
                                  </p:stCondLst>
                                  <p:childTnLst>
                                    <p:set>
                                      <p:cBhvr>
                                        <p:cTn id="56" dur="1" fill="hold">
                                          <p:stCondLst>
                                            <p:cond delay="0"/>
                                          </p:stCondLst>
                                        </p:cTn>
                                        <p:tgtEl>
                                          <p:spTgt spid="9"/>
                                        </p:tgtEl>
                                        <p:attrNameLst>
                                          <p:attrName>style.visibility</p:attrName>
                                        </p:attrNameLst>
                                      </p:cBhvr>
                                      <p:to>
                                        <p:strVal val="visible"/>
                                      </p:to>
                                    </p:set>
                                    <p:animEffect transition="in" filter="wipe(left)">
                                      <p:cBhvr>
                                        <p:cTn id="5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9" grpId="0" animBg="1"/>
      <p:bldP spid="18" grpId="0" animBg="1"/>
      <p:bldP spid="17" grpId="0" animBg="1"/>
      <p:bldP spid="7" grpId="0"/>
      <p:bldP spid="2" grpId="0" animBg="1"/>
      <p:bldP spid="9" grpId="0"/>
      <p:bldP spid="13" grpId="0" animBg="1"/>
      <p:bldP spid="14" grpId="0" animBg="1"/>
      <p:bldP spid="15"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6" name="Group 18"/>
          <p:cNvGrpSpPr/>
          <p:nvPr/>
        </p:nvGrpSpPr>
        <p:grpSpPr>
          <a:xfrm>
            <a:off x="4797184" y="3284481"/>
            <a:ext cx="3158067" cy="2721681"/>
            <a:chOff x="3386138" y="2149475"/>
            <a:chExt cx="2368550" cy="1484313"/>
          </a:xfrm>
          <a:solidFill>
            <a:srgbClr val="34738D"/>
          </a:solidFill>
          <a:effectLst>
            <a:outerShdw blurRad="50800" dist="38100" dir="5400000" algn="t" rotWithShape="0">
              <a:prstClr val="black">
                <a:alpha val="40000"/>
              </a:prstClr>
            </a:outerShdw>
          </a:effectLst>
        </p:grpSpPr>
        <p:sp>
          <p:nvSpPr>
            <p:cNvPr id="10251" name="Freeform 11"/>
            <p:cNvSpPr>
              <a:spLocks/>
            </p:cNvSpPr>
            <p:nvPr/>
          </p:nvSpPr>
          <p:spPr bwMode="auto">
            <a:xfrm>
              <a:off x="3386138" y="2579688"/>
              <a:ext cx="1184275" cy="1054100"/>
            </a:xfrm>
            <a:custGeom>
              <a:avLst/>
              <a:gdLst/>
              <a:ahLst/>
              <a:cxnLst>
                <a:cxn ang="0">
                  <a:pos x="746" y="266"/>
                </a:cxn>
                <a:cxn ang="0">
                  <a:pos x="743" y="664"/>
                </a:cxn>
                <a:cxn ang="0">
                  <a:pos x="0" y="266"/>
                </a:cxn>
                <a:cxn ang="0">
                  <a:pos x="190" y="0"/>
                </a:cxn>
                <a:cxn ang="0">
                  <a:pos x="746" y="266"/>
                </a:cxn>
                <a:cxn ang="0">
                  <a:pos x="746" y="266"/>
                </a:cxn>
                <a:cxn ang="0">
                  <a:pos x="746" y="266"/>
                </a:cxn>
              </a:cxnLst>
              <a:rect l="0" t="0" r="r" b="b"/>
              <a:pathLst>
                <a:path w="746" h="664">
                  <a:moveTo>
                    <a:pt x="746" y="266"/>
                  </a:moveTo>
                  <a:lnTo>
                    <a:pt x="743" y="664"/>
                  </a:lnTo>
                  <a:lnTo>
                    <a:pt x="0" y="266"/>
                  </a:lnTo>
                  <a:lnTo>
                    <a:pt x="190" y="0"/>
                  </a:lnTo>
                  <a:lnTo>
                    <a:pt x="746" y="266"/>
                  </a:lnTo>
                  <a:lnTo>
                    <a:pt x="746" y="266"/>
                  </a:lnTo>
                  <a:lnTo>
                    <a:pt x="746" y="26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2" name="Freeform 12"/>
            <p:cNvSpPr>
              <a:spLocks/>
            </p:cNvSpPr>
            <p:nvPr/>
          </p:nvSpPr>
          <p:spPr bwMode="auto">
            <a:xfrm>
              <a:off x="4570413" y="2579688"/>
              <a:ext cx="1184275" cy="1054100"/>
            </a:xfrm>
            <a:custGeom>
              <a:avLst/>
              <a:gdLst/>
              <a:ahLst/>
              <a:cxnLst>
                <a:cxn ang="0">
                  <a:pos x="3" y="266"/>
                </a:cxn>
                <a:cxn ang="0">
                  <a:pos x="0" y="664"/>
                </a:cxn>
                <a:cxn ang="0">
                  <a:pos x="746" y="266"/>
                </a:cxn>
                <a:cxn ang="0">
                  <a:pos x="555" y="0"/>
                </a:cxn>
                <a:cxn ang="0">
                  <a:pos x="3" y="266"/>
                </a:cxn>
                <a:cxn ang="0">
                  <a:pos x="3" y="266"/>
                </a:cxn>
                <a:cxn ang="0">
                  <a:pos x="3" y="266"/>
                </a:cxn>
              </a:cxnLst>
              <a:rect l="0" t="0" r="r" b="b"/>
              <a:pathLst>
                <a:path w="746" h="664">
                  <a:moveTo>
                    <a:pt x="3" y="266"/>
                  </a:moveTo>
                  <a:lnTo>
                    <a:pt x="0" y="664"/>
                  </a:lnTo>
                  <a:lnTo>
                    <a:pt x="746" y="266"/>
                  </a:lnTo>
                  <a:lnTo>
                    <a:pt x="555" y="0"/>
                  </a:lnTo>
                  <a:lnTo>
                    <a:pt x="3" y="266"/>
                  </a:lnTo>
                  <a:lnTo>
                    <a:pt x="3" y="266"/>
                  </a:lnTo>
                  <a:lnTo>
                    <a:pt x="3" y="266"/>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3" name="Freeform 13"/>
            <p:cNvSpPr>
              <a:spLocks/>
            </p:cNvSpPr>
            <p:nvPr/>
          </p:nvSpPr>
          <p:spPr bwMode="auto">
            <a:xfrm>
              <a:off x="3687763" y="2149475"/>
              <a:ext cx="1766888" cy="852488"/>
            </a:xfrm>
            <a:custGeom>
              <a:avLst/>
              <a:gdLst/>
              <a:ahLst/>
              <a:cxnLst>
                <a:cxn ang="0">
                  <a:pos x="0" y="268"/>
                </a:cxn>
                <a:cxn ang="0">
                  <a:pos x="556" y="0"/>
                </a:cxn>
                <a:cxn ang="0">
                  <a:pos x="1113" y="268"/>
                </a:cxn>
                <a:cxn ang="0">
                  <a:pos x="556" y="537"/>
                </a:cxn>
                <a:cxn ang="0">
                  <a:pos x="0" y="268"/>
                </a:cxn>
                <a:cxn ang="0">
                  <a:pos x="0" y="268"/>
                </a:cxn>
              </a:cxnLst>
              <a:rect l="0" t="0" r="r" b="b"/>
              <a:pathLst>
                <a:path w="1113" h="537">
                  <a:moveTo>
                    <a:pt x="0" y="268"/>
                  </a:moveTo>
                  <a:lnTo>
                    <a:pt x="556" y="0"/>
                  </a:lnTo>
                  <a:lnTo>
                    <a:pt x="1113" y="268"/>
                  </a:lnTo>
                  <a:lnTo>
                    <a:pt x="556" y="537"/>
                  </a:lnTo>
                  <a:lnTo>
                    <a:pt x="0" y="268"/>
                  </a:lnTo>
                  <a:lnTo>
                    <a:pt x="0" y="268"/>
                  </a:lnTo>
                  <a:close/>
                </a:path>
              </a:pathLst>
            </a:custGeom>
            <a:solidFill>
              <a:srgbClr val="4887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 name="Group 17"/>
          <p:cNvGrpSpPr/>
          <p:nvPr/>
        </p:nvGrpSpPr>
        <p:grpSpPr>
          <a:xfrm>
            <a:off x="5305185" y="2032799"/>
            <a:ext cx="2142068" cy="2482988"/>
            <a:chOff x="3767138" y="1466850"/>
            <a:chExt cx="1606551" cy="1354138"/>
          </a:xfrm>
          <a:solidFill>
            <a:srgbClr val="189A80"/>
          </a:solidFill>
          <a:effectLst>
            <a:outerShdw blurRad="50800" dist="38100" dir="5400000" algn="t" rotWithShape="0">
              <a:prstClr val="black">
                <a:alpha val="40000"/>
              </a:prstClr>
            </a:outerShdw>
          </a:effectLst>
        </p:grpSpPr>
        <p:sp>
          <p:nvSpPr>
            <p:cNvPr id="10254" name="Freeform 14"/>
            <p:cNvSpPr>
              <a:spLocks/>
            </p:cNvSpPr>
            <p:nvPr/>
          </p:nvSpPr>
          <p:spPr bwMode="auto">
            <a:xfrm>
              <a:off x="3767138" y="1466850"/>
              <a:ext cx="823913" cy="1354138"/>
            </a:xfrm>
            <a:custGeom>
              <a:avLst/>
              <a:gdLst/>
              <a:ahLst/>
              <a:cxnLst>
                <a:cxn ang="0">
                  <a:pos x="519" y="853"/>
                </a:cxn>
                <a:cxn ang="0">
                  <a:pos x="0" y="621"/>
                </a:cxn>
                <a:cxn ang="0">
                  <a:pos x="516" y="0"/>
                </a:cxn>
                <a:cxn ang="0">
                  <a:pos x="519" y="853"/>
                </a:cxn>
                <a:cxn ang="0">
                  <a:pos x="519" y="853"/>
                </a:cxn>
                <a:cxn ang="0">
                  <a:pos x="519" y="853"/>
                </a:cxn>
              </a:cxnLst>
              <a:rect l="0" t="0" r="r" b="b"/>
              <a:pathLst>
                <a:path w="519" h="853">
                  <a:moveTo>
                    <a:pt x="519" y="853"/>
                  </a:moveTo>
                  <a:lnTo>
                    <a:pt x="0" y="621"/>
                  </a:lnTo>
                  <a:lnTo>
                    <a:pt x="516" y="0"/>
                  </a:lnTo>
                  <a:lnTo>
                    <a:pt x="519" y="853"/>
                  </a:lnTo>
                  <a:lnTo>
                    <a:pt x="519" y="853"/>
                  </a:lnTo>
                  <a:lnTo>
                    <a:pt x="519" y="8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55" name="Freeform 15"/>
            <p:cNvSpPr>
              <a:spLocks/>
            </p:cNvSpPr>
            <p:nvPr/>
          </p:nvSpPr>
          <p:spPr bwMode="auto">
            <a:xfrm>
              <a:off x="4581526" y="1466850"/>
              <a:ext cx="792163" cy="1354138"/>
            </a:xfrm>
            <a:custGeom>
              <a:avLst/>
              <a:gdLst/>
              <a:ahLst/>
              <a:cxnLst>
                <a:cxn ang="0">
                  <a:pos x="1" y="853"/>
                </a:cxn>
                <a:cxn ang="0">
                  <a:pos x="499" y="632"/>
                </a:cxn>
                <a:cxn ang="0">
                  <a:pos x="0" y="0"/>
                </a:cxn>
                <a:cxn ang="0">
                  <a:pos x="1" y="853"/>
                </a:cxn>
                <a:cxn ang="0">
                  <a:pos x="1" y="853"/>
                </a:cxn>
                <a:cxn ang="0">
                  <a:pos x="1" y="853"/>
                </a:cxn>
              </a:cxnLst>
              <a:rect l="0" t="0" r="r" b="b"/>
              <a:pathLst>
                <a:path w="499" h="853">
                  <a:moveTo>
                    <a:pt x="1" y="853"/>
                  </a:moveTo>
                  <a:lnTo>
                    <a:pt x="499" y="632"/>
                  </a:lnTo>
                  <a:lnTo>
                    <a:pt x="0" y="0"/>
                  </a:lnTo>
                  <a:lnTo>
                    <a:pt x="1" y="853"/>
                  </a:lnTo>
                  <a:lnTo>
                    <a:pt x="1" y="853"/>
                  </a:lnTo>
                  <a:lnTo>
                    <a:pt x="1" y="853"/>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cxnSp>
        <p:nvCxnSpPr>
          <p:cNvPr id="22" name="Straight Arrow Connector 21"/>
          <p:cNvCxnSpPr/>
          <p:nvPr/>
        </p:nvCxnSpPr>
        <p:spPr>
          <a:xfrm flipH="1">
            <a:off x="6929663" y="2542417"/>
            <a:ext cx="1078356" cy="343552"/>
          </a:xfrm>
          <a:prstGeom prst="straightConnector1">
            <a:avLst/>
          </a:prstGeom>
          <a:ln w="38100">
            <a:solidFill>
              <a:srgbClr val="189A80"/>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6" name="Oval 25"/>
          <p:cNvSpPr/>
          <p:nvPr/>
        </p:nvSpPr>
        <p:spPr>
          <a:xfrm flipV="1">
            <a:off x="7973180" y="2099370"/>
            <a:ext cx="754667" cy="754569"/>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0" name="Oval 29"/>
          <p:cNvSpPr/>
          <p:nvPr/>
        </p:nvSpPr>
        <p:spPr>
          <a:xfrm flipV="1">
            <a:off x="3597700" y="3214034"/>
            <a:ext cx="754667" cy="754569"/>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cxnSp>
        <p:nvCxnSpPr>
          <p:cNvPr id="32" name="Straight Arrow Connector 31"/>
          <p:cNvCxnSpPr/>
          <p:nvPr/>
        </p:nvCxnSpPr>
        <p:spPr>
          <a:xfrm rot="10800000" flipH="1" flipV="1">
            <a:off x="4253289" y="3841547"/>
            <a:ext cx="711200" cy="609600"/>
          </a:xfrm>
          <a:prstGeom prst="straightConnector1">
            <a:avLst/>
          </a:prstGeom>
          <a:ln w="38100">
            <a:solidFill>
              <a:srgbClr val="34738D"/>
            </a:solidFill>
            <a:headEnd type="none" w="med" len="med"/>
            <a:tailEnd type="triangle" w="lg" len="lg"/>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9" name="TextBox 2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grpSp>
        <p:nvGrpSpPr>
          <p:cNvPr id="35" name="Group 34"/>
          <p:cNvGrpSpPr/>
          <p:nvPr/>
        </p:nvGrpSpPr>
        <p:grpSpPr>
          <a:xfrm>
            <a:off x="8926084" y="2051397"/>
            <a:ext cx="2753114" cy="1299122"/>
            <a:chOff x="1128639" y="2083883"/>
            <a:chExt cx="2753114" cy="1299122"/>
          </a:xfrm>
        </p:grpSpPr>
        <p:sp>
          <p:nvSpPr>
            <p:cNvPr id="36"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7" name="TextBox 36"/>
            <p:cNvSpPr txBox="1"/>
            <p:nvPr/>
          </p:nvSpPr>
          <p:spPr>
            <a:xfrm>
              <a:off x="1128639" y="2083883"/>
              <a:ext cx="1828800" cy="338554"/>
            </a:xfrm>
            <a:prstGeom prst="rect">
              <a:avLst/>
            </a:prstGeom>
            <a:noFill/>
          </p:spPr>
          <p:txBody>
            <a:bodyPr wrap="square" rtlCol="0">
              <a:spAutoFit/>
            </a:bodyPr>
            <a:lstStyle/>
            <a:p>
              <a:r>
                <a:rPr lang="en-US" sz="1600" b="1" dirty="0">
                  <a:solidFill>
                    <a:srgbClr val="189A80"/>
                  </a:solidFill>
                  <a:latin typeface="Candara" panose="020E0502030303020204" pitchFamily="34" charset="0"/>
                  <a:ea typeface="Roboto Light" panose="02000000000000000000" pitchFamily="2" charset="0"/>
                </a:rPr>
                <a:t>Bullet Title</a:t>
              </a:r>
              <a:endParaRPr lang="ru-RU" sz="1600" b="1" dirty="0">
                <a:solidFill>
                  <a:srgbClr val="189A80"/>
                </a:solidFill>
                <a:latin typeface="Candara" panose="020E0502030303020204" pitchFamily="34" charset="0"/>
                <a:ea typeface="Roboto Light" panose="02000000000000000000" pitchFamily="2" charset="0"/>
              </a:endParaRPr>
            </a:p>
          </p:txBody>
        </p:sp>
      </p:grpSp>
      <p:grpSp>
        <p:nvGrpSpPr>
          <p:cNvPr id="38" name="Group 37"/>
          <p:cNvGrpSpPr/>
          <p:nvPr/>
        </p:nvGrpSpPr>
        <p:grpSpPr>
          <a:xfrm>
            <a:off x="524111" y="2162418"/>
            <a:ext cx="2753114" cy="1299122"/>
            <a:chOff x="1128639" y="2083883"/>
            <a:chExt cx="2753114" cy="1299122"/>
          </a:xfrm>
        </p:grpSpPr>
        <p:sp>
          <p:nvSpPr>
            <p:cNvPr id="39" name="Text Box 10"/>
            <p:cNvSpPr txBox="1">
              <a:spLocks noChangeArrowheads="1"/>
            </p:cNvSpPr>
            <p:nvPr/>
          </p:nvSpPr>
          <p:spPr bwMode="auto">
            <a:xfrm>
              <a:off x="1138553" y="2398120"/>
              <a:ext cx="2743200" cy="984885"/>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p:cNvSpPr txBox="1"/>
            <p:nvPr/>
          </p:nvSpPr>
          <p:spPr>
            <a:xfrm>
              <a:off x="1128639" y="2083883"/>
              <a:ext cx="1828800" cy="338554"/>
            </a:xfrm>
            <a:prstGeom prst="rect">
              <a:avLst/>
            </a:prstGeom>
            <a:noFill/>
          </p:spPr>
          <p:txBody>
            <a:bodyPr wrap="square" rtlCol="0">
              <a:spAutoFit/>
            </a:bodyPr>
            <a:lstStyle/>
            <a:p>
              <a:r>
                <a:rPr lang="en-US" sz="1600" b="1" dirty="0">
                  <a:solidFill>
                    <a:srgbClr val="34738D"/>
                  </a:solidFill>
                  <a:latin typeface="Candara" panose="020E0502030303020204" pitchFamily="34" charset="0"/>
                  <a:ea typeface="Roboto Light" panose="02000000000000000000" pitchFamily="2" charset="0"/>
                </a:rPr>
                <a:t>Bullet Title</a:t>
              </a:r>
              <a:endParaRPr lang="ru-RU" sz="1600" b="1" dirty="0">
                <a:solidFill>
                  <a:srgbClr val="34738D"/>
                </a:solidFill>
                <a:latin typeface="Candara" panose="020E0502030303020204" pitchFamily="34" charset="0"/>
                <a:ea typeface="Roboto Light" panose="02000000000000000000" pitchFamily="2" charset="0"/>
              </a:endParaRPr>
            </a:p>
          </p:txBody>
        </p:sp>
      </p:grpSp>
      <p:sp>
        <p:nvSpPr>
          <p:cNvPr id="41" name="Freeform 364"/>
          <p:cNvSpPr>
            <a:spLocks noEditPoints="1"/>
          </p:cNvSpPr>
          <p:nvPr/>
        </p:nvSpPr>
        <p:spPr bwMode="auto">
          <a:xfrm>
            <a:off x="3789216" y="343279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81"/>
          <p:cNvSpPr>
            <a:spLocks noEditPoints="1"/>
          </p:cNvSpPr>
          <p:nvPr/>
        </p:nvSpPr>
        <p:spPr bwMode="auto">
          <a:xfrm>
            <a:off x="8194273" y="2302335"/>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92224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30"/>
                                        </p:tgtEl>
                                        <p:attrNameLst>
                                          <p:attrName>style.visibility</p:attrName>
                                        </p:attrNameLst>
                                      </p:cBhvr>
                                      <p:to>
                                        <p:strVal val="visible"/>
                                      </p:to>
                                    </p:set>
                                    <p:anim calcmode="lin" valueType="num">
                                      <p:cBhvr>
                                        <p:cTn id="16" dur="500" fill="hold"/>
                                        <p:tgtEl>
                                          <p:spTgt spid="30"/>
                                        </p:tgtEl>
                                        <p:attrNameLst>
                                          <p:attrName>ppt_w</p:attrName>
                                        </p:attrNameLst>
                                      </p:cBhvr>
                                      <p:tavLst>
                                        <p:tav tm="0">
                                          <p:val>
                                            <p:fltVal val="0"/>
                                          </p:val>
                                        </p:tav>
                                        <p:tav tm="100000">
                                          <p:val>
                                            <p:strVal val="#ppt_w"/>
                                          </p:val>
                                        </p:tav>
                                      </p:tavLst>
                                    </p:anim>
                                    <p:anim calcmode="lin" valueType="num">
                                      <p:cBhvr>
                                        <p:cTn id="17" dur="500" fill="hold"/>
                                        <p:tgtEl>
                                          <p:spTgt spid="30"/>
                                        </p:tgtEl>
                                        <p:attrNameLst>
                                          <p:attrName>ppt_h</p:attrName>
                                        </p:attrNameLst>
                                      </p:cBhvr>
                                      <p:tavLst>
                                        <p:tav tm="0">
                                          <p:val>
                                            <p:fltVal val="0"/>
                                          </p:val>
                                        </p:tav>
                                        <p:tav tm="100000">
                                          <p:val>
                                            <p:strVal val="#ppt_h"/>
                                          </p:val>
                                        </p:tav>
                                      </p:tavLst>
                                    </p:anim>
                                    <p:animEffect transition="in" filter="fade">
                                      <p:cBhvr>
                                        <p:cTn id="18" dur="500"/>
                                        <p:tgtEl>
                                          <p:spTgt spid="30"/>
                                        </p:tgtEl>
                                      </p:cBhvr>
                                    </p:animEffect>
                                    <p:anim calcmode="lin" valueType="num">
                                      <p:cBhvr>
                                        <p:cTn id="19" dur="500" fill="hold"/>
                                        <p:tgtEl>
                                          <p:spTgt spid="30"/>
                                        </p:tgtEl>
                                        <p:attrNameLst>
                                          <p:attrName>ppt_x</p:attrName>
                                        </p:attrNameLst>
                                      </p:cBhvr>
                                      <p:tavLst>
                                        <p:tav tm="0">
                                          <p:val>
                                            <p:fltVal val="0.5"/>
                                          </p:val>
                                        </p:tav>
                                        <p:tav tm="100000">
                                          <p:val>
                                            <p:strVal val="#ppt_x"/>
                                          </p:val>
                                        </p:tav>
                                      </p:tavLst>
                                    </p:anim>
                                    <p:anim calcmode="lin" valueType="num">
                                      <p:cBhvr>
                                        <p:cTn id="20" dur="500" fill="hold"/>
                                        <p:tgtEl>
                                          <p:spTgt spid="30"/>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41"/>
                                        </p:tgtEl>
                                        <p:attrNameLst>
                                          <p:attrName>style.visibility</p:attrName>
                                        </p:attrNameLst>
                                      </p:cBhvr>
                                      <p:to>
                                        <p:strVal val="visible"/>
                                      </p:to>
                                    </p:set>
                                    <p:anim calcmode="lin" valueType="num">
                                      <p:cBhvr>
                                        <p:cTn id="23" dur="500" fill="hold"/>
                                        <p:tgtEl>
                                          <p:spTgt spid="41"/>
                                        </p:tgtEl>
                                        <p:attrNameLst>
                                          <p:attrName>ppt_w</p:attrName>
                                        </p:attrNameLst>
                                      </p:cBhvr>
                                      <p:tavLst>
                                        <p:tav tm="0">
                                          <p:val>
                                            <p:fltVal val="0"/>
                                          </p:val>
                                        </p:tav>
                                        <p:tav tm="100000">
                                          <p:val>
                                            <p:strVal val="#ppt_w"/>
                                          </p:val>
                                        </p:tav>
                                      </p:tavLst>
                                    </p:anim>
                                    <p:anim calcmode="lin" valueType="num">
                                      <p:cBhvr>
                                        <p:cTn id="24" dur="500" fill="hold"/>
                                        <p:tgtEl>
                                          <p:spTgt spid="41"/>
                                        </p:tgtEl>
                                        <p:attrNameLst>
                                          <p:attrName>ppt_h</p:attrName>
                                        </p:attrNameLst>
                                      </p:cBhvr>
                                      <p:tavLst>
                                        <p:tav tm="0">
                                          <p:val>
                                            <p:fltVal val="0"/>
                                          </p:val>
                                        </p:tav>
                                        <p:tav tm="100000">
                                          <p:val>
                                            <p:strVal val="#ppt_h"/>
                                          </p:val>
                                        </p:tav>
                                      </p:tavLst>
                                    </p:anim>
                                    <p:animEffect transition="in" filter="fade">
                                      <p:cBhvr>
                                        <p:cTn id="25" dur="500"/>
                                        <p:tgtEl>
                                          <p:spTgt spid="41"/>
                                        </p:tgtEl>
                                      </p:cBhvr>
                                    </p:animEffect>
                                    <p:anim calcmode="lin" valueType="num">
                                      <p:cBhvr>
                                        <p:cTn id="26" dur="500" fill="hold"/>
                                        <p:tgtEl>
                                          <p:spTgt spid="41"/>
                                        </p:tgtEl>
                                        <p:attrNameLst>
                                          <p:attrName>ppt_x</p:attrName>
                                        </p:attrNameLst>
                                      </p:cBhvr>
                                      <p:tavLst>
                                        <p:tav tm="0">
                                          <p:val>
                                            <p:fltVal val="0.5"/>
                                          </p:val>
                                        </p:tav>
                                        <p:tav tm="100000">
                                          <p:val>
                                            <p:strVal val="#ppt_x"/>
                                          </p:val>
                                        </p:tav>
                                      </p:tavLst>
                                    </p:anim>
                                    <p:anim calcmode="lin" valueType="num">
                                      <p:cBhvr>
                                        <p:cTn id="27" dur="500" fill="hold"/>
                                        <p:tgtEl>
                                          <p:spTgt spid="41"/>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18" presetClass="entr" presetSubtype="6" fill="hold" nodeType="after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strips(downRight)">
                                      <p:cBhvr>
                                        <p:cTn id="31" dur="500"/>
                                        <p:tgtEl>
                                          <p:spTgt spid="32"/>
                                        </p:tgtEl>
                                      </p:cBhvr>
                                    </p:animEffect>
                                  </p:childTnLst>
                                </p:cTn>
                              </p:par>
                            </p:childTnLst>
                          </p:cTn>
                        </p:par>
                        <p:par>
                          <p:cTn id="32" fill="hold">
                            <p:stCondLst>
                              <p:cond delay="2250"/>
                            </p:stCondLst>
                            <p:childTnLst>
                              <p:par>
                                <p:cTn id="33" presetID="37" presetClass="entr" presetSubtype="0" fill="hold"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1000"/>
                                        <p:tgtEl>
                                          <p:spTgt spid="38"/>
                                        </p:tgtEl>
                                      </p:cBhvr>
                                    </p:animEffect>
                                    <p:anim calcmode="lin" valueType="num">
                                      <p:cBhvr>
                                        <p:cTn id="36" dur="1000" fill="hold"/>
                                        <p:tgtEl>
                                          <p:spTgt spid="38"/>
                                        </p:tgtEl>
                                        <p:attrNameLst>
                                          <p:attrName>ppt_x</p:attrName>
                                        </p:attrNameLst>
                                      </p:cBhvr>
                                      <p:tavLst>
                                        <p:tav tm="0">
                                          <p:val>
                                            <p:strVal val="#ppt_x"/>
                                          </p:val>
                                        </p:tav>
                                        <p:tav tm="100000">
                                          <p:val>
                                            <p:strVal val="#ppt_x"/>
                                          </p:val>
                                        </p:tav>
                                      </p:tavLst>
                                    </p:anim>
                                    <p:anim calcmode="lin" valueType="num">
                                      <p:cBhvr>
                                        <p:cTn id="37" dur="900" decel="100000" fill="hold"/>
                                        <p:tgtEl>
                                          <p:spTgt spid="38"/>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2" presetClass="entr" presetSubtype="1" fill="hold" nodeType="afterEffect">
                                  <p:stCondLst>
                                    <p:cond delay="0"/>
                                  </p:stCondLst>
                                  <p:childTnLst>
                                    <p:set>
                                      <p:cBhvr>
                                        <p:cTn id="41" dur="1" fill="hold">
                                          <p:stCondLst>
                                            <p:cond delay="0"/>
                                          </p:stCondLst>
                                        </p:cTn>
                                        <p:tgtEl>
                                          <p:spTgt spid="7"/>
                                        </p:tgtEl>
                                        <p:attrNameLst>
                                          <p:attrName>style.visibility</p:attrName>
                                        </p:attrNameLst>
                                      </p:cBhvr>
                                      <p:to>
                                        <p:strVal val="visible"/>
                                      </p:to>
                                    </p:set>
                                    <p:anim calcmode="lin" valueType="num">
                                      <p:cBhvr additive="base">
                                        <p:cTn id="42" dur="500" fill="hold"/>
                                        <p:tgtEl>
                                          <p:spTgt spid="7"/>
                                        </p:tgtEl>
                                        <p:attrNameLst>
                                          <p:attrName>ppt_x</p:attrName>
                                        </p:attrNameLst>
                                      </p:cBhvr>
                                      <p:tavLst>
                                        <p:tav tm="0">
                                          <p:val>
                                            <p:strVal val="#ppt_x"/>
                                          </p:val>
                                        </p:tav>
                                        <p:tav tm="100000">
                                          <p:val>
                                            <p:strVal val="#ppt_x"/>
                                          </p:val>
                                        </p:tav>
                                      </p:tavLst>
                                    </p:anim>
                                    <p:anim calcmode="lin" valueType="num">
                                      <p:cBhvr additive="base">
                                        <p:cTn id="43" dur="500" fill="hold"/>
                                        <p:tgtEl>
                                          <p:spTgt spid="7"/>
                                        </p:tgtEl>
                                        <p:attrNameLst>
                                          <p:attrName>ppt_y</p:attrName>
                                        </p:attrNameLst>
                                      </p:cBhvr>
                                      <p:tavLst>
                                        <p:tav tm="0">
                                          <p:val>
                                            <p:strVal val="0-#ppt_h/2"/>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2"/>
                                        </p:tgtEl>
                                        <p:attrNameLst>
                                          <p:attrName>style.visibility</p:attrName>
                                        </p:attrNameLst>
                                      </p:cBhvr>
                                      <p:to>
                                        <p:strVal val="visible"/>
                                      </p:to>
                                    </p:set>
                                    <p:anim calcmode="lin" valueType="num">
                                      <p:cBhvr>
                                        <p:cTn id="47" dur="500" fill="hold"/>
                                        <p:tgtEl>
                                          <p:spTgt spid="42"/>
                                        </p:tgtEl>
                                        <p:attrNameLst>
                                          <p:attrName>ppt_w</p:attrName>
                                        </p:attrNameLst>
                                      </p:cBhvr>
                                      <p:tavLst>
                                        <p:tav tm="0">
                                          <p:val>
                                            <p:fltVal val="0"/>
                                          </p:val>
                                        </p:tav>
                                        <p:tav tm="100000">
                                          <p:val>
                                            <p:strVal val="#ppt_w"/>
                                          </p:val>
                                        </p:tav>
                                      </p:tavLst>
                                    </p:anim>
                                    <p:anim calcmode="lin" valueType="num">
                                      <p:cBhvr>
                                        <p:cTn id="48" dur="500" fill="hold"/>
                                        <p:tgtEl>
                                          <p:spTgt spid="42"/>
                                        </p:tgtEl>
                                        <p:attrNameLst>
                                          <p:attrName>ppt_h</p:attrName>
                                        </p:attrNameLst>
                                      </p:cBhvr>
                                      <p:tavLst>
                                        <p:tav tm="0">
                                          <p:val>
                                            <p:fltVal val="0"/>
                                          </p:val>
                                        </p:tav>
                                        <p:tav tm="100000">
                                          <p:val>
                                            <p:strVal val="#ppt_h"/>
                                          </p:val>
                                        </p:tav>
                                      </p:tavLst>
                                    </p:anim>
                                    <p:animEffect transition="in" filter="fade">
                                      <p:cBhvr>
                                        <p:cTn id="49" dur="500"/>
                                        <p:tgtEl>
                                          <p:spTgt spid="42"/>
                                        </p:tgtEl>
                                      </p:cBhvr>
                                    </p:animEffect>
                                    <p:anim calcmode="lin" valueType="num">
                                      <p:cBhvr>
                                        <p:cTn id="50" dur="500" fill="hold"/>
                                        <p:tgtEl>
                                          <p:spTgt spid="42"/>
                                        </p:tgtEl>
                                        <p:attrNameLst>
                                          <p:attrName>ppt_x</p:attrName>
                                        </p:attrNameLst>
                                      </p:cBhvr>
                                      <p:tavLst>
                                        <p:tav tm="0">
                                          <p:val>
                                            <p:fltVal val="0.5"/>
                                          </p:val>
                                        </p:tav>
                                        <p:tav tm="100000">
                                          <p:val>
                                            <p:strVal val="#ppt_x"/>
                                          </p:val>
                                        </p:tav>
                                      </p:tavLst>
                                    </p:anim>
                                    <p:anim calcmode="lin" valueType="num">
                                      <p:cBhvr>
                                        <p:cTn id="51" dur="500" fill="hold"/>
                                        <p:tgtEl>
                                          <p:spTgt spid="42"/>
                                        </p:tgtEl>
                                        <p:attrNameLst>
                                          <p:attrName>ppt_y</p:attrName>
                                        </p:attrNameLst>
                                      </p:cBhvr>
                                      <p:tavLst>
                                        <p:tav tm="0">
                                          <p:val>
                                            <p:fltVal val="0.5"/>
                                          </p:val>
                                        </p:tav>
                                        <p:tav tm="100000">
                                          <p:val>
                                            <p:strVal val="#ppt_y"/>
                                          </p:val>
                                        </p:tav>
                                      </p:tavLst>
                                    </p:anim>
                                  </p:childTnLst>
                                </p:cTn>
                              </p:par>
                              <p:par>
                                <p:cTn id="52" presetID="53" presetClass="entr" presetSubtype="528" fill="hold" grpId="0" nodeType="with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childTnLst>
                          </p:cTn>
                        </p:par>
                        <p:par>
                          <p:cTn id="59" fill="hold">
                            <p:stCondLst>
                              <p:cond delay="4250"/>
                            </p:stCondLst>
                            <p:childTnLst>
                              <p:par>
                                <p:cTn id="60" presetID="18" presetClass="entr" presetSubtype="12"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strips(downLeft)">
                                      <p:cBhvr>
                                        <p:cTn id="62" dur="500"/>
                                        <p:tgtEl>
                                          <p:spTgt spid="22"/>
                                        </p:tgtEl>
                                      </p:cBhvr>
                                    </p:animEffect>
                                  </p:childTnLst>
                                </p:cTn>
                              </p:par>
                            </p:childTnLst>
                          </p:cTn>
                        </p:par>
                        <p:par>
                          <p:cTn id="63" fill="hold">
                            <p:stCondLst>
                              <p:cond delay="4750"/>
                            </p:stCondLst>
                            <p:childTnLst>
                              <p:par>
                                <p:cTn id="64" presetID="37" presetClass="entr" presetSubtype="0"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fade">
                                      <p:cBhvr>
                                        <p:cTn id="66" dur="1000"/>
                                        <p:tgtEl>
                                          <p:spTgt spid="35"/>
                                        </p:tgtEl>
                                      </p:cBhvr>
                                    </p:animEffect>
                                    <p:anim calcmode="lin" valueType="num">
                                      <p:cBhvr>
                                        <p:cTn id="67" dur="1000" fill="hold"/>
                                        <p:tgtEl>
                                          <p:spTgt spid="35"/>
                                        </p:tgtEl>
                                        <p:attrNameLst>
                                          <p:attrName>ppt_x</p:attrName>
                                        </p:attrNameLst>
                                      </p:cBhvr>
                                      <p:tavLst>
                                        <p:tav tm="0">
                                          <p:val>
                                            <p:strVal val="#ppt_x"/>
                                          </p:val>
                                        </p:tav>
                                        <p:tav tm="100000">
                                          <p:val>
                                            <p:strVal val="#ppt_x"/>
                                          </p:val>
                                        </p:tav>
                                      </p:tavLst>
                                    </p:anim>
                                    <p:anim calcmode="lin" valueType="num">
                                      <p:cBhvr>
                                        <p:cTn id="68" dur="900" decel="100000" fill="hold"/>
                                        <p:tgtEl>
                                          <p:spTgt spid="35"/>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30" grpId="0" animBg="1"/>
      <p:bldP spid="41" grpId="0" animBg="1"/>
      <p:bldP spid="4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 IPSUM</a:t>
            </a:r>
            <a:endParaRPr lang="en-US" sz="300" b="1" dirty="0">
              <a:solidFill>
                <a:srgbClr val="EF9D2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 IPSUM</a:t>
            </a:r>
            <a:endParaRPr lang="en-US" sz="300" b="1" dirty="0">
              <a:solidFill>
                <a:srgbClr val="34738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 IPSUM</a:t>
            </a:r>
            <a:endParaRPr lang="en-US" sz="300" b="1" dirty="0">
              <a:solidFill>
                <a:srgbClr val="564267"/>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 IPSUM</a:t>
            </a:r>
            <a:endParaRPr lang="en-US" sz="300" b="1" dirty="0">
              <a:solidFill>
                <a:srgbClr val="189A80"/>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 IPSUM</a:t>
            </a:r>
            <a:endParaRPr lang="en-US" sz="300" b="1" dirty="0">
              <a:solidFill>
                <a:srgbClr val="D34132"/>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16419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4293</TotalTime>
  <Words>5499</Words>
  <Application>Microsoft Office PowerPoint</Application>
  <PresentationFormat>Widescreen</PresentationFormat>
  <Paragraphs>505</Paragraphs>
  <Slides>40</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40</vt:i4>
      </vt:variant>
    </vt:vector>
  </HeadingPairs>
  <TitlesOfParts>
    <vt:vector size="52"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578</cp:revision>
  <dcterms:created xsi:type="dcterms:W3CDTF">2016-09-28T22:08:47Z</dcterms:created>
  <dcterms:modified xsi:type="dcterms:W3CDTF">2018-12-31T16:26:47Z</dcterms:modified>
</cp:coreProperties>
</file>