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67" d="100"/>
          <a:sy n="67" d="100"/>
        </p:scale>
        <p:origin x="72" y="8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791723"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2019-11-01T17:28:20Z</dcterms:modified>
</cp:coreProperties>
</file>