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760" r:id="rId3"/>
    <p:sldId id="715" r:id="rId4"/>
    <p:sldId id="782" r:id="rId5"/>
    <p:sldId id="1801" r:id="rId6"/>
    <p:sldId id="1812" r:id="rId7"/>
    <p:sldId id="1458" r:id="rId8"/>
    <p:sldId id="1179" r:id="rId9"/>
    <p:sldId id="1759" r:id="rId10"/>
    <p:sldId id="663" r:id="rId11"/>
    <p:sldId id="1076" r:id="rId12"/>
    <p:sldId id="1093" r:id="rId13"/>
    <p:sldId id="1176" r:id="rId14"/>
    <p:sldId id="1476" r:id="rId15"/>
    <p:sldId id="699"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1.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0.svg"/><Relationship Id="rId4" Type="http://schemas.openxmlformats.org/officeDocument/2006/relationships/image" Target="../media/image42.sv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2.jp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1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8.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7.png"/><Relationship Id="rId17" Type="http://schemas.openxmlformats.org/officeDocument/2006/relationships/image" Target="../media/image40.svg"/><Relationship Id="rId2" Type="http://schemas.openxmlformats.org/officeDocument/2006/relationships/image" Target="../media/image2.jpg"/><Relationship Id="rId16"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4.svg"/><Relationship Id="rId5" Type="http://schemas.openxmlformats.org/officeDocument/2006/relationships/image" Target="../media/image42.svg"/><Relationship Id="rId1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41.png"/><Relationship Id="rId9" Type="http://schemas.openxmlformats.org/officeDocument/2006/relationships/image" Target="../media/image3.jpg"/><Relationship Id="rId1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2.jpg"/><Relationship Id="rId16" Type="http://schemas.openxmlformats.org/officeDocument/2006/relationships/image" Target="../media/image42.svg"/><Relationship Id="rId1" Type="http://schemas.openxmlformats.org/officeDocument/2006/relationships/slideLayout" Target="../slideLayouts/slideLayout15.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7410" y="43815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7528" y="68588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2019-05-25T17:51:38Z</dcterms:modified>
</cp:coreProperties>
</file>