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133458" y="56072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76625" y="588710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2019-01-08T21:07:37Z</dcterms:modified>
</cp:coreProperties>
</file>