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663" r:id="rId8"/>
    <p:sldId id="1076" r:id="rId9"/>
    <p:sldId id="1093" r:id="rId10"/>
    <p:sldId id="1176" r:id="rId11"/>
    <p:sldId id="1476" r:id="rId12"/>
    <p:sldId id="715" r:id="rId13"/>
    <p:sldId id="699" r:id="rId14"/>
    <p:sldId id="1760" r:id="rId15"/>
    <p:sldId id="1435"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665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666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2006</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432</cp:revision>
  <dcterms:created xsi:type="dcterms:W3CDTF">2016-09-28T22:08:47Z</dcterms:created>
  <dcterms:modified xsi:type="dcterms:W3CDTF">2019-05-21T15:32:48Z</dcterms:modified>
</cp:coreProperties>
</file>