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40" r:id="rId3"/>
    <p:sldId id="541" r:id="rId4"/>
    <p:sldId id="528" r:id="rId5"/>
    <p:sldId id="531" r:id="rId6"/>
    <p:sldId id="529" r:id="rId7"/>
    <p:sldId id="530" r:id="rId8"/>
    <p:sldId id="533" r:id="rId9"/>
    <p:sldId id="544" r:id="rId10"/>
    <p:sldId id="532" r:id="rId11"/>
    <p:sldId id="534" r:id="rId12"/>
    <p:sldId id="535" r:id="rId13"/>
    <p:sldId id="539" r:id="rId14"/>
    <p:sldId id="538" r:id="rId15"/>
    <p:sldId id="537" r:id="rId16"/>
    <p:sldId id="536" r:id="rId17"/>
    <p:sldId id="523"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2019-05-26T17:13:59Z</dcterms:modified>
</cp:coreProperties>
</file>