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2" r:id="rId3"/>
    <p:sldId id="463" r:id="rId4"/>
    <p:sldId id="465" r:id="rId5"/>
    <p:sldId id="460" r:id="rId6"/>
    <p:sldId id="452" r:id="rId7"/>
    <p:sldId id="453" r:id="rId8"/>
    <p:sldId id="454" r:id="rId9"/>
    <p:sldId id="455" r:id="rId10"/>
    <p:sldId id="456" r:id="rId11"/>
    <p:sldId id="457" r:id="rId12"/>
    <p:sldId id="458" r:id="rId13"/>
    <p:sldId id="459" r:id="rId14"/>
    <p:sldId id="464" r:id="rId15"/>
    <p:sldId id="466" r:id="rId16"/>
    <p:sldId id="467" r:id="rId17"/>
    <p:sldId id="461"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1067514" y="3246487"/>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2019-05-27T17:40:55Z</dcterms:modified>
</cp:coreProperties>
</file>