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30" r:id="rId3"/>
    <p:sldId id="328" r:id="rId4"/>
    <p:sldId id="336" r:id="rId5"/>
    <p:sldId id="338" r:id="rId6"/>
    <p:sldId id="337" r:id="rId7"/>
    <p:sldId id="339" r:id="rId8"/>
    <p:sldId id="325" r:id="rId9"/>
    <p:sldId id="326"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1620</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385</cp:revision>
  <dcterms:created xsi:type="dcterms:W3CDTF">2016-09-28T22:08:47Z</dcterms:created>
  <dcterms:modified xsi:type="dcterms:W3CDTF">2016-10-23T00:40:33Z</dcterms:modified>
</cp:coreProperties>
</file>