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82234" y="6804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2019-05-17T15:20:57Z</dcterms:modified>
</cp:coreProperties>
</file>