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96" r:id="rId3"/>
    <p:sldId id="581" r:id="rId4"/>
    <p:sldId id="580" r:id="rId5"/>
    <p:sldId id="582" r:id="rId6"/>
    <p:sldId id="583" r:id="rId7"/>
    <p:sldId id="584" r:id="rId8"/>
    <p:sldId id="585" r:id="rId9"/>
    <p:sldId id="586" r:id="rId10"/>
    <p:sldId id="587" r:id="rId11"/>
    <p:sldId id="588" r:id="rId12"/>
    <p:sldId id="589" r:id="rId13"/>
    <p:sldId id="590" r:id="rId14"/>
    <p:sldId id="591" r:id="rId15"/>
    <p:sldId id="592" r:id="rId16"/>
    <p:sldId id="593" r:id="rId17"/>
    <p:sldId id="594" r:id="rId18"/>
    <p:sldId id="595" r:id="rId19"/>
    <p:sldId id="597"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066190" y="29406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9" name="Group 8">
            <a:extLst>
              <a:ext uri="{FF2B5EF4-FFF2-40B4-BE49-F238E27FC236}">
                <a16:creationId xmlns:a16="http://schemas.microsoft.com/office/drawing/2014/main" id="{F28E4B38-D4A6-475C-B796-9F98D2BA1F63}"/>
              </a:ext>
            </a:extLst>
          </p:cNvPr>
          <p:cNvGrpSpPr/>
          <p:nvPr/>
        </p:nvGrpSpPr>
        <p:grpSpPr>
          <a:xfrm>
            <a:off x="338479" y="-808595"/>
            <a:ext cx="2194561" cy="4878228"/>
            <a:chOff x="338479" y="-808595"/>
            <a:chExt cx="2194561" cy="4878228"/>
          </a:xfrm>
        </p:grpSpPr>
        <p:sp>
          <p:nvSpPr>
            <p:cNvPr id="53" name="Freeform: Shape 52">
              <a:extLst>
                <a:ext uri="{FF2B5EF4-FFF2-40B4-BE49-F238E27FC236}">
                  <a16:creationId xmlns:a16="http://schemas.microsoft.com/office/drawing/2014/main" id="{0D0389DE-C5B8-4B03-B87E-5C021D746FAD}"/>
                </a:ext>
              </a:extLst>
            </p:cNvPr>
            <p:cNvSpPr/>
            <p:nvPr/>
          </p:nvSpPr>
          <p:spPr>
            <a:xfrm rot="18895430">
              <a:off x="-832203" y="362087"/>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FCB9E0E4-9705-4DD1-A0B4-04F6E8D78DB5}"/>
                </a:ext>
              </a:extLst>
            </p:cNvPr>
            <p:cNvSpPr/>
            <p:nvPr/>
          </p:nvSpPr>
          <p:spPr>
            <a:xfrm rot="18890221">
              <a:off x="778434" y="507904"/>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DA82897-2FEF-489A-A111-FE3AFFC05660}"/>
                </a:ext>
              </a:extLst>
            </p:cNvPr>
            <p:cNvSpPr/>
            <p:nvPr/>
          </p:nvSpPr>
          <p:spPr>
            <a:xfrm rot="8068312">
              <a:off x="399311" y="1969204"/>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1811</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466</cp:revision>
  <dcterms:created xsi:type="dcterms:W3CDTF">2016-09-28T22:08:47Z</dcterms:created>
  <dcterms:modified xsi:type="dcterms:W3CDTF">2019-08-09T17:53:27Z</dcterms:modified>
</cp:coreProperties>
</file>