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18" r:id="rId3"/>
    <p:sldId id="1326" r:id="rId4"/>
    <p:sldId id="1400" r:id="rId5"/>
    <p:sldId id="1203" r:id="rId6"/>
    <p:sldId id="1298" r:id="rId7"/>
    <p:sldId id="1166" r:id="rId8"/>
    <p:sldId id="1422" r:id="rId9"/>
    <p:sldId id="1420"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77" d="100"/>
          <a:sy n="77" d="100"/>
        </p:scale>
        <p:origin x="102" y="8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4" d="100"/>
        <a:sy n="7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71375" y="57271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06,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460</cp:revision>
  <dcterms:created xsi:type="dcterms:W3CDTF">2016-09-28T22:08:47Z</dcterms:created>
  <dcterms:modified xsi:type="dcterms:W3CDTF">2018-12-03T19:13:19Z</dcterms:modified>
</cp:coreProperties>
</file>