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65707" y="402941"/>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2018-10-07T21:23:50Z</dcterms:modified>
</cp:coreProperties>
</file>