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357" r:id="rId6"/>
    <p:sldId id="581" r:id="rId7"/>
    <p:sldId id="582" r:id="rId8"/>
    <p:sldId id="583" r:id="rId9"/>
    <p:sldId id="584" r:id="rId10"/>
    <p:sldId id="585" r:id="rId11"/>
    <p:sldId id="586" r:id="rId12"/>
    <p:sldId id="589" r:id="rId13"/>
    <p:sldId id="590" r:id="rId14"/>
    <p:sldId id="591" r:id="rId15"/>
    <p:sldId id="592" r:id="rId16"/>
    <p:sldId id="593" r:id="rId17"/>
    <p:sldId id="594" r:id="rId18"/>
    <p:sldId id="595" r:id="rId19"/>
    <p:sldId id="597" r:id="rId20"/>
    <p:sldId id="596" r:id="rId21"/>
    <p:sldId id="558" r:id="rId22"/>
    <p:sldId id="574" r:id="rId23"/>
    <p:sldId id="559" r:id="rId24"/>
    <p:sldId id="549" r:id="rId25"/>
    <p:sldId id="490" r:id="rId26"/>
    <p:sldId id="510" r:id="rId27"/>
    <p:sldId id="576" r:id="rId28"/>
    <p:sldId id="578" r:id="rId29"/>
    <p:sldId id="579" r:id="rId30"/>
    <p:sldId id="577" r:id="rId31"/>
    <p:sldId id="575" r:id="rId32"/>
    <p:sldId id="551" r:id="rId33"/>
    <p:sldId id="359" r:id="rId34"/>
    <p:sldId id="459" r:id="rId35"/>
    <p:sldId id="360" r:id="rId36"/>
    <p:sldId id="505" r:id="rId37"/>
    <p:sldId id="351" r:id="rId38"/>
    <p:sldId id="355" r:id="rId39"/>
    <p:sldId id="356"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564459" y="5970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586</cp:revision>
  <dcterms:created xsi:type="dcterms:W3CDTF">2016-09-28T22:08:47Z</dcterms:created>
  <dcterms:modified xsi:type="dcterms:W3CDTF">2019-06-03T15:57:48Z</dcterms:modified>
</cp:coreProperties>
</file>