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164" r:id="rId3"/>
    <p:sldId id="1711" r:id="rId4"/>
    <p:sldId id="1295" r:id="rId5"/>
    <p:sldId id="1000" r:id="rId6"/>
    <p:sldId id="1774" r:id="rId7"/>
    <p:sldId id="1820" r:id="rId8"/>
    <p:sldId id="1819" r:id="rId9"/>
    <p:sldId id="1712" r:id="rId10"/>
    <p:sldId id="1235" r:id="rId11"/>
    <p:sldId id="1827" r:id="rId12"/>
    <p:sldId id="1535" r:id="rId13"/>
    <p:sldId id="1828" r:id="rId14"/>
    <p:sldId id="1829" r:id="rId15"/>
    <p:sldId id="1752"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57.svg"/><Relationship Id="rId4" Type="http://schemas.openxmlformats.org/officeDocument/2006/relationships/image" Target="../media/image4.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64.png"/><Relationship Id="rId5" Type="http://schemas.openxmlformats.org/officeDocument/2006/relationships/image" Target="../media/image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62.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5.png"/><Relationship Id="rId5" Type="http://schemas.openxmlformats.org/officeDocument/2006/relationships/image" Target="../media/image66.png"/><Relationship Id="rId15" Type="http://schemas.openxmlformats.org/officeDocument/2006/relationships/image" Target="../media/image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50.png"/><Relationship Id="rId5" Type="http://schemas.openxmlformats.org/officeDocument/2006/relationships/image" Target="../media/image9.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9.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png"/><Relationship Id="rId11" Type="http://schemas.openxmlformats.org/officeDocument/2006/relationships/chart" Target="../charts/chart11.xml"/><Relationship Id="rId5" Type="http://schemas.openxmlformats.org/officeDocument/2006/relationships/image" Target="../media/image4.svg"/><Relationship Id="rId10" Type="http://schemas.openxmlformats.org/officeDocument/2006/relationships/chart" Target="../charts/chart10.xml"/><Relationship Id="rId4" Type="http://schemas.openxmlformats.org/officeDocument/2006/relationships/image" Target="../media/image3.png"/><Relationship Id="rId9" Type="http://schemas.openxmlformats.org/officeDocument/2006/relationships/image" Target="../media/image1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09.png"/><Relationship Id="rId4" Type="http://schemas.openxmlformats.org/officeDocument/2006/relationships/image" Target="../media/image1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7.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1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713346" y="3681815"/>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21, 2021</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2019-08-22T20:56:21Z</dcterms:modified>
</cp:coreProperties>
</file>